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65" r:id="rId3"/>
  </p:sldMasterIdLst>
  <p:notesMasterIdLst>
    <p:notesMasterId r:id="rId13"/>
  </p:notesMasterIdLst>
  <p:sldIdLst>
    <p:sldId id="257" r:id="rId4"/>
    <p:sldId id="260" r:id="rId5"/>
    <p:sldId id="261" r:id="rId6"/>
    <p:sldId id="276" r:id="rId7"/>
    <p:sldId id="277" r:id="rId8"/>
    <p:sldId id="274" r:id="rId9"/>
    <p:sldId id="273" r:id="rId10"/>
    <p:sldId id="278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6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3/26/2024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3/26/2024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80-hoa-135b04f1e8067e0_74f5c76253c1eb10ba36d359f9c90a0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175"/>
            <a:ext cx="12192000" cy="6854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75365" tIns="37682" rIns="75365" bIns="37682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sz="6000" dirty="0"/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37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  <a:prstGeom prst="rect">
            <a:avLst/>
          </a:prstGeom>
          <a:noFill/>
          <a:ln w="9525">
            <a:noFill/>
          </a:ln>
        </p:spPr>
        <p:txBody>
          <a:bodyPr lIns="75365" tIns="37682" rIns="75365" bIns="37682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/>
            <a:r>
              <a:rPr sz="440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Chào mừng các con đến với tiết </a:t>
            </a:r>
            <a:r>
              <a:rPr lang="en-US" sz="4400" b="1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tiếng việt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2135188" y="2205038"/>
            <a:ext cx="5249863" cy="1579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sz="2100" dirty="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37" y="439615"/>
            <a:ext cx="9650172" cy="5697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24254" y="3429000"/>
            <a:ext cx="1056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7" y="338814"/>
            <a:ext cx="10555506" cy="5999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24254" y="3429000"/>
            <a:ext cx="1056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7" y="338814"/>
            <a:ext cx="10555506" cy="5999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1792" y="817685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7300" y="817684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5850" y="1296554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1792" y="2393129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1792" y="3028891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1792" y="3600563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1792" y="4064762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8473" y="4064761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61231" y="3957040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699" y="5055431"/>
            <a:ext cx="668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0679" y="5666398"/>
            <a:ext cx="751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11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24254" y="3429000"/>
            <a:ext cx="1056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7" y="338814"/>
            <a:ext cx="10555506" cy="5999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1792" y="817685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342" y="3613666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233749" y="4767943"/>
            <a:ext cx="209005" cy="3396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907281" y="4767943"/>
            <a:ext cx="108856" cy="3396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90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55076" y="1046285"/>
            <a:ext cx="9645161" cy="931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trở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rất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buồn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11214" y="2842847"/>
            <a:ext cx="7728440" cy="93198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chê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quá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8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0" y="941349"/>
            <a:ext cx="10058400" cy="24313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69377" y="1485901"/>
            <a:ext cx="545123" cy="413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69376" y="2004647"/>
            <a:ext cx="545123" cy="439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9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26476" y="1055078"/>
            <a:ext cx="10911255" cy="1450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Nói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lời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kiến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xin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phép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chuyển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sang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lớp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thầy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kiến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28698" y="3086100"/>
            <a:ext cx="10014440" cy="311247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xin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phép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thầy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giáo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voi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con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chuyển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sang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lớp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thầy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giáo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kiến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nhé</a:t>
            </a: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ạ.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9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97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SimSun</vt:lpstr>
      <vt:lpstr>Arial</vt:lpstr>
      <vt:lpstr>Arial-SGK-TV</vt:lpstr>
      <vt:lpstr>Calibri</vt:lpstr>
      <vt:lpstr>Calibri Light</vt:lpstr>
      <vt:lpstr>Segoe UI Semilight</vt:lpstr>
      <vt:lpstr>UTM Avo</vt:lpstr>
      <vt:lpstr>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Windows 10</cp:lastModifiedBy>
  <cp:revision>15</cp:revision>
  <dcterms:created xsi:type="dcterms:W3CDTF">2021-01-17T13:41:27Z</dcterms:created>
  <dcterms:modified xsi:type="dcterms:W3CDTF">2024-03-26T09:26:20Z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