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498" r:id="rId2"/>
  </p:sldMasterIdLst>
  <p:notesMasterIdLst>
    <p:notesMasterId r:id="rId14"/>
  </p:notesMasterIdLst>
  <p:sldIdLst>
    <p:sldId id="330" r:id="rId3"/>
    <p:sldId id="331" r:id="rId4"/>
    <p:sldId id="306" r:id="rId5"/>
    <p:sldId id="337" r:id="rId6"/>
    <p:sldId id="332" r:id="rId7"/>
    <p:sldId id="292" r:id="rId8"/>
    <p:sldId id="329" r:id="rId9"/>
    <p:sldId id="333" r:id="rId10"/>
    <p:sldId id="334" r:id="rId11"/>
    <p:sldId id="335" r:id="rId12"/>
    <p:sldId id="293" r:id="rId13"/>
  </p:sldIdLst>
  <p:sldSz cx="12192000" cy="6858000"/>
  <p:notesSz cx="7104063" cy="10234613"/>
  <p:custDataLst>
    <p:tags r:id="rId1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4E1F4"/>
    <a:srgbClr val="FFA7A7"/>
    <a:srgbClr val="FFCCFF"/>
    <a:srgbClr val="99FFCC"/>
    <a:srgbClr val="66FFCC"/>
    <a:srgbClr val="DFFF79"/>
    <a:srgbClr val="CCFF33"/>
    <a:srgbClr val="66FF99"/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400" autoAdjust="0"/>
  </p:normalViewPr>
  <p:slideViewPr>
    <p:cSldViewPr snapToGrid="0">
      <p:cViewPr varScale="1">
        <p:scale>
          <a:sx n="70" d="100"/>
          <a:sy n="70" d="100"/>
        </p:scale>
        <p:origin x="-7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A8B3F2D2-4808-45E0-815F-24EBCAB98A9E}" type="datetimeFigureOut">
              <a:rPr lang="zh-CN" altLang="en-US"/>
              <a:pPr>
                <a:defRPr/>
              </a:pPr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/>
                <a:ea typeface="等线"/>
                <a:cs typeface="等线"/>
              </a:defRPr>
            </a:lvl1pPr>
          </a:lstStyle>
          <a:p>
            <a:pPr>
              <a:defRPr/>
            </a:pPr>
            <a:fld id="{A1CB8B7B-5EB1-4FE7-A335-25D2E6B952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104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CB8B7B-5EB1-4FE7-A335-25D2E6B952DE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22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CB8B7B-5EB1-4FE7-A335-25D2E6B952DE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51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CB8B7B-5EB1-4FE7-A335-25D2E6B952DE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51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6323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C84AD-A3E6-4C83-B663-B42330709962}" type="datetimeFigureOut">
              <a:rPr lang="en-US" smtClean="0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9A6BE-0280-4081-8217-AEA4634529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3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5BACF-E186-498C-9A24-BC7D79E0FC96}" type="datetimeFigureOut">
              <a:rPr lang="en-US" smtClean="0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94BB0-6629-41B5-936B-DB1FC73F35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93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B009E6-DEE7-4407-85ED-23ED5F0CAE00}" type="datetimeFigureOut">
              <a:rPr lang="en-US" smtClean="0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CBE62-4ADE-4347-865D-6B22A8E3DF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52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445ED-74DD-47AF-BA5F-F61751BF3955}" type="datetimeFigureOut">
              <a:rPr lang="en-US" smtClean="0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23886-192D-4090-BE57-669E5FE161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95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E42BB-6122-42CA-BE55-8E4517C795C6}" type="datetimeFigureOut">
              <a:rPr lang="en-US" smtClean="0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2BCB0-3FD6-4553-A083-4F7C21E4DD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5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85CC52-0EBA-40C5-A87A-D0DC6BE9E2B0}" type="datetimeFigureOut">
              <a:rPr lang="en-US" smtClean="0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99198-E280-4D18-BEFF-30E9BF34A6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3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A47F23-B60B-4B45-A840-AF74BFDEF867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DE604E-A9AB-4884-B8AE-E71BAB758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528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8574E0-A8BD-4A2A-8D69-D35A8CEC59AF}" type="datetimeFigureOut">
              <a:rPr lang="en-US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D25517-323C-4C34-86F1-C806B4B98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515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9209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6FE1E4-2B65-4489-B387-D50CCFC25B36}" type="datetimeFigureOut">
              <a:rPr lang="en-US" smtClean="0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E4DEB-ACCD-4312-876C-45202B88DFA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5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DBD60D-75AD-4DA4-8BEC-56CF0D915F71}" type="datetimeFigureOut">
              <a:rPr lang="en-US" smtClean="0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8C84E-6BB6-403C-9778-4631EFEDFC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0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B5BB68-74BE-499B-A449-E83F86D93841}" type="datetimeFigureOut">
              <a:rPr lang="en-US" smtClean="0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30778-24EA-4ACD-AC77-62B4CE184C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5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FD0D90-B36A-4C3D-AD54-99221A7B011B}" type="datetimeFigureOut">
              <a:rPr lang="en-US" smtClean="0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83976-BBFA-4B7A-AED7-B777BEF6BB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3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03C99C-9627-411E-A37C-8E57579551BD}" type="datetimeFigureOut">
              <a:rPr lang="en-US" smtClean="0"/>
              <a:pPr>
                <a:defRPr/>
              </a:pPr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35920-B1B8-4674-AD7A-B862E249CF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9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8" r:id="rId2"/>
    <p:sldLayoutId id="2147484449" r:id="rId3"/>
    <p:sldLayoutId id="2147484447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BA6C1-A82F-45E6-ABC8-8F35114BB375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21CE9-8841-4656-BEA4-00DBA186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8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E51831-D8F4-47FE-A334-664070CE0B93}"/>
              </a:ext>
            </a:extLst>
          </p:cNvPr>
          <p:cNvSpPr txBox="1"/>
          <p:nvPr/>
        </p:nvSpPr>
        <p:spPr>
          <a:xfrm>
            <a:off x="1033228" y="2063607"/>
            <a:ext cx="10430892" cy="313277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5400" dirty="0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5400" dirty="0">
              <a:solidFill>
                <a:srgbClr val="0000CC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8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endParaRPr lang="en-US" sz="8000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400" i="1" dirty="0" err="1" smtClean="0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4400" i="1" dirty="0" smtClean="0">
                <a:latin typeface="Arial-SGK-TV" pitchFamily="2" charset="0"/>
                <a:cs typeface="Arial-SGK-TV" pitchFamily="2" charset="0"/>
              </a:rPr>
              <a:t> 95</a:t>
            </a:r>
            <a:endParaRPr lang="vi-VN" sz="4400" i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06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054"/>
            <a:ext cx="11929772" cy="59805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5801" y="1728787"/>
            <a:ext cx="614362" cy="614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1" y="2457449"/>
            <a:ext cx="614362" cy="6143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en-US" sz="6600" dirty="0">
                <a:solidFill>
                  <a:schemeClr val="bg1"/>
                </a:solidFill>
                <a:latin typeface="UTM Avo" panose="02040603050506020204" pitchFamily="18" charset="0"/>
              </a:rPr>
              <a:t>HẸN GẶP LẠI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12" y="0"/>
            <a:ext cx="5920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2685" y="2544821"/>
            <a:ext cx="5336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dirty="0" smtClean="0">
                <a:latin typeface="Arial" pitchFamily="34" charset="0"/>
                <a:cs typeface="Arial" pitchFamily="34" charset="0"/>
              </a:rPr>
              <a:t>Trường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của em be bé</a:t>
            </a:r>
          </a:p>
          <a:p>
            <a:r>
              <a:rPr lang="vi-VN" sz="3200" b="0" dirty="0">
                <a:latin typeface="Arial" pitchFamily="34" charset="0"/>
                <a:cs typeface="Arial" pitchFamily="34" charset="0"/>
              </a:rPr>
              <a:t>Nằm lặng giữa rừng cây</a:t>
            </a:r>
          </a:p>
          <a:p>
            <a:r>
              <a:rPr lang="vi-VN" sz="3200" b="0" dirty="0">
                <a:latin typeface="Arial" pitchFamily="34" charset="0"/>
                <a:cs typeface="Arial" pitchFamily="34" charset="0"/>
              </a:rPr>
              <a:t>Cô giáo em tre trẻ</a:t>
            </a:r>
          </a:p>
          <a:p>
            <a:r>
              <a:rPr lang="vi-VN" sz="3200" b="0" dirty="0">
                <a:latin typeface="Arial" pitchFamily="34" charset="0"/>
                <a:cs typeface="Arial" pitchFamily="34" charset="0"/>
              </a:rPr>
              <a:t>Dạy em hát rất hay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3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9127" y="0"/>
            <a:ext cx="1595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endParaRPr lang="vi-VN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2686" y="4597489"/>
            <a:ext cx="5336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dirty="0" smtClean="0">
                <a:latin typeface="Arial" pitchFamily="34" charset="0"/>
                <a:cs typeface="Arial" pitchFamily="34" charset="0"/>
              </a:rPr>
              <a:t>Hương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rừng thơm đồi vắng</a:t>
            </a:r>
          </a:p>
          <a:p>
            <a:r>
              <a:rPr lang="vi-VN" sz="3200" b="0" dirty="0">
                <a:latin typeface="Arial" pitchFamily="34" charset="0"/>
                <a:cs typeface="Arial" pitchFamily="34" charset="0"/>
              </a:rPr>
              <a:t>Nước suối trong thầm thì</a:t>
            </a:r>
          </a:p>
          <a:p>
            <a:r>
              <a:rPr lang="vi-VN" sz="3200" b="0" dirty="0">
                <a:latin typeface="Arial" pitchFamily="34" charset="0"/>
                <a:cs typeface="Arial" pitchFamily="34" charset="0"/>
              </a:rPr>
              <a:t>Cọ xòe ô che nắng</a:t>
            </a:r>
          </a:p>
          <a:p>
            <a:r>
              <a:rPr lang="en-US" sz="3200" b="0" dirty="0">
                <a:latin typeface="Arial" pitchFamily="34" charset="0"/>
                <a:cs typeface="Arial" pitchFamily="34" charset="0"/>
              </a:rPr>
              <a:t>R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âm </a:t>
            </a:r>
            <a:r>
              <a:rPr lang="vi-VN" sz="3200" b="0" dirty="0">
                <a:latin typeface="Arial" pitchFamily="34" charset="0"/>
                <a:cs typeface="Arial" pitchFamily="34" charset="0"/>
              </a:rPr>
              <a:t>mát đường em đi.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546" y="559611"/>
            <a:ext cx="5336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dirty="0">
                <a:latin typeface="Arial" pitchFamily="34" charset="0"/>
                <a:cs typeface="Arial" pitchFamily="34" charset="0"/>
              </a:rPr>
              <a:t>Hôm qua em đến trường</a:t>
            </a:r>
          </a:p>
          <a:p>
            <a:r>
              <a:rPr lang="vi-VN" sz="3200" b="0" dirty="0">
                <a:latin typeface="Arial" pitchFamily="34" charset="0"/>
                <a:cs typeface="Arial" pitchFamily="34" charset="0"/>
              </a:rPr>
              <a:t>Mẹ dắt tay từng bước</a:t>
            </a:r>
          </a:p>
          <a:p>
            <a:r>
              <a:rPr lang="vi-VN" sz="3200" b="0" dirty="0">
                <a:latin typeface="Arial" pitchFamily="34" charset="0"/>
                <a:cs typeface="Arial" pitchFamily="34" charset="0"/>
              </a:rPr>
              <a:t>Hôm nay mẹ lên nương</a:t>
            </a:r>
          </a:p>
          <a:p>
            <a:r>
              <a:rPr lang="vi-VN" sz="3200" b="0" dirty="0">
                <a:latin typeface="Arial" pitchFamily="34" charset="0"/>
                <a:cs typeface="Arial" pitchFamily="34" charset="0"/>
              </a:rPr>
              <a:t>Một mình em tới lớp</a:t>
            </a:r>
            <a:r>
              <a:rPr lang="vi-VN" sz="3200" b="0" dirty="0" smtClean="0">
                <a:latin typeface="Arial" pitchFamily="34" charset="0"/>
                <a:cs typeface="Arial" pitchFamily="34" charset="0"/>
              </a:rPr>
              <a:t>...</a:t>
            </a:r>
            <a:endParaRPr lang="vi-VN" sz="32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32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ây cọ miền trung d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6"/>
          <a:stretch/>
        </p:blipFill>
        <p:spPr bwMode="auto">
          <a:xfrm>
            <a:off x="390977" y="157163"/>
            <a:ext cx="7417707" cy="50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ng lá khác - HCMUP Flo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403" y="1602296"/>
            <a:ext cx="3748768" cy="502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E51831-D8F4-47FE-A334-664070CE0B93}"/>
              </a:ext>
            </a:extLst>
          </p:cNvPr>
          <p:cNvSpPr txBox="1"/>
          <p:nvPr/>
        </p:nvSpPr>
        <p:spPr>
          <a:xfrm>
            <a:off x="2115402" y="1708767"/>
            <a:ext cx="7588156" cy="2690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đọc</a:t>
            </a:r>
            <a:endParaRPr lang="en-US" sz="5400" dirty="0" smtClean="0">
              <a:latin typeface="Arial-SGK-TV" pitchFamily="2" charset="0"/>
              <a:cs typeface="Arial-SGK-TV" pitchFamily="2" charset="0"/>
            </a:endParaRPr>
          </a:p>
          <a:p>
            <a:pPr algn="ctr"/>
            <a:endParaRPr lang="vi-VN" sz="4400" i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38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2685" y="2544821"/>
            <a:ext cx="5336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dirty="0" smtClean="0">
                <a:latin typeface="Arial-SGK-TV" pitchFamily="2" charset="0"/>
                <a:cs typeface="Arial-SGK-TV" pitchFamily="2" charset="0"/>
              </a:rPr>
              <a:t>Trường </a:t>
            </a:r>
            <a:r>
              <a:rPr lang="vi-VN" sz="3200" b="0" dirty="0">
                <a:latin typeface="Arial-SGK-TV" pitchFamily="2" charset="0"/>
                <a:cs typeface="Arial-SGK-TV" pitchFamily="2" charset="0"/>
              </a:rPr>
              <a:t>của em be bé</a:t>
            </a:r>
          </a:p>
          <a:p>
            <a:r>
              <a:rPr lang="vi-VN" sz="3200" b="0" dirty="0">
                <a:latin typeface="Arial-SGK-TV" pitchFamily="2" charset="0"/>
                <a:cs typeface="Arial-SGK-TV" pitchFamily="2" charset="0"/>
              </a:rPr>
              <a:t>Nằm lặng giữa rừng cây</a:t>
            </a:r>
          </a:p>
          <a:p>
            <a:r>
              <a:rPr lang="vi-VN" sz="3200" b="0" dirty="0">
                <a:latin typeface="Arial-SGK-TV" pitchFamily="2" charset="0"/>
                <a:cs typeface="Arial-SGK-TV" pitchFamily="2" charset="0"/>
              </a:rPr>
              <a:t>Cô giáo em tre trẻ</a:t>
            </a:r>
          </a:p>
          <a:p>
            <a:r>
              <a:rPr lang="vi-VN" sz="3200" b="0" dirty="0">
                <a:latin typeface="Arial-SGK-TV" pitchFamily="2" charset="0"/>
                <a:cs typeface="Arial-SGK-TV" pitchFamily="2" charset="0"/>
              </a:rPr>
              <a:t>Dạy em hát rất hay</a:t>
            </a:r>
            <a:r>
              <a:rPr lang="vi-VN" sz="3200" b="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3200" b="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9127" y="0"/>
            <a:ext cx="1595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endParaRPr lang="vi-VN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Left Bracket 3"/>
          <p:cNvSpPr/>
          <p:nvPr/>
        </p:nvSpPr>
        <p:spPr>
          <a:xfrm>
            <a:off x="266131" y="797406"/>
            <a:ext cx="122829" cy="773036"/>
          </a:xfrm>
          <a:prstGeom prst="leftBracket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266130" y="1742807"/>
            <a:ext cx="122829" cy="773036"/>
          </a:xfrm>
          <a:prstGeom prst="leftBracket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3449856" y="2794079"/>
            <a:ext cx="122829" cy="773036"/>
          </a:xfrm>
          <a:prstGeom prst="leftBracket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>
            <a:off x="3429385" y="3701111"/>
            <a:ext cx="122829" cy="773036"/>
          </a:xfrm>
          <a:prstGeom prst="leftBracket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>
            <a:off x="6359857" y="4855504"/>
            <a:ext cx="122829" cy="773036"/>
          </a:xfrm>
          <a:prstGeom prst="leftBracket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82686" y="4597489"/>
            <a:ext cx="5336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dirty="0" smtClean="0">
                <a:latin typeface="Arial-SGK-TV" pitchFamily="2" charset="0"/>
                <a:cs typeface="Arial-SGK-TV" pitchFamily="2" charset="0"/>
              </a:rPr>
              <a:t>Hương </a:t>
            </a:r>
            <a:r>
              <a:rPr lang="vi-VN" sz="3200" b="0" dirty="0">
                <a:latin typeface="Arial-SGK-TV" pitchFamily="2" charset="0"/>
                <a:cs typeface="Arial-SGK-TV" pitchFamily="2" charset="0"/>
              </a:rPr>
              <a:t>rừng thơm đồi vắng</a:t>
            </a:r>
          </a:p>
          <a:p>
            <a:r>
              <a:rPr lang="vi-VN" sz="3200" b="0" dirty="0">
                <a:latin typeface="Arial-SGK-TV" pitchFamily="2" charset="0"/>
                <a:cs typeface="Arial-SGK-TV" pitchFamily="2" charset="0"/>
              </a:rPr>
              <a:t>Nước suối trong thầm thì</a:t>
            </a:r>
          </a:p>
          <a:p>
            <a:r>
              <a:rPr lang="vi-VN" sz="3200" b="0" dirty="0">
                <a:latin typeface="Arial-SGK-TV" pitchFamily="2" charset="0"/>
                <a:cs typeface="Arial-SGK-TV" pitchFamily="2" charset="0"/>
              </a:rPr>
              <a:t>Cọ xòe ô che nắng</a:t>
            </a:r>
          </a:p>
          <a:p>
            <a:r>
              <a:rPr lang="en-US" sz="3200" b="0" dirty="0">
                <a:latin typeface="Arial-SGK-TV" pitchFamily="2" charset="0"/>
                <a:cs typeface="Arial-SGK-TV" pitchFamily="2" charset="0"/>
              </a:rPr>
              <a:t>R</a:t>
            </a:r>
            <a:r>
              <a:rPr lang="vi-VN" sz="3200" b="0" dirty="0" smtClean="0">
                <a:latin typeface="Arial-SGK-TV" pitchFamily="2" charset="0"/>
                <a:cs typeface="Arial-SGK-TV" pitchFamily="2" charset="0"/>
              </a:rPr>
              <a:t>âm </a:t>
            </a:r>
            <a:r>
              <a:rPr lang="vi-VN" sz="3200" b="0" dirty="0">
                <a:latin typeface="Arial-SGK-TV" pitchFamily="2" charset="0"/>
                <a:cs typeface="Arial-SGK-TV" pitchFamily="2" charset="0"/>
              </a:rPr>
              <a:t>mát đường em đi.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546" y="559611"/>
            <a:ext cx="5336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dirty="0">
                <a:latin typeface="Arial-SGK-TV" pitchFamily="2" charset="0"/>
                <a:cs typeface="Arial-SGK-TV" pitchFamily="2" charset="0"/>
              </a:rPr>
              <a:t>Hôm qua em </a:t>
            </a:r>
            <a:r>
              <a:rPr lang="en-US" sz="3200" b="0" dirty="0" err="1" smtClean="0">
                <a:latin typeface="Arial-SGK-TV" pitchFamily="2" charset="0"/>
                <a:cs typeface="Arial-SGK-TV" pitchFamily="2" charset="0"/>
              </a:rPr>
              <a:t>tới</a:t>
            </a:r>
            <a:r>
              <a:rPr lang="vi-VN" sz="3200" b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0" dirty="0">
                <a:latin typeface="Arial-SGK-TV" pitchFamily="2" charset="0"/>
                <a:cs typeface="Arial-SGK-TV" pitchFamily="2" charset="0"/>
              </a:rPr>
              <a:t>trường</a:t>
            </a:r>
          </a:p>
          <a:p>
            <a:r>
              <a:rPr lang="vi-VN" sz="3200" b="0" dirty="0">
                <a:latin typeface="Arial-SGK-TV" pitchFamily="2" charset="0"/>
                <a:cs typeface="Arial-SGK-TV" pitchFamily="2" charset="0"/>
              </a:rPr>
              <a:t>Mẹ dắt tay từng bước</a:t>
            </a:r>
          </a:p>
          <a:p>
            <a:r>
              <a:rPr lang="vi-VN" sz="3200" b="0" dirty="0">
                <a:latin typeface="Arial-SGK-TV" pitchFamily="2" charset="0"/>
                <a:cs typeface="Arial-SGK-TV" pitchFamily="2" charset="0"/>
              </a:rPr>
              <a:t>Hôm nay mẹ lên nương</a:t>
            </a:r>
          </a:p>
          <a:p>
            <a:r>
              <a:rPr lang="vi-VN" sz="3200" b="0" dirty="0">
                <a:latin typeface="Arial-SGK-TV" pitchFamily="2" charset="0"/>
                <a:cs typeface="Arial-SGK-TV" pitchFamily="2" charset="0"/>
              </a:rPr>
              <a:t>Một mình em tới lớp</a:t>
            </a:r>
            <a:r>
              <a:rPr lang="vi-VN" sz="3200" b="0" dirty="0" smtClean="0">
                <a:latin typeface="Arial-SGK-TV" pitchFamily="2" charset="0"/>
                <a:cs typeface="Arial-SGK-TV" pitchFamily="2" charset="0"/>
              </a:rPr>
              <a:t>...</a:t>
            </a:r>
            <a:endParaRPr lang="vi-VN" sz="3200" b="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Left Bracket 13"/>
          <p:cNvSpPr/>
          <p:nvPr/>
        </p:nvSpPr>
        <p:spPr>
          <a:xfrm>
            <a:off x="6359857" y="5732378"/>
            <a:ext cx="122829" cy="773036"/>
          </a:xfrm>
          <a:prstGeom prst="leftBracket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2685" y="2544821"/>
            <a:ext cx="5336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dirty="0" smtClean="0">
                <a:latin typeface="Arial-SGK-TV" pitchFamily="2" charset="0"/>
                <a:cs typeface="Arial-SGK-TV" pitchFamily="2" charset="0"/>
              </a:rPr>
              <a:t>Trường </a:t>
            </a:r>
            <a:r>
              <a:rPr lang="vi-VN" sz="3200" b="0" dirty="0">
                <a:latin typeface="Arial-SGK-TV" pitchFamily="2" charset="0"/>
                <a:cs typeface="Arial-SGK-TV" pitchFamily="2" charset="0"/>
              </a:rPr>
              <a:t>của em be bé</a:t>
            </a:r>
          </a:p>
          <a:p>
            <a:r>
              <a:rPr lang="vi-VN" sz="3200" b="0" dirty="0">
                <a:latin typeface="Arial-SGK-TV" pitchFamily="2" charset="0"/>
                <a:cs typeface="Arial-SGK-TV" pitchFamily="2" charset="0"/>
              </a:rPr>
              <a:t>Nằm lặng giữa rừng cây</a:t>
            </a:r>
          </a:p>
          <a:p>
            <a:r>
              <a:rPr lang="vi-VN" sz="3200" b="0" dirty="0">
                <a:latin typeface="Arial-SGK-TV" pitchFamily="2" charset="0"/>
                <a:cs typeface="Arial-SGK-TV" pitchFamily="2" charset="0"/>
              </a:rPr>
              <a:t>Cô giáo em tre trẻ</a:t>
            </a:r>
          </a:p>
          <a:p>
            <a:r>
              <a:rPr lang="vi-VN" sz="3200" b="0" dirty="0">
                <a:latin typeface="Arial-SGK-TV" pitchFamily="2" charset="0"/>
                <a:cs typeface="Arial-SGK-TV" pitchFamily="2" charset="0"/>
              </a:rPr>
              <a:t>Dạy em hát rất hay</a:t>
            </a:r>
            <a:r>
              <a:rPr lang="vi-VN" sz="3200" b="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3200" b="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9127" y="0"/>
            <a:ext cx="15953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</a:t>
            </a:r>
            <a:r>
              <a:rPr lang="en-US" sz="36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endParaRPr lang="vi-VN" sz="3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2686" y="4597489"/>
            <a:ext cx="5336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dirty="0" smtClean="0">
                <a:latin typeface="Arial-SGK-TV" pitchFamily="2" charset="0"/>
                <a:cs typeface="Arial-SGK-TV" pitchFamily="2" charset="0"/>
              </a:rPr>
              <a:t>Hương </a:t>
            </a:r>
            <a:r>
              <a:rPr lang="vi-VN" sz="3200" b="0" dirty="0">
                <a:latin typeface="Arial-SGK-TV" pitchFamily="2" charset="0"/>
                <a:cs typeface="Arial-SGK-TV" pitchFamily="2" charset="0"/>
              </a:rPr>
              <a:t>rừng thơm đồi vắng</a:t>
            </a:r>
          </a:p>
          <a:p>
            <a:r>
              <a:rPr lang="vi-VN" sz="3200" b="0" dirty="0">
                <a:latin typeface="Arial-SGK-TV" pitchFamily="2" charset="0"/>
                <a:cs typeface="Arial-SGK-TV" pitchFamily="2" charset="0"/>
              </a:rPr>
              <a:t>Nước suối trong thầm thì</a:t>
            </a:r>
          </a:p>
          <a:p>
            <a:r>
              <a:rPr lang="vi-VN" sz="3200" b="0" dirty="0">
                <a:latin typeface="Arial-SGK-TV" pitchFamily="2" charset="0"/>
                <a:cs typeface="Arial-SGK-TV" pitchFamily="2" charset="0"/>
              </a:rPr>
              <a:t>Cọ xòe ô che nắng</a:t>
            </a:r>
          </a:p>
          <a:p>
            <a:r>
              <a:rPr lang="en-US" sz="3200" b="0" dirty="0">
                <a:latin typeface="Arial-SGK-TV" pitchFamily="2" charset="0"/>
                <a:cs typeface="Arial-SGK-TV" pitchFamily="2" charset="0"/>
              </a:rPr>
              <a:t>R</a:t>
            </a:r>
            <a:r>
              <a:rPr lang="vi-VN" sz="3200" b="0" dirty="0" smtClean="0">
                <a:latin typeface="Arial-SGK-TV" pitchFamily="2" charset="0"/>
                <a:cs typeface="Arial-SGK-TV" pitchFamily="2" charset="0"/>
              </a:rPr>
              <a:t>âm </a:t>
            </a:r>
            <a:r>
              <a:rPr lang="vi-VN" sz="3200" b="0" dirty="0">
                <a:latin typeface="Arial-SGK-TV" pitchFamily="2" charset="0"/>
                <a:cs typeface="Arial-SGK-TV" pitchFamily="2" charset="0"/>
              </a:rPr>
              <a:t>mát đường em đi.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546" y="559611"/>
            <a:ext cx="53362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dirty="0">
                <a:latin typeface="Arial-SGK-TV" pitchFamily="2" charset="0"/>
                <a:cs typeface="Arial-SGK-TV" pitchFamily="2" charset="0"/>
              </a:rPr>
              <a:t>Hôm qua em </a:t>
            </a:r>
            <a:r>
              <a:rPr lang="en-US" sz="3200" b="0" dirty="0" err="1" smtClean="0">
                <a:latin typeface="Arial-SGK-TV" pitchFamily="2" charset="0"/>
                <a:cs typeface="Arial-SGK-TV" pitchFamily="2" charset="0"/>
              </a:rPr>
              <a:t>tới</a:t>
            </a:r>
            <a:r>
              <a:rPr lang="vi-VN" sz="3200" b="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0" dirty="0">
                <a:latin typeface="Arial-SGK-TV" pitchFamily="2" charset="0"/>
                <a:cs typeface="Arial-SGK-TV" pitchFamily="2" charset="0"/>
              </a:rPr>
              <a:t>trường</a:t>
            </a:r>
          </a:p>
          <a:p>
            <a:r>
              <a:rPr lang="vi-VN" sz="3200" b="0" dirty="0">
                <a:latin typeface="Arial-SGK-TV" pitchFamily="2" charset="0"/>
                <a:cs typeface="Arial-SGK-TV" pitchFamily="2" charset="0"/>
              </a:rPr>
              <a:t>Mẹ dắt tay từng bước</a:t>
            </a:r>
          </a:p>
          <a:p>
            <a:r>
              <a:rPr lang="vi-VN" sz="3200" b="0" dirty="0">
                <a:latin typeface="Arial-SGK-TV" pitchFamily="2" charset="0"/>
                <a:cs typeface="Arial-SGK-TV" pitchFamily="2" charset="0"/>
              </a:rPr>
              <a:t>Hôm nay mẹ lên nương</a:t>
            </a:r>
          </a:p>
          <a:p>
            <a:r>
              <a:rPr lang="vi-VN" sz="3200" b="0" dirty="0">
                <a:latin typeface="Arial-SGK-TV" pitchFamily="2" charset="0"/>
                <a:cs typeface="Arial-SGK-TV" pitchFamily="2" charset="0"/>
              </a:rPr>
              <a:t>Một mình em tới lớp</a:t>
            </a:r>
            <a:r>
              <a:rPr lang="vi-VN" sz="3200" b="0" dirty="0" smtClean="0">
                <a:latin typeface="Arial-SGK-TV" pitchFamily="2" charset="0"/>
                <a:cs typeface="Arial-SGK-TV" pitchFamily="2" charset="0"/>
              </a:rPr>
              <a:t>...</a:t>
            </a:r>
            <a:endParaRPr lang="vi-VN" sz="3200" b="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847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7643" y="25448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7644" y="459748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61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E51831-D8F4-47FE-A334-664070CE0B93}"/>
              </a:ext>
            </a:extLst>
          </p:cNvPr>
          <p:cNvSpPr txBox="1"/>
          <p:nvPr/>
        </p:nvSpPr>
        <p:spPr>
          <a:xfrm>
            <a:off x="1659270" y="2172576"/>
            <a:ext cx="9157648" cy="2690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5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hiểu</a:t>
            </a:r>
            <a:r>
              <a:rPr lang="en-US" sz="5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Arial-SGK-TV" pitchFamily="2" charset="0"/>
                <a:cs typeface="Arial-SGK-TV" pitchFamily="2" charset="0"/>
              </a:rPr>
              <a:t>bài</a:t>
            </a:r>
            <a:endParaRPr lang="en-US" sz="5400" dirty="0" smtClean="0">
              <a:latin typeface="Arial-SGK-TV" pitchFamily="2" charset="0"/>
              <a:cs typeface="Arial-SGK-TV" pitchFamily="2" charset="0"/>
            </a:endParaRPr>
          </a:p>
          <a:p>
            <a:pPr algn="ctr"/>
            <a:endParaRPr lang="vi-VN" sz="4400" i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09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1266" y="1515840"/>
            <a:ext cx="81067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Hôm nay mẹ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lên nương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1266" y="4528370"/>
            <a:ext cx="11265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</a:t>
            </a:r>
            <a:r>
              <a:rPr lang="vi-VN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ường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vi-VN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ằm </a:t>
            </a:r>
            <a:r>
              <a:rPr lang="vi-VN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lặng giữa rừng </a:t>
            </a:r>
            <a:r>
              <a:rPr lang="vi-VN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357"/>
            <a:ext cx="1454834" cy="14548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2" y="4152464"/>
            <a:ext cx="1454834" cy="14548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7874" y="3186286"/>
            <a:ext cx="7564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Tr</a:t>
            </a:r>
            <a:r>
              <a:rPr lang="vi-VN" sz="4000" dirty="0" smtClean="0">
                <a:latin typeface="Arial" pitchFamily="34" charset="0"/>
                <a:cs typeface="Arial" pitchFamily="34" charset="0"/>
              </a:rPr>
              <a:t>ường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đâu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3723" y="366573"/>
            <a:ext cx="111572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hôm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nay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tới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11"/>
            <a:ext cx="1158246" cy="1158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4677"/>
            <a:ext cx="1158246" cy="115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264</Words>
  <Application>Microsoft Office PowerPoint</Application>
  <PresentationFormat>Custom</PresentationFormat>
  <Paragraphs>57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卡通小学生班干部竞选自我介绍PPT模板</dc:title>
  <dc:creator>win</dc:creator>
  <cp:lastModifiedBy>huy_ctn</cp:lastModifiedBy>
  <cp:revision>157</cp:revision>
  <dcterms:created xsi:type="dcterms:W3CDTF">2017-07-24T02:09:30Z</dcterms:created>
  <dcterms:modified xsi:type="dcterms:W3CDTF">2023-03-29T01:57:59Z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2052-10.1.0.6660</vt:lpwstr>
  </property>
</Properties>
</file>