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0" r:id="rId2"/>
    <p:sldId id="311" r:id="rId3"/>
    <p:sldId id="301" r:id="rId4"/>
    <p:sldId id="293" r:id="rId5"/>
    <p:sldId id="303" r:id="rId6"/>
    <p:sldId id="304" r:id="rId7"/>
    <p:sldId id="307" r:id="rId8"/>
    <p:sldId id="306" r:id="rId9"/>
    <p:sldId id="305" r:id="rId10"/>
    <p:sldId id="302" r:id="rId11"/>
    <p:sldId id="288" r:id="rId12"/>
    <p:sldId id="308" r:id="rId13"/>
    <p:sldId id="309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AFE"/>
    <a:srgbClr val="DDCBFD"/>
    <a:srgbClr val="C7AAFC"/>
    <a:srgbClr val="AA28E4"/>
    <a:srgbClr val="FFFBAF"/>
    <a:srgbClr val="B7ECFF"/>
    <a:srgbClr val="8FE2FF"/>
    <a:srgbClr val="1DC4FF"/>
    <a:srgbClr val="95D153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36" autoAdjust="0"/>
  </p:normalViewPr>
  <p:slideViewPr>
    <p:cSldViewPr>
      <p:cViewPr varScale="1">
        <p:scale>
          <a:sx n="79" d="100"/>
          <a:sy n="79" d="100"/>
        </p:scale>
        <p:origin x="114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Click vào ô tô để nó di chuyển 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74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giải</a:t>
            </a:r>
            <a:r>
              <a:rPr lang="en-US" baseline="0"/>
              <a:t> thích “hành khách” nghĩa là ai cho HS hiểu. GV khai thác từng câu hỏi nhỏ để giúp HS điền thông tin thích hợp vào ô trống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88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0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28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3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8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đọc</a:t>
            </a:r>
            <a:r>
              <a:rPr lang="en-US" baseline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thực hành trình bày bảng con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1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1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 + 2+3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848A9-4E4E-4EA2-90AA-04C5E25D8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950" y="2448993"/>
            <a:ext cx="5118100" cy="26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8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640486" y="89476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Tính: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709" y="100646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0582" y="100646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2250" y="100646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18923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9019" y="1892300"/>
            <a:ext cx="60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8752" y="1892300"/>
            <a:ext cx="45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52400" y="1438599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1438599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9800" y="1438599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73182" y="2692435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01982" y="2692435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81582" y="2692435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42856" y="2648590"/>
            <a:ext cx="55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24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86450" y="100646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45382" y="189230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0" y="1450993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735782" y="2704829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42009" y="235526"/>
            <a:ext cx="533400" cy="533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46868" y="100646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26400" y="18923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94418" y="1467126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696200" y="272096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8086" y="2648590"/>
            <a:ext cx="557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368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58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02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45382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89782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058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50200" y="2648590"/>
            <a:ext cx="49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69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A329B2C-5E42-4EF8-9692-1B516FDCC57F}"/>
              </a:ext>
            </a:extLst>
          </p:cNvPr>
          <p:cNvGrpSpPr/>
          <p:nvPr/>
        </p:nvGrpSpPr>
        <p:grpSpPr>
          <a:xfrm>
            <a:off x="49857" y="2144732"/>
            <a:ext cx="9044286" cy="4811665"/>
            <a:chOff x="-67436" y="1507074"/>
            <a:chExt cx="9044286" cy="4811665"/>
          </a:xfrm>
        </p:grpSpPr>
        <p:pic>
          <p:nvPicPr>
            <p:cNvPr id="42" name="Picture 41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073434E3-15AE-438A-A076-DA6908C0D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-67436" y="1507074"/>
              <a:ext cx="9044286" cy="481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E9FDBE-3663-477D-B227-5C9205E7B452}"/>
                </a:ext>
              </a:extLst>
            </p:cNvPr>
            <p:cNvCxnSpPr/>
            <p:nvPr/>
          </p:nvCxnSpPr>
          <p:spPr>
            <a:xfrm>
              <a:off x="-67436" y="1513725"/>
              <a:ext cx="0" cy="4801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/>
          <p:cNvSpPr/>
          <p:nvPr/>
        </p:nvSpPr>
        <p:spPr>
          <a:xfrm>
            <a:off x="216623" y="228600"/>
            <a:ext cx="533400" cy="533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731200" y="57150"/>
            <a:ext cx="8184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Đặt tính rồi tính.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2400" y="1120321"/>
            <a:ext cx="2069378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– 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2200" y="1152071"/>
            <a:ext cx="2110943" cy="762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46 –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59084" y="1202211"/>
            <a:ext cx="2110943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 –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637" y="2420754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1328" y="239890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46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7501" y="239872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75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836" y="301488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67271" y="301515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0081" y="3017743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72" y="2563806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–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31383" y="3498562"/>
            <a:ext cx="7312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41343" y="3498562"/>
            <a:ext cx="7312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34825" y="3498562"/>
            <a:ext cx="7312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905171" y="1205674"/>
            <a:ext cx="2110943" cy="762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99 – 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4691" y="2409737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99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72891" y="3017743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9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670178" y="3511486"/>
            <a:ext cx="7312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6976" y="3609022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9065" y="3606850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09845" y="3606850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05505" y="3610053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15071" y="3613681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88681" y="3613681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28693" y="3613535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81938" y="3613535"/>
            <a:ext cx="55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E80335-9D98-481D-8241-8689FB68FA17}"/>
              </a:ext>
            </a:extLst>
          </p:cNvPr>
          <p:cNvSpPr txBox="1"/>
          <p:nvPr/>
        </p:nvSpPr>
        <p:spPr>
          <a:xfrm>
            <a:off x="2457692" y="2540174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2FC4CE-D0F9-4BE8-BA7A-C69CA56304F0}"/>
              </a:ext>
            </a:extLst>
          </p:cNvPr>
          <p:cNvSpPr txBox="1"/>
          <p:nvPr/>
        </p:nvSpPr>
        <p:spPr>
          <a:xfrm>
            <a:off x="4853865" y="2540174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0BC745-4F97-4891-9A62-1A66E8CB7753}"/>
              </a:ext>
            </a:extLst>
          </p:cNvPr>
          <p:cNvSpPr txBox="1"/>
          <p:nvPr/>
        </p:nvSpPr>
        <p:spPr>
          <a:xfrm>
            <a:off x="7268234" y="2552892"/>
            <a:ext cx="106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HP001 4 hàng" panose="020B0603050302020204" pitchFamily="34" charset="0"/>
                <a:cs typeface="Arial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9800" y="666750"/>
            <a:ext cx="2819400" cy="4343400"/>
          </a:xfrm>
          <a:prstGeom prst="rect">
            <a:avLst/>
          </a:prstGeom>
          <a:solidFill>
            <a:srgbClr val="DC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149342" y="797634"/>
          <a:ext cx="256032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705600" y="3038078"/>
            <a:ext cx="163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45</a:t>
            </a:r>
          </a:p>
        </p:txBody>
      </p:sp>
      <p:sp>
        <p:nvSpPr>
          <p:cNvPr id="5" name="Oval 4"/>
          <p:cNvSpPr/>
          <p:nvPr/>
        </p:nvSpPr>
        <p:spPr>
          <a:xfrm>
            <a:off x="140423" y="77787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01532" y="-116694"/>
            <a:ext cx="8137668" cy="93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Tìm chỗ đỗ cho xe ô tô.</a:t>
            </a:r>
          </a:p>
        </p:txBody>
      </p:sp>
      <p:pic>
        <p:nvPicPr>
          <p:cNvPr id="24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20428.15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3017734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05600" y="1662066"/>
            <a:ext cx="163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73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05600" y="4394202"/>
            <a:ext cx="163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50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38296" y="306387"/>
            <a:ext cx="3111833" cy="1770567"/>
            <a:chOff x="438296" y="306387"/>
            <a:chExt cx="3111833" cy="1770567"/>
          </a:xfrm>
        </p:grpSpPr>
        <p:sp>
          <p:nvSpPr>
            <p:cNvPr id="15" name="Rounded Rectangle 14"/>
            <p:cNvSpPr/>
            <p:nvPr/>
          </p:nvSpPr>
          <p:spPr>
            <a:xfrm>
              <a:off x="1295400" y="1191670"/>
              <a:ext cx="1219200" cy="3894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38296" y="306387"/>
              <a:ext cx="3111833" cy="1770567"/>
              <a:chOff x="438296" y="306387"/>
              <a:chExt cx="3111833" cy="1770567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296" y="306387"/>
                <a:ext cx="3111833" cy="1770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073056" y="1092777"/>
                <a:ext cx="16344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Arial" pitchFamily="34" charset="0"/>
                    <a:cs typeface="Arial" pitchFamily="34" charset="0"/>
                  </a:rPr>
                  <a:t>47 − 2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07123" y="2201141"/>
            <a:ext cx="3111832" cy="1219994"/>
            <a:chOff x="407123" y="2201141"/>
            <a:chExt cx="3111832" cy="1219994"/>
          </a:xfrm>
        </p:grpSpPr>
        <p:sp>
          <p:nvSpPr>
            <p:cNvPr id="36" name="Rounded Rectangle 35"/>
            <p:cNvSpPr/>
            <p:nvPr/>
          </p:nvSpPr>
          <p:spPr>
            <a:xfrm>
              <a:off x="1247401" y="2692719"/>
              <a:ext cx="1219200" cy="3894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07123" y="2201141"/>
              <a:ext cx="3111832" cy="1219994"/>
              <a:chOff x="407123" y="2201141"/>
              <a:chExt cx="3111832" cy="1219994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23" y="2201141"/>
                <a:ext cx="3111832" cy="1219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048810" y="2564822"/>
                <a:ext cx="16344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Arial" pitchFamily="34" charset="0"/>
                    <a:cs typeface="Arial" pitchFamily="34" charset="0"/>
                  </a:rPr>
                  <a:t>56 − 6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07123" y="3790950"/>
            <a:ext cx="3111832" cy="1554702"/>
            <a:chOff x="407123" y="3790950"/>
            <a:chExt cx="3111832" cy="1554702"/>
          </a:xfrm>
        </p:grpSpPr>
        <p:sp>
          <p:nvSpPr>
            <p:cNvPr id="38" name="Rounded Rectangle 37"/>
            <p:cNvSpPr/>
            <p:nvPr/>
          </p:nvSpPr>
          <p:spPr>
            <a:xfrm>
              <a:off x="1247401" y="4238424"/>
              <a:ext cx="1219200" cy="3894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07123" y="3790950"/>
              <a:ext cx="3111832" cy="1554702"/>
              <a:chOff x="407123" y="3790950"/>
              <a:chExt cx="3111832" cy="1554702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123" y="3790950"/>
                <a:ext cx="3111832" cy="15547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48810" y="4140777"/>
                <a:ext cx="16344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Arial" pitchFamily="34" charset="0"/>
                    <a:cs typeface="Arial" pitchFamily="34" charset="0"/>
                  </a:rPr>
                  <a:t>78 − 5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88197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4844E-6 L 0.59861 0.2686 " pathEditMode="relative" rAng="0" ptsTypes="AA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1343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559E-6 L 0.60209 0.2497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124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60209 -0.58055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90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3198" y="653761"/>
            <a:ext cx="3713663" cy="19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6623" y="210290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92884" y="38100"/>
            <a:ext cx="83511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nhẩm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76201" y="708891"/>
            <a:ext cx="5334000" cy="243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buýt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chở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29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đỗ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buýt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bao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981200" y="3416857"/>
          <a:ext cx="5181600" cy="93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072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Rounded Rectangle 32"/>
          <p:cNvSpPr/>
          <p:nvPr/>
        </p:nvSpPr>
        <p:spPr>
          <a:xfrm>
            <a:off x="2078182" y="3593651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91000" y="3603628"/>
            <a:ext cx="7620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227618" y="3593651"/>
            <a:ext cx="838200" cy="572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17272" y="3625305"/>
            <a:ext cx="838200" cy="6297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−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3932" y="4624651"/>
            <a:ext cx="41529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itchFamily="34" charset="0"/>
                <a:ea typeface="Aachen" pitchFamily="18" charset="0"/>
                <a:cs typeface="Arial" pitchFamily="34" charset="0"/>
              </a:rPr>
              <a:t>Xe buýt chở mấy hành khách?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201141" y="1473777"/>
            <a:ext cx="30428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2479097" y="1894897"/>
            <a:ext cx="2764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63932" y="4622860"/>
            <a:ext cx="43815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itchFamily="34" charset="0"/>
                <a:ea typeface="Aachen" pitchFamily="18" charset="0"/>
                <a:cs typeface="Arial" pitchFamily="34" charset="0"/>
              </a:rPr>
              <a:t>Có bao nhiêu hành khách xuống xe?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2618596" y="2343150"/>
            <a:ext cx="2625349" cy="13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1250" y="4621069"/>
            <a:ext cx="43815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Bài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toán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hỏi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7E7560-E05B-2044-8387-26B989A6D163}"/>
              </a:ext>
            </a:extLst>
          </p:cNvPr>
          <p:cNvCxnSpPr>
            <a:cxnSpLocks/>
          </p:cNvCxnSpPr>
          <p:nvPr/>
        </p:nvCxnSpPr>
        <p:spPr>
          <a:xfrm>
            <a:off x="96983" y="2343150"/>
            <a:ext cx="1600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B4FFBD-91F9-9148-B50F-2AE4EED8D20F}"/>
              </a:ext>
            </a:extLst>
          </p:cNvPr>
          <p:cNvCxnSpPr>
            <a:cxnSpLocks/>
          </p:cNvCxnSpPr>
          <p:nvPr/>
        </p:nvCxnSpPr>
        <p:spPr>
          <a:xfrm flipV="1">
            <a:off x="124779" y="2800350"/>
            <a:ext cx="3997697" cy="13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FC48C9-B4B3-A448-A986-535EA88F7B04}"/>
              </a:ext>
            </a:extLst>
          </p:cNvPr>
          <p:cNvSpPr txBox="1"/>
          <p:nvPr/>
        </p:nvSpPr>
        <p:spPr>
          <a:xfrm>
            <a:off x="2363932" y="4621069"/>
            <a:ext cx="43815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Ta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thực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hiện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phép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tính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Aachen" pitchFamily="18" charset="0"/>
                <a:cs typeface="Arial" pitchFamily="34" charset="0"/>
              </a:rPr>
              <a:t>gì</a:t>
            </a:r>
            <a:r>
              <a:rPr lang="en-US" sz="2000" dirty="0"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0EA9A10-2940-9B4F-8B43-141EAAE27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78904"/>
            <a:ext cx="426496" cy="4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" grpId="0" animBg="1"/>
      <p:bldP spid="14" grpId="0" animBg="1"/>
      <p:bldP spid="21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7804" y="133350"/>
            <a:ext cx="8763000" cy="4857750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Dặn dò: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Xem lại bài đã học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Hoàn thành vở bài tập 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Chuẩn bị bài: </a:t>
            </a:r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 tập </a:t>
            </a:r>
          </a:p>
          <a:p>
            <a:pPr algn="just"/>
            <a:r>
              <a:rPr lang="en-US" sz="28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 </a:t>
            </a: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54, 55.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6C83-2251-4F64-B28E-6D1618C2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rry Berry Strawberry Dance - Dance Along - Kids Dance - Pinkfong Dance for Children">
            <a:hlinkClick r:id="" action="ppaction://media"/>
            <a:extLst>
              <a:ext uri="{FF2B5EF4-FFF2-40B4-BE49-F238E27FC236}">
                <a16:creationId xmlns:a16="http://schemas.microsoft.com/office/drawing/2014/main" id="{DF893CDA-100F-4BC6-8160-AC1CB7FB22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234" y="107641"/>
            <a:ext cx="8761532" cy="4928218"/>
          </a:xfrm>
        </p:spPr>
      </p:pic>
    </p:spTree>
    <p:extLst>
      <p:ext uri="{BB962C8B-B14F-4D97-AF65-F5344CB8AC3E}">
        <p14:creationId xmlns:p14="http://schemas.microsoft.com/office/powerpoint/2010/main" val="14495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200" b="1">
                <a:latin typeface="Arial" pitchFamily="34" charset="0"/>
                <a:cs typeface="Arial" pitchFamily="34" charset="0"/>
              </a:rPr>
            </a:br>
            <a:r>
              <a:rPr lang="en-US" sz="3200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6689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(không nhớ) </a:t>
            </a:r>
          </a:p>
          <a:p>
            <a:pPr>
              <a:spcBef>
                <a:spcPts val="600"/>
              </a:spcBef>
            </a:pPr>
            <a:r>
              <a:rPr lang="en-US" sz="28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06930" y="2009481"/>
            <a:ext cx="21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6231" y="2556668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TRỪ SỐ CÓ HAI CHỮ SỐ CHO SỐ CÓ MỘT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48" y="3666640"/>
            <a:ext cx="4037976" cy="14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36002" y="4628172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52/SGK</a:t>
            </a:r>
          </a:p>
        </p:txBody>
      </p:sp>
    </p:spTree>
    <p:extLst>
      <p:ext uri="{BB962C8B-B14F-4D97-AF65-F5344CB8AC3E}">
        <p14:creationId xmlns:p14="http://schemas.microsoft.com/office/powerpoint/2010/main" val="10437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3629" y="5557157"/>
            <a:ext cx="6324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KHÁM PHÁ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47750"/>
            <a:ext cx="2743200" cy="391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11689" y="223157"/>
            <a:ext cx="6321425" cy="2133600"/>
            <a:chOff x="2811689" y="223157"/>
            <a:chExt cx="6321425" cy="2133600"/>
          </a:xfrm>
        </p:grpSpPr>
        <p:sp>
          <p:nvSpPr>
            <p:cNvPr id="7" name="Cloud Callout 6"/>
            <p:cNvSpPr/>
            <p:nvPr/>
          </p:nvSpPr>
          <p:spPr>
            <a:xfrm>
              <a:off x="3581400" y="223157"/>
              <a:ext cx="4876800" cy="2133600"/>
            </a:xfrm>
            <a:prstGeom prst="cloudCallout">
              <a:avLst>
                <a:gd name="adj1" fmla="val -69643"/>
                <a:gd name="adj2" fmla="val 2636"/>
              </a:avLst>
            </a:prstGeom>
            <a:solidFill>
              <a:srgbClr val="8FE2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689" y="223157"/>
              <a:ext cx="6321425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06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9695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6" y="989695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76" y="989694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76" y="1009288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2286000" y="2405551"/>
            <a:ext cx="152400" cy="155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2667000" y="2699253"/>
            <a:ext cx="139700" cy="14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048000" y="2699253"/>
            <a:ext cx="139700" cy="14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459844" y="2699253"/>
            <a:ext cx="139700" cy="14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869872" y="2699253"/>
            <a:ext cx="139700" cy="14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279900" y="2699253"/>
            <a:ext cx="139700" cy="14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76 – 5 =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2311" y="4111845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71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071444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trừ 5 bằng 1, viết 1.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 7, viết 7.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76" y="1012397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21161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6" y="2542719"/>
            <a:ext cx="1149524" cy="170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207330" y="3157613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762829" y="3157613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318328" y="3157613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945858" y="3157613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573388" y="3157613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8433" y="4765436"/>
            <a:ext cx="2717521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Có bao nhiêu que tính?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18433" y="4765436"/>
            <a:ext cx="2717521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Bỏ đi mấy que tính?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0350" y="4765436"/>
            <a:ext cx="4410250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Ta viết được phép tính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6643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  <p:bldP spid="11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FF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6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038" y="1352557"/>
            <a:ext cx="1149524" cy="9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638" y="1378733"/>
            <a:ext cx="1149524" cy="9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5110" y="1378733"/>
            <a:ext cx="1149524" cy="9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909" y="3062082"/>
            <a:ext cx="403371" cy="51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375" l="0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0695" y="3047845"/>
            <a:ext cx="425886" cy="53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0671" y="3062081"/>
            <a:ext cx="403372" cy="5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81" b="937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6961" y="3060131"/>
            <a:ext cx="406457" cy="51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 – 4 =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2311" y="4111845"/>
            <a:ext cx="731489" cy="584775"/>
          </a:xfrm>
          <a:prstGeom prst="rect">
            <a:avLst/>
          </a:prstGeom>
          <a:solidFill>
            <a:srgbClr val="FFF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949538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trừ 4 bằng 0, viết 0.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 3, viết 3.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039405" y="3200756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356632" y="3200757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686745" y="3212305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020866" y="3212305"/>
            <a:ext cx="353786" cy="292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3046" y="4789093"/>
            <a:ext cx="3060561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Có bao nhiêu quả cà chua?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10640" y="4789093"/>
            <a:ext cx="3045372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Bỏ đi mấy quả cà chua?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8201" y="4789093"/>
            <a:ext cx="4410250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itchFamily="34" charset="0"/>
                <a:cs typeface="Arial" pitchFamily="34" charset="0"/>
              </a:rPr>
              <a:t>Ta viết được phép tính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38040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  <p:bldP spid="11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3AAB-BD2A-42A1-BDAB-4D923CE0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1F54B-193F-4FA6-B682-A92090E00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6" y="205979"/>
            <a:ext cx="8381064" cy="471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7AC25-2602-41A5-BBD4-30B4F41D41BB}"/>
              </a:ext>
            </a:extLst>
          </p:cNvPr>
          <p:cNvSpPr txBox="1"/>
          <p:nvPr/>
        </p:nvSpPr>
        <p:spPr>
          <a:xfrm>
            <a:off x="2298700" y="1223213"/>
            <a:ext cx="29036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5FC53-0949-4E8F-83FC-7EF74D96CF31}"/>
              </a:ext>
            </a:extLst>
          </p:cNvPr>
          <p:cNvSpPr txBox="1"/>
          <p:nvPr/>
        </p:nvSpPr>
        <p:spPr>
          <a:xfrm>
            <a:off x="3492968" y="2583783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8984C-A543-4816-B07A-6621487AB2B3}"/>
              </a:ext>
            </a:extLst>
          </p:cNvPr>
          <p:cNvSpPr txBox="1"/>
          <p:nvPr/>
        </p:nvSpPr>
        <p:spPr>
          <a:xfrm>
            <a:off x="2603500" y="1416050"/>
            <a:ext cx="1066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-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00878-AAB9-44C7-9B26-011353761A0C}"/>
              </a:ext>
            </a:extLst>
          </p:cNvPr>
          <p:cNvCxnSpPr>
            <a:cxnSpLocks/>
          </p:cNvCxnSpPr>
          <p:nvPr/>
        </p:nvCxnSpPr>
        <p:spPr>
          <a:xfrm>
            <a:off x="2948914" y="3575050"/>
            <a:ext cx="140109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915C83-275B-41C9-8408-5449D3C583EC}"/>
              </a:ext>
            </a:extLst>
          </p:cNvPr>
          <p:cNvSpPr txBox="1"/>
          <p:nvPr/>
        </p:nvSpPr>
        <p:spPr>
          <a:xfrm>
            <a:off x="3217141" y="3920287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664A6-FAD9-4FC5-B4FA-C0DC50E8EAA9}"/>
              </a:ext>
            </a:extLst>
          </p:cNvPr>
          <p:cNvSpPr txBox="1"/>
          <p:nvPr/>
        </p:nvSpPr>
        <p:spPr>
          <a:xfrm>
            <a:off x="3751118" y="3920287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HP001 4 hàng" panose="020B0603050302020204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91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3" y="0"/>
            <a:ext cx="1781367" cy="17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4300" y="52873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Tranh tài hai đội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1219200" y="1987550"/>
            <a:ext cx="3301604" cy="208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4787900" y="1968500"/>
            <a:ext cx="3301604" cy="2089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6254" y="1281043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4954" y="1292086"/>
            <a:ext cx="92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265913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 –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1902" y="265775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 –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4300" y="4232414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Đặt tính rồi tính.</a:t>
            </a:r>
          </a:p>
        </p:txBody>
      </p:sp>
    </p:spTree>
    <p:extLst>
      <p:ext uri="{BB962C8B-B14F-4D97-AF65-F5344CB8AC3E}">
        <p14:creationId xmlns:p14="http://schemas.microsoft.com/office/powerpoint/2010/main" val="41643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3200"/>
            <a:ext cx="8137583" cy="185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3305894" cy="18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7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1341</Words>
  <Application>Microsoft Office PowerPoint</Application>
  <PresentationFormat>On-screen Show (16:9)</PresentationFormat>
  <Paragraphs>228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.VnArial</vt:lpstr>
      <vt:lpstr>Arial</vt:lpstr>
      <vt:lpstr>Calibri</vt:lpstr>
      <vt:lpstr>HP001 4 hàng</vt:lpstr>
      <vt:lpstr>iCiel Cadena</vt:lpstr>
      <vt:lpstr>Office Theme</vt:lpstr>
      <vt:lpstr>PowerPoint Presentation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Phan Thi Linh (FE FSC DN)</cp:lastModifiedBy>
  <cp:revision>350</cp:revision>
  <dcterms:created xsi:type="dcterms:W3CDTF">2021-01-09T02:19:28Z</dcterms:created>
  <dcterms:modified xsi:type="dcterms:W3CDTF">2022-03-28T08:14:32Z</dcterms:modified>
</cp:coreProperties>
</file>