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0" r:id="rId2"/>
    <p:sldId id="303" r:id="rId3"/>
    <p:sldId id="317" r:id="rId4"/>
    <p:sldId id="302" r:id="rId5"/>
    <p:sldId id="311" r:id="rId6"/>
    <p:sldId id="288" r:id="rId7"/>
    <p:sldId id="298" r:id="rId8"/>
    <p:sldId id="299" r:id="rId9"/>
    <p:sldId id="309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B"/>
    <a:srgbClr val="FFCE33"/>
    <a:srgbClr val="FFD757"/>
    <a:srgbClr val="95D153"/>
    <a:srgbClr val="A9DA74"/>
    <a:srgbClr val="A6D86E"/>
    <a:srgbClr val="1DC4FF"/>
    <a:srgbClr val="FF2525"/>
    <a:srgbClr val="FFCC29"/>
    <a:srgbClr val="BFE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5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1+2+3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</a:t>
            </a:r>
            <a:r>
              <a:rPr lang="en-US" baseline="0"/>
              <a:t> chức cho hs tính ra kết quả rồi mới chiếu kết quả 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chia nhỏ</a:t>
            </a:r>
            <a:r>
              <a:rPr lang="en-US" baseline="0"/>
              <a:t> câu hỏi để khai thác bài cho HS hiểu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321151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533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34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848A9-4E4E-4EA2-90AA-04C5E25D8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2950" y="2448993"/>
            <a:ext cx="5118100" cy="26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trừ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số có hai chữ số cho số có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hai chữ số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>
                <a:latin typeface="Arial" pitchFamily="34" charset="0"/>
                <a:cs typeface="Arial" pitchFamily="34" charset="0"/>
              </a:rPr>
            </a:br>
            <a:r>
              <a:rPr lang="en-US" sz="3200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56/SGK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873259-A7BB-40C6-9F27-21311A228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647" y="3549498"/>
            <a:ext cx="2940050" cy="1547837"/>
          </a:xfrm>
          <a:prstGeom prst="rect">
            <a:avLst/>
          </a:prstGeom>
        </p:spPr>
      </p:pic>
      <p:sp>
        <p:nvSpPr>
          <p:cNvPr id="18" name="Title 4">
            <a:extLst>
              <a:ext uri="{FF2B5EF4-FFF2-40B4-BE49-F238E27FC236}">
                <a16:creationId xmlns:a16="http://schemas.microsoft.com/office/drawing/2014/main" id="{6A594D4C-441A-4118-B898-CF06FB8A6F14}"/>
              </a:ext>
            </a:extLst>
          </p:cNvPr>
          <p:cNvSpPr txBox="1">
            <a:spLocks/>
          </p:cNvSpPr>
          <p:nvPr/>
        </p:nvSpPr>
        <p:spPr>
          <a:xfrm>
            <a:off x="568036" y="2409964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Arial" pitchFamily="34" charset="0"/>
                <a:cs typeface="Arial" pitchFamily="34" charset="0"/>
              </a:rPr>
              <a:t>PHÉP TRỪ SỐ CÓ HAI CHỮ SỐ</a:t>
            </a:r>
          </a:p>
          <a:p>
            <a:r>
              <a:rPr lang="en-US" sz="3200" b="1">
                <a:latin typeface="Arial" pitchFamily="34" charset="0"/>
                <a:cs typeface="Arial" pitchFamily="34" charset="0"/>
              </a:rPr>
              <a:t>CHO SỐ CÓ MỘT CHỮ SỐ</a:t>
            </a:r>
          </a:p>
          <a:p>
            <a:r>
              <a:rPr lang="en-US" sz="3200" b="1">
                <a:latin typeface="Arial" pitchFamily="34" charset="0"/>
                <a:cs typeface="Arial" pitchFamily="34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E9459-B656-4AA8-A02E-689C9A7CA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72326"/>
            <a:ext cx="4995020" cy="249751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0943F2-4703-4E15-87EF-2C8C648313B2}"/>
              </a:ext>
            </a:extLst>
          </p:cNvPr>
          <p:cNvSpPr/>
          <p:nvPr/>
        </p:nvSpPr>
        <p:spPr>
          <a:xfrm>
            <a:off x="5770670" y="4057650"/>
            <a:ext cx="1027010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0" tIns="45640" rIns="91280" bIns="45640" rtlCol="0" anchor="ctr"/>
          <a:lstStyle/>
          <a:p>
            <a:pPr algn="ctr"/>
            <a:r>
              <a:rPr lang="en-US" sz="2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S/56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84028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36" name="Oval 35"/>
          <p:cNvSpPr/>
          <p:nvPr/>
        </p:nvSpPr>
        <p:spPr>
          <a:xfrm>
            <a:off x="115339" y="208856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857" y="1674586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9600" y="2876550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57 - 4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6366" y="16745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09109" y="2876550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68 - 3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80909" y="1691822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73652" y="289378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153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30871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60589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667C17-70E7-46EF-8925-95CF06FE3A62}"/>
              </a:ext>
            </a:extLst>
          </p:cNvPr>
          <p:cNvGrpSpPr/>
          <p:nvPr/>
        </p:nvGrpSpPr>
        <p:grpSpPr>
          <a:xfrm>
            <a:off x="49857" y="1276350"/>
            <a:ext cx="9044286" cy="4811665"/>
            <a:chOff x="-67436" y="1507074"/>
            <a:chExt cx="9044286" cy="4811665"/>
          </a:xfrm>
        </p:grpSpPr>
        <p:pic>
          <p:nvPicPr>
            <p:cNvPr id="4" name="Picture 3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A480A37B-F627-479A-BFAC-2FCDD696DC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-67436" y="1507074"/>
              <a:ext cx="9044286" cy="481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FF467B-C94B-4609-AB08-D92CC1FFE30B}"/>
                </a:ext>
              </a:extLst>
            </p:cNvPr>
            <p:cNvCxnSpPr/>
            <p:nvPr/>
          </p:nvCxnSpPr>
          <p:spPr>
            <a:xfrm>
              <a:off x="-67436" y="1513725"/>
              <a:ext cx="0" cy="4801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82266-2455-4A00-BA76-F6ACAA7EB92A}"/>
              </a:ext>
            </a:extLst>
          </p:cNvPr>
          <p:cNvSpPr txBox="1"/>
          <p:nvPr/>
        </p:nvSpPr>
        <p:spPr>
          <a:xfrm>
            <a:off x="324637" y="155237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77388-112A-40C1-A5E8-E5AFEC984A22}"/>
              </a:ext>
            </a:extLst>
          </p:cNvPr>
          <p:cNvSpPr txBox="1"/>
          <p:nvPr/>
        </p:nvSpPr>
        <p:spPr>
          <a:xfrm>
            <a:off x="3338179" y="153072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F11AD-880D-4739-9EC7-D2A3F3C05D00}"/>
              </a:ext>
            </a:extLst>
          </p:cNvPr>
          <p:cNvSpPr txBox="1"/>
          <p:nvPr/>
        </p:nvSpPr>
        <p:spPr>
          <a:xfrm>
            <a:off x="424836" y="214650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1C32F-9754-4F49-91D5-D8F2C4709744}"/>
              </a:ext>
            </a:extLst>
          </p:cNvPr>
          <p:cNvSpPr txBox="1"/>
          <p:nvPr/>
        </p:nvSpPr>
        <p:spPr>
          <a:xfrm>
            <a:off x="3450759" y="214974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A1BB4-483A-4076-85E5-57FB0C2D7DFF}"/>
              </a:ext>
            </a:extLst>
          </p:cNvPr>
          <p:cNvSpPr txBox="1"/>
          <p:nvPr/>
        </p:nvSpPr>
        <p:spPr>
          <a:xfrm>
            <a:off x="231252" y="1844759"/>
            <a:ext cx="726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E66CD8-BC66-41CD-8523-6C6FA3AE9FD6}"/>
              </a:ext>
            </a:extLst>
          </p:cNvPr>
          <p:cNvCxnSpPr/>
          <p:nvPr/>
        </p:nvCxnSpPr>
        <p:spPr>
          <a:xfrm>
            <a:off x="431383" y="2630180"/>
            <a:ext cx="73121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7873B9-BE6B-4152-B231-A0F101B87794}"/>
              </a:ext>
            </a:extLst>
          </p:cNvPr>
          <p:cNvCxnSpPr/>
          <p:nvPr/>
        </p:nvCxnSpPr>
        <p:spPr>
          <a:xfrm>
            <a:off x="3415503" y="2630566"/>
            <a:ext cx="73121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84FBAB-4A96-4490-89BD-E39292E3BB56}"/>
              </a:ext>
            </a:extLst>
          </p:cNvPr>
          <p:cNvSpPr txBox="1"/>
          <p:nvPr/>
        </p:nvSpPr>
        <p:spPr>
          <a:xfrm>
            <a:off x="6364102" y="154135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9B8E4-FDB1-4354-9B62-B35CE533254D}"/>
              </a:ext>
            </a:extLst>
          </p:cNvPr>
          <p:cNvSpPr txBox="1"/>
          <p:nvPr/>
        </p:nvSpPr>
        <p:spPr>
          <a:xfrm>
            <a:off x="6472302" y="214936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B61AF4-F8DF-49BB-96E9-C043ABB49EE9}"/>
              </a:ext>
            </a:extLst>
          </p:cNvPr>
          <p:cNvCxnSpPr/>
          <p:nvPr/>
        </p:nvCxnSpPr>
        <p:spPr>
          <a:xfrm>
            <a:off x="6469589" y="2643106"/>
            <a:ext cx="73121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D79918-581B-47CF-955A-722730646CED}"/>
              </a:ext>
            </a:extLst>
          </p:cNvPr>
          <p:cNvSpPr txBox="1"/>
          <p:nvPr/>
        </p:nvSpPr>
        <p:spPr>
          <a:xfrm>
            <a:off x="726976" y="2740640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2C490-D177-4090-9797-2BC6BE8C507E}"/>
              </a:ext>
            </a:extLst>
          </p:cNvPr>
          <p:cNvSpPr txBox="1"/>
          <p:nvPr/>
        </p:nvSpPr>
        <p:spPr>
          <a:xfrm>
            <a:off x="479065" y="2738468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159F7-A99A-42DB-985A-958CFB5C8C24}"/>
              </a:ext>
            </a:extLst>
          </p:cNvPr>
          <p:cNvSpPr txBox="1"/>
          <p:nvPr/>
        </p:nvSpPr>
        <p:spPr>
          <a:xfrm>
            <a:off x="3695749" y="2745685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E785D-F347-4E13-ACAA-68E6ABBE5594}"/>
              </a:ext>
            </a:extLst>
          </p:cNvPr>
          <p:cNvSpPr txBox="1"/>
          <p:nvPr/>
        </p:nvSpPr>
        <p:spPr>
          <a:xfrm>
            <a:off x="3469359" y="2745685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B3D97C-6146-4CD2-AA32-36BF1FB5E379}"/>
              </a:ext>
            </a:extLst>
          </p:cNvPr>
          <p:cNvSpPr txBox="1"/>
          <p:nvPr/>
        </p:nvSpPr>
        <p:spPr>
          <a:xfrm>
            <a:off x="6728104" y="2745155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31D9C-73F3-49BB-ACF1-771F64E6E456}"/>
              </a:ext>
            </a:extLst>
          </p:cNvPr>
          <p:cNvSpPr txBox="1"/>
          <p:nvPr/>
        </p:nvSpPr>
        <p:spPr>
          <a:xfrm>
            <a:off x="6481349" y="2745155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F3F822-FE70-49FA-913A-6AD66B5C4E0B}"/>
              </a:ext>
            </a:extLst>
          </p:cNvPr>
          <p:cNvSpPr txBox="1"/>
          <p:nvPr/>
        </p:nvSpPr>
        <p:spPr>
          <a:xfrm>
            <a:off x="3058633" y="184269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3664D2-E6AB-454B-8D12-F5EA06282DCE}"/>
              </a:ext>
            </a:extLst>
          </p:cNvPr>
          <p:cNvSpPr txBox="1"/>
          <p:nvPr/>
        </p:nvSpPr>
        <p:spPr>
          <a:xfrm>
            <a:off x="6225234" y="1842695"/>
            <a:ext cx="75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4C682FBE-807B-42FC-A76E-F45FBC6814B4}"/>
              </a:ext>
            </a:extLst>
          </p:cNvPr>
          <p:cNvSpPr/>
          <p:nvPr/>
        </p:nvSpPr>
        <p:spPr>
          <a:xfrm>
            <a:off x="930579" y="493084"/>
            <a:ext cx="1639437" cy="3474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B793B008-4506-4D2F-8459-865B915E1C3C}"/>
              </a:ext>
            </a:extLst>
          </p:cNvPr>
          <p:cNvSpPr/>
          <p:nvPr/>
        </p:nvSpPr>
        <p:spPr>
          <a:xfrm>
            <a:off x="930579" y="900709"/>
            <a:ext cx="1639437" cy="3474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– 4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2907512B-54BF-4B95-81D0-1279B04C3E27}"/>
              </a:ext>
            </a:extLst>
          </p:cNvPr>
          <p:cNvSpPr/>
          <p:nvPr/>
        </p:nvSpPr>
        <p:spPr>
          <a:xfrm>
            <a:off x="3930088" y="493084"/>
            <a:ext cx="1639437" cy="3474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4D72DB25-140C-4120-AF4C-88A128E938C5}"/>
              </a:ext>
            </a:extLst>
          </p:cNvPr>
          <p:cNvSpPr/>
          <p:nvPr/>
        </p:nvSpPr>
        <p:spPr>
          <a:xfrm>
            <a:off x="3930088" y="900709"/>
            <a:ext cx="1639437" cy="3474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– 3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BF95BFF2-B191-43DF-8E0A-E15661AEE6C1}"/>
              </a:ext>
            </a:extLst>
          </p:cNvPr>
          <p:cNvSpPr/>
          <p:nvPr/>
        </p:nvSpPr>
        <p:spPr>
          <a:xfrm>
            <a:off x="6894631" y="489054"/>
            <a:ext cx="1639437" cy="347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9B537BFF-CD6F-40AE-BD5C-0DDE1F0F0F09}"/>
              </a:ext>
            </a:extLst>
          </p:cNvPr>
          <p:cNvSpPr/>
          <p:nvPr/>
        </p:nvSpPr>
        <p:spPr>
          <a:xfrm>
            <a:off x="6894631" y="896679"/>
            <a:ext cx="1639437" cy="347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– 2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8BCE8F09-CB4B-42B9-BF0A-790D7B9C82F1}"/>
              </a:ext>
            </a:extLst>
          </p:cNvPr>
          <p:cNvSpPr txBox="1">
            <a:spLocks/>
          </p:cNvSpPr>
          <p:nvPr/>
        </p:nvSpPr>
        <p:spPr>
          <a:xfrm>
            <a:off x="343939" y="176329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805B7F53-E777-4773-AECA-1113280C86AF}"/>
              </a:ext>
            </a:extLst>
          </p:cNvPr>
          <p:cNvSpPr txBox="1">
            <a:spLocks/>
          </p:cNvSpPr>
          <p:nvPr/>
        </p:nvSpPr>
        <p:spPr>
          <a:xfrm>
            <a:off x="3315739" y="176329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8" name="Title 4">
            <a:extLst>
              <a:ext uri="{FF2B5EF4-FFF2-40B4-BE49-F238E27FC236}">
                <a16:creationId xmlns:a16="http://schemas.microsoft.com/office/drawing/2014/main" id="{6E09604F-C3DC-4A05-8F51-C817289FEB9D}"/>
              </a:ext>
            </a:extLst>
          </p:cNvPr>
          <p:cNvSpPr txBox="1">
            <a:spLocks/>
          </p:cNvSpPr>
          <p:nvPr/>
        </p:nvSpPr>
        <p:spPr>
          <a:xfrm>
            <a:off x="6287539" y="176329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07451172-4554-4491-90E5-8C30C8FFFB7E}"/>
              </a:ext>
            </a:extLst>
          </p:cNvPr>
          <p:cNvSpPr txBox="1">
            <a:spLocks/>
          </p:cNvSpPr>
          <p:nvPr/>
        </p:nvSpPr>
        <p:spPr>
          <a:xfrm>
            <a:off x="642999" y="-194135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CB66BDB-7C7E-4B2E-BC7C-34D38BBB2575}"/>
              </a:ext>
            </a:extLst>
          </p:cNvPr>
          <p:cNvSpPr/>
          <p:nvPr/>
        </p:nvSpPr>
        <p:spPr>
          <a:xfrm>
            <a:off x="232324" y="44778"/>
            <a:ext cx="410675" cy="4106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30F4D0F7-25AE-4E89-9A9E-7025037C3880}"/>
              </a:ext>
            </a:extLst>
          </p:cNvPr>
          <p:cNvSpPr txBox="1">
            <a:spLocks/>
          </p:cNvSpPr>
          <p:nvPr/>
        </p:nvSpPr>
        <p:spPr>
          <a:xfrm>
            <a:off x="-4190" y="1394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>
                <a:latin typeface="HP001 4 hàng" panose="020B0603050302020204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93698C0B-1B0D-4974-B8F9-7E8F64DFD276}"/>
              </a:ext>
            </a:extLst>
          </p:cNvPr>
          <p:cNvSpPr txBox="1">
            <a:spLocks/>
          </p:cNvSpPr>
          <p:nvPr/>
        </p:nvSpPr>
        <p:spPr>
          <a:xfrm>
            <a:off x="2992814" y="1391091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>
                <a:latin typeface="HP001 4 hàng" panose="020B0603050302020204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3968DE49-AE83-40B4-BB60-2AE61F422343}"/>
              </a:ext>
            </a:extLst>
          </p:cNvPr>
          <p:cNvSpPr txBox="1">
            <a:spLocks/>
          </p:cNvSpPr>
          <p:nvPr/>
        </p:nvSpPr>
        <p:spPr>
          <a:xfrm>
            <a:off x="6010960" y="1391091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>
                <a:latin typeface="HP001 4 hàng" panose="020B0603050302020204" pitchFamily="34" charset="0"/>
                <a:cs typeface="Arial" pitchFamily="34" charset="0"/>
              </a:rPr>
              <a:t>c)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6900D4-ADAC-44C4-AC00-76B46F59C3CE}"/>
              </a:ext>
            </a:extLst>
          </p:cNvPr>
          <p:cNvSpPr txBox="1"/>
          <p:nvPr/>
        </p:nvSpPr>
        <p:spPr>
          <a:xfrm>
            <a:off x="324637" y="333069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C29254-4BF8-4096-A4F7-641D0934EEB0}"/>
              </a:ext>
            </a:extLst>
          </p:cNvPr>
          <p:cNvSpPr txBox="1"/>
          <p:nvPr/>
        </p:nvSpPr>
        <p:spPr>
          <a:xfrm>
            <a:off x="3338179" y="333069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281239-324A-4544-9B33-23127ACEADBB}"/>
              </a:ext>
            </a:extLst>
          </p:cNvPr>
          <p:cNvSpPr txBox="1"/>
          <p:nvPr/>
        </p:nvSpPr>
        <p:spPr>
          <a:xfrm>
            <a:off x="424836" y="392483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A60436-11AE-4928-AE92-A2C982FC7BE0}"/>
              </a:ext>
            </a:extLst>
          </p:cNvPr>
          <p:cNvSpPr txBox="1"/>
          <p:nvPr/>
        </p:nvSpPr>
        <p:spPr>
          <a:xfrm>
            <a:off x="3450759" y="392807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07578B-D75B-4040-BF9E-3FEE08484903}"/>
              </a:ext>
            </a:extLst>
          </p:cNvPr>
          <p:cNvSpPr txBox="1"/>
          <p:nvPr/>
        </p:nvSpPr>
        <p:spPr>
          <a:xfrm>
            <a:off x="230926" y="3452188"/>
            <a:ext cx="72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0A73C2-F3D8-48B2-A306-5F400B1BCECF}"/>
              </a:ext>
            </a:extLst>
          </p:cNvPr>
          <p:cNvCxnSpPr/>
          <p:nvPr/>
        </p:nvCxnSpPr>
        <p:spPr>
          <a:xfrm>
            <a:off x="431383" y="4419138"/>
            <a:ext cx="73121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F911BC-75E1-41ED-81DF-5180B0CAE0CF}"/>
              </a:ext>
            </a:extLst>
          </p:cNvPr>
          <p:cNvCxnSpPr/>
          <p:nvPr/>
        </p:nvCxnSpPr>
        <p:spPr>
          <a:xfrm>
            <a:off x="3415503" y="4408891"/>
            <a:ext cx="73121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312F5DD-FE59-4967-BECF-B91FF8EC7D4F}"/>
              </a:ext>
            </a:extLst>
          </p:cNvPr>
          <p:cNvSpPr txBox="1"/>
          <p:nvPr/>
        </p:nvSpPr>
        <p:spPr>
          <a:xfrm>
            <a:off x="6364102" y="331968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2C39D5-ECC1-4DC2-919B-2286C6DBCD30}"/>
              </a:ext>
            </a:extLst>
          </p:cNvPr>
          <p:cNvSpPr txBox="1"/>
          <p:nvPr/>
        </p:nvSpPr>
        <p:spPr>
          <a:xfrm>
            <a:off x="6472302" y="392768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764BAB-BCC2-40EF-B865-09ACA9E61304}"/>
              </a:ext>
            </a:extLst>
          </p:cNvPr>
          <p:cNvCxnSpPr/>
          <p:nvPr/>
        </p:nvCxnSpPr>
        <p:spPr>
          <a:xfrm>
            <a:off x="6469589" y="4421431"/>
            <a:ext cx="73121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A2D8DE-0E4C-4839-9433-C51ADD05870A}"/>
              </a:ext>
            </a:extLst>
          </p:cNvPr>
          <p:cNvSpPr txBox="1"/>
          <p:nvPr/>
        </p:nvSpPr>
        <p:spPr>
          <a:xfrm>
            <a:off x="726976" y="4550864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531F6F-B814-48AF-A02D-DDDCA9D59536}"/>
              </a:ext>
            </a:extLst>
          </p:cNvPr>
          <p:cNvSpPr txBox="1"/>
          <p:nvPr/>
        </p:nvSpPr>
        <p:spPr>
          <a:xfrm>
            <a:off x="468432" y="4538059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548AB7-DE11-4219-BAE5-0E366F9B3931}"/>
              </a:ext>
            </a:extLst>
          </p:cNvPr>
          <p:cNvSpPr txBox="1"/>
          <p:nvPr/>
        </p:nvSpPr>
        <p:spPr>
          <a:xfrm>
            <a:off x="3695749" y="4534643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513269-49D0-4B3C-8ED1-53586E1BCB0C}"/>
              </a:ext>
            </a:extLst>
          </p:cNvPr>
          <p:cNvSpPr txBox="1"/>
          <p:nvPr/>
        </p:nvSpPr>
        <p:spPr>
          <a:xfrm>
            <a:off x="3469359" y="4534643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55957F-EC38-4ED5-9DB3-052AF58FE645}"/>
              </a:ext>
            </a:extLst>
          </p:cNvPr>
          <p:cNvSpPr txBox="1"/>
          <p:nvPr/>
        </p:nvSpPr>
        <p:spPr>
          <a:xfrm>
            <a:off x="6728104" y="4544746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F27C14-0180-40C1-8B10-55DC3BECBC4B}"/>
              </a:ext>
            </a:extLst>
          </p:cNvPr>
          <p:cNvSpPr txBox="1"/>
          <p:nvPr/>
        </p:nvSpPr>
        <p:spPr>
          <a:xfrm>
            <a:off x="6481349" y="4544746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508641-87EA-4854-A354-8CE5E04C02DB}"/>
              </a:ext>
            </a:extLst>
          </p:cNvPr>
          <p:cNvSpPr txBox="1"/>
          <p:nvPr/>
        </p:nvSpPr>
        <p:spPr>
          <a:xfrm>
            <a:off x="3193983" y="3493062"/>
            <a:ext cx="799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2C1447-7300-4423-82E0-BCBD616B480F}"/>
              </a:ext>
            </a:extLst>
          </p:cNvPr>
          <p:cNvSpPr txBox="1"/>
          <p:nvPr/>
        </p:nvSpPr>
        <p:spPr>
          <a:xfrm>
            <a:off x="6398221" y="3493062"/>
            <a:ext cx="396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6433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8" grpId="0"/>
      <p:bldP spid="29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5058380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8061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19640"/>
            <a:ext cx="9601200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2532" y="10870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76371" y="1040442"/>
            <a:ext cx="1166184" cy="1166184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16" name="Oval 1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6333167" y="9039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51123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90804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745275" y="31444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1" name="8-Point Star 20"/>
          <p:cNvSpPr/>
          <p:nvPr/>
        </p:nvSpPr>
        <p:spPr>
          <a:xfrm>
            <a:off x="6325910" y="29613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59566" y="3058461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2199" y="3032221"/>
            <a:ext cx="1573401" cy="129212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en-US" sz="4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96975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2</a:t>
            </a:r>
          </a:p>
        </p:txBody>
      </p:sp>
      <p:sp>
        <p:nvSpPr>
          <p:cNvPr id="26" name="Oval 2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6324600" y="895350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96480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98061" y="3037365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31908" y="3048936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59566" y="3066056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2" name="8-Point Star 31"/>
          <p:cNvSpPr/>
          <p:nvPr/>
        </p:nvSpPr>
        <p:spPr>
          <a:xfrm>
            <a:off x="6333167" y="2961317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1DCC9-6E18-4EC4-8571-748D9664E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683996"/>
            <a:ext cx="7069671" cy="44666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" y="50002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-117955"/>
            <a:ext cx="8747760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Diều nào ghi phép tính có kết quả lớn hơn 55?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385072" y="1104007"/>
            <a:ext cx="804341" cy="569664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908878" y="3586050"/>
            <a:ext cx="804341" cy="517876"/>
          </a:xfrm>
          <a:prstGeom prst="cloudCallout">
            <a:avLst>
              <a:gd name="adj1" fmla="val -144280"/>
              <a:gd name="adj2" fmla="val 26478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6893620" y="1966338"/>
            <a:ext cx="804341" cy="517876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821562" y="780637"/>
            <a:ext cx="804341" cy="517876"/>
          </a:xfrm>
          <a:prstGeom prst="cloudCallout">
            <a:avLst>
              <a:gd name="adj1" fmla="val -235679"/>
              <a:gd name="adj2" fmla="val 232894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460D2C-658E-4254-B5ED-9BFAE2188DE6}"/>
              </a:ext>
            </a:extLst>
          </p:cNvPr>
          <p:cNvSpPr/>
          <p:nvPr/>
        </p:nvSpPr>
        <p:spPr>
          <a:xfrm>
            <a:off x="3886200" y="771078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2D543D-2C3C-491C-8501-A920E7FDB99C}"/>
              </a:ext>
            </a:extLst>
          </p:cNvPr>
          <p:cNvSpPr/>
          <p:nvPr/>
        </p:nvSpPr>
        <p:spPr>
          <a:xfrm>
            <a:off x="4907280" y="618678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0E1805-C831-46CF-A849-7EED2BC43D3A}"/>
              </a:ext>
            </a:extLst>
          </p:cNvPr>
          <p:cNvSpPr/>
          <p:nvPr/>
        </p:nvSpPr>
        <p:spPr>
          <a:xfrm>
            <a:off x="6828406" y="1553573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1CA11B-2DD2-49AE-B9D8-4D8A05EAA894}"/>
              </a:ext>
            </a:extLst>
          </p:cNvPr>
          <p:cNvSpPr/>
          <p:nvPr/>
        </p:nvSpPr>
        <p:spPr>
          <a:xfrm>
            <a:off x="6408419" y="2861801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5F4B8E-FED3-4B8E-B990-B3AFE7276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514" y="1018067"/>
            <a:ext cx="5330572" cy="302970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7E9E376-E3BC-4E76-A105-BF7C7A87A323}"/>
              </a:ext>
            </a:extLst>
          </p:cNvPr>
          <p:cNvSpPr/>
          <p:nvPr/>
        </p:nvSpPr>
        <p:spPr>
          <a:xfrm>
            <a:off x="6350191" y="128377"/>
            <a:ext cx="1610734" cy="4849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3" y="-538747"/>
            <a:ext cx="850700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>
                <a:latin typeface="Arial" pitchFamily="34" charset="0"/>
                <a:cs typeface="Arial" pitchFamily="34" charset="0"/>
              </a:rPr>
              <a:t>Cây dừa có 48 quả. Các bạn đã hái xuống 5 quả. Hỏi trên cây còn lại bao nhiêu quả dừa?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18563"/>
              </p:ext>
            </p:extLst>
          </p:nvPr>
        </p:nvGraphicFramePr>
        <p:xfrm>
          <a:off x="2286000" y="411594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382982" y="429273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495800" y="430271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53200" y="434131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22072" y="432438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58982" y="577191"/>
            <a:ext cx="321079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298993" y="563997"/>
            <a:ext cx="4692607" cy="131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50129" y="1026484"/>
            <a:ext cx="6717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1890486" y="133350"/>
            <a:ext cx="4929212" cy="495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453</Words>
  <Application>Microsoft Office PowerPoint</Application>
  <PresentationFormat>On-screen Show (16:9)</PresentationFormat>
  <Paragraphs>128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.VnArial</vt:lpstr>
      <vt:lpstr>Arial</vt:lpstr>
      <vt:lpstr>Calibri</vt:lpstr>
      <vt:lpstr>HP001 4 hàng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Phan Thi Linh (FE FSC DN)</cp:lastModifiedBy>
  <cp:revision>348</cp:revision>
  <dcterms:created xsi:type="dcterms:W3CDTF">2021-01-09T02:19:28Z</dcterms:created>
  <dcterms:modified xsi:type="dcterms:W3CDTF">2022-03-28T08:43:58Z</dcterms:modified>
</cp:coreProperties>
</file>