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498" r:id="rId2"/>
  </p:sldMasterIdLst>
  <p:notesMasterIdLst>
    <p:notesMasterId r:id="rId15"/>
  </p:notesMasterIdLst>
  <p:sldIdLst>
    <p:sldId id="305" r:id="rId3"/>
    <p:sldId id="306" r:id="rId4"/>
    <p:sldId id="292" r:id="rId5"/>
    <p:sldId id="313" r:id="rId6"/>
    <p:sldId id="320" r:id="rId7"/>
    <p:sldId id="321" r:id="rId8"/>
    <p:sldId id="312" r:id="rId9"/>
    <p:sldId id="322" r:id="rId10"/>
    <p:sldId id="323" r:id="rId11"/>
    <p:sldId id="325" r:id="rId12"/>
    <p:sldId id="324" r:id="rId13"/>
    <p:sldId id="293" r:id="rId14"/>
  </p:sldIdLst>
  <p:sldSz cx="12192000" cy="6858000"/>
  <p:notesSz cx="7104063" cy="10234613"/>
  <p:custDataLst>
    <p:tags r:id="rId16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4E1F4"/>
    <a:srgbClr val="FFA7A7"/>
    <a:srgbClr val="FFCCFF"/>
    <a:srgbClr val="99FFCC"/>
    <a:srgbClr val="66FFCC"/>
    <a:srgbClr val="DFFF79"/>
    <a:srgbClr val="CCFF33"/>
    <a:srgbClr val="66FF99"/>
    <a:srgbClr val="FF99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5400" autoAdjust="0"/>
  </p:normalViewPr>
  <p:slideViewPr>
    <p:cSldViewPr snapToGrid="0">
      <p:cViewPr>
        <p:scale>
          <a:sx n="50" d="100"/>
          <a:sy n="50" d="100"/>
        </p:scale>
        <p:origin x="-1458" y="-5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fld id="{A8B3F2D2-4808-45E0-815F-24EBCAB98A9E}" type="datetimeFigureOut">
              <a:rPr lang="zh-CN" altLang="en-US"/>
              <a:pPr>
                <a:defRPr/>
              </a:pPr>
              <a:t>2023/3/21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等线"/>
                <a:ea typeface="等线"/>
                <a:cs typeface="等线"/>
              </a:defRPr>
            </a:lvl1pPr>
          </a:lstStyle>
          <a:p>
            <a:pPr>
              <a:defRPr/>
            </a:pPr>
            <a:fld id="{A1CB8B7B-5EB1-4FE7-A335-25D2E6B952D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11048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1CB8B7B-5EB1-4FE7-A335-25D2E6B952DE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2666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8192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21487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文本占位符 81922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ea typeface="等线" charset="-122"/>
            </a:endParaRPr>
          </a:p>
        </p:txBody>
      </p:sp>
      <p:sp>
        <p:nvSpPr>
          <p:cNvPr id="31748" name="灯片编号占位符 1"/>
          <p:cNvSpPr txBox="1">
            <a:spLocks noGrp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 anchor="b"/>
          <a:lstStyle>
            <a:lvl1pPr defTabSz="990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804863" indent="-309563" defTabSz="990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238250" indent="-247650" defTabSz="990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733550" indent="-247650" defTabSz="990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228850" indent="-247650" defTabSz="990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6860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31432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6004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40576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990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423596-F1B3-4CE4-8495-7994DD985604}" type="slidenum">
              <a:rPr kumimoji="0" lang="en-US" altLang="zh-CN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r" defTabSz="990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71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8192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21487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文本占位符 81922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ea typeface="等线" charset="-122"/>
            </a:endParaRPr>
          </a:p>
        </p:txBody>
      </p:sp>
      <p:sp>
        <p:nvSpPr>
          <p:cNvPr id="31748" name="灯片编号占位符 1"/>
          <p:cNvSpPr txBox="1">
            <a:spLocks noGrp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 anchor="b"/>
          <a:lstStyle>
            <a:lvl1pPr defTabSz="990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804863" indent="-309563" defTabSz="990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238250" indent="-247650" defTabSz="990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733550" indent="-247650" defTabSz="990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228850" indent="-247650" defTabSz="990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6860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31432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6004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40576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990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423596-F1B3-4CE4-8495-7994DD985604}" type="slidenum">
              <a:rPr kumimoji="0" lang="en-US" altLang="zh-CN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r" defTabSz="990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2404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663234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E9C84AD-A3E6-4C83-B663-B42330709962}" type="datetimeFigureOut">
              <a:rPr lang="en-US" smtClean="0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89A6BE-0280-4081-8217-AEA4634529D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535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25BACF-E186-498C-9A24-BC7D79E0FC96}" type="datetimeFigureOut">
              <a:rPr lang="en-US" smtClean="0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694BB0-6629-41B5-936B-DB1FC73F355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693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B009E6-DEE7-4407-85ED-23ED5F0CAE00}" type="datetimeFigureOut">
              <a:rPr lang="en-US" smtClean="0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3CBE62-4ADE-4347-865D-6B22A8E3DF2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052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F445ED-74DD-47AF-BA5F-F61751BF3955}" type="datetimeFigureOut">
              <a:rPr lang="en-US" smtClean="0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F23886-192D-4090-BE57-669E5FE1610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9954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AE42BB-6122-42CA-BE55-8E4517C795C6}" type="datetimeFigureOut">
              <a:rPr lang="en-US" smtClean="0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62BCB0-3FD6-4553-A083-4F7C21E4DD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054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D85CC52-0EBA-40C5-A87A-D0DC6BE9E2B0}" type="datetimeFigureOut">
              <a:rPr lang="en-US" smtClean="0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599198-E280-4D18-BEFF-30E9BF34A6F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239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5A47F23-B60B-4B45-A840-AF74BFDEF867}" type="datetimeFigureOut">
              <a:rPr lang="en-US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2DE604E-A9AB-4884-B8AE-E71BAB7583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45285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B8574E0-A8BD-4A2A-8D69-D35A8CEC59AF}" type="datetimeFigureOut">
              <a:rPr lang="en-US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b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FD25517-323C-4C34-86F1-C806B4B98F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65157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292094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6FE1E4-2B65-4489-B387-D50CCFC25B36}" type="datetimeFigureOut">
              <a:rPr lang="en-US" smtClean="0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AE4DEB-ACCD-4312-876C-45202B88DFA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05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1DBD60D-75AD-4DA4-8BEC-56CF0D915F71}" type="datetimeFigureOut">
              <a:rPr lang="en-US" smtClean="0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C8C84E-6BB6-403C-9778-4631EFEDFC2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702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B5BB68-74BE-499B-A449-E83F86D93841}" type="datetimeFigureOut">
              <a:rPr lang="en-US" smtClean="0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30778-24EA-4ACD-AC77-62B4CE184C8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350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FD0D90-B36A-4C3D-AD54-99221A7B011B}" type="datetimeFigureOut">
              <a:rPr lang="en-US" smtClean="0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C83976-BBFA-4B7A-AED7-B777BEF6BB7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4380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03C99C-9627-411E-A37C-8E57579551BD}" type="datetimeFigureOut">
              <a:rPr lang="en-US" smtClean="0"/>
              <a:pPr>
                <a:defRPr/>
              </a:pPr>
              <a:t>3/21/2023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935920-B1B8-4674-AD7A-B862E249CF9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096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446" r:id="rId1"/>
    <p:sldLayoutId id="2147484448" r:id="rId2"/>
    <p:sldLayoutId id="2147484449" r:id="rId3"/>
    <p:sldLayoutId id="2147484447" r:id="rId4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BA6C1-A82F-45E6-ABC8-8F35114BB375}" type="datetimeFigureOut">
              <a:rPr lang="en-US" smtClean="0"/>
              <a:t>3/21/2023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21CE9-8841-4656-BEA4-00DBA186B1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385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9" r:id="rId1"/>
    <p:sldLayoutId id="2147484500" r:id="rId2"/>
    <p:sldLayoutId id="2147484501" r:id="rId3"/>
    <p:sldLayoutId id="2147484502" r:id="rId4"/>
    <p:sldLayoutId id="2147484503" r:id="rId5"/>
    <p:sldLayoutId id="2147484504" r:id="rId6"/>
    <p:sldLayoutId id="2147484505" r:id="rId7"/>
    <p:sldLayoutId id="2147484506" r:id="rId8"/>
    <p:sldLayoutId id="2147484507" r:id="rId9"/>
    <p:sldLayoutId id="2147484508" r:id="rId10"/>
    <p:sldLayoutId id="21474845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3732" descr="PPT素材-12">
            <a:extLst>
              <a:ext uri="{FF2B5EF4-FFF2-40B4-BE49-F238E27FC236}">
                <a16:creationId xmlns:a16="http://schemas.microsoft.com/office/drawing/2014/main" xmlns="" id="{EA6B6F22-F442-415E-B91F-F99DB5C4DE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68" y="0"/>
            <a:ext cx="119478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BE51831-D8F4-47FE-A334-664070CE0B93}"/>
              </a:ext>
            </a:extLst>
          </p:cNvPr>
          <p:cNvSpPr txBox="1"/>
          <p:nvPr/>
        </p:nvSpPr>
        <p:spPr>
          <a:xfrm>
            <a:off x="992285" y="2473040"/>
            <a:ext cx="1043089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Tập</a:t>
            </a:r>
            <a:r>
              <a:rPr lang="en-US" sz="5400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đọc</a:t>
            </a:r>
            <a:endParaRPr lang="en-US" sz="5400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8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Món</a:t>
            </a:r>
            <a:r>
              <a:rPr lang="en-US" sz="8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quà</a:t>
            </a:r>
            <a:r>
              <a:rPr lang="en-US" sz="8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quý</a:t>
            </a:r>
            <a:r>
              <a:rPr lang="en-US" sz="8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nhất</a:t>
            </a:r>
            <a:endParaRPr lang="vi-VN" sz="8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BE51831-D8F4-47FE-A334-664070CE0B93}"/>
              </a:ext>
            </a:extLst>
          </p:cNvPr>
          <p:cNvSpPr txBox="1"/>
          <p:nvPr/>
        </p:nvSpPr>
        <p:spPr>
          <a:xfrm>
            <a:off x="880553" y="4627476"/>
            <a:ext cx="104308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 err="1" smtClean="0">
                <a:latin typeface="Arial-SGK-TV" pitchFamily="2" charset="0"/>
                <a:cs typeface="Arial-SGK-TV" pitchFamily="2" charset="0"/>
              </a:rPr>
              <a:t>Trang</a:t>
            </a:r>
            <a:r>
              <a:rPr lang="en-US" sz="4000" i="1" dirty="0" smtClean="0">
                <a:latin typeface="Arial-SGK-TV" pitchFamily="2" charset="0"/>
                <a:cs typeface="Arial-SGK-TV" pitchFamily="2" charset="0"/>
              </a:rPr>
              <a:t> 85</a:t>
            </a:r>
            <a:endParaRPr lang="vi-VN" sz="6000" i="1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3911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99" y="838200"/>
            <a:ext cx="11624573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04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400" y="454025"/>
            <a:ext cx="8804606" cy="640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22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 sz="6600" dirty="0">
                <a:solidFill>
                  <a:schemeClr val="bg1"/>
                </a:solidFill>
                <a:latin typeface="UTM Avo" panose="02040603050506020204" pitchFamily="18" charset="0"/>
              </a:rPr>
              <a:t>HẸN GẶP LẠI</a:t>
            </a: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5" t="60066" r="14109"/>
          <a:stretch/>
        </p:blipFill>
        <p:spPr bwMode="auto">
          <a:xfrm>
            <a:off x="2292824" y="1414463"/>
            <a:ext cx="8094345" cy="4578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4002328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4024" y="711634"/>
            <a:ext cx="11573302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3200" b="0" dirty="0">
                <a:latin typeface="Arial-SGK-TV" pitchFamily="2" charset="0"/>
                <a:cs typeface="Arial-SGK-TV" pitchFamily="2" charset="0"/>
              </a:rPr>
              <a:t>    </a:t>
            </a:r>
            <a:r>
              <a:rPr lang="vi-VN" sz="3200" b="0" dirty="0">
                <a:latin typeface="Arial" pitchFamily="34" charset="0"/>
                <a:cs typeface="Arial" pitchFamily="34" charset="0"/>
              </a:rPr>
              <a:t> Sinh nhật bà, bé Huệ mang tặng bà một món quà. Quà được đựng trong một chiếc hộp nhỏ. Bà mở hộp quà, ngạc nhiên: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3200" b="0" dirty="0">
                <a:latin typeface="Arial" pitchFamily="34" charset="0"/>
                <a:cs typeface="Arial" pitchFamily="34" charset="0"/>
              </a:rPr>
              <a:t>      - Bà không thấy gì ở bên trong, cháu à.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3200" b="0" dirty="0">
                <a:latin typeface="Arial" pitchFamily="34" charset="0"/>
                <a:cs typeface="Arial" pitchFamily="34" charset="0"/>
              </a:rPr>
              <a:t>      Huệ đáp: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3200" b="0" dirty="0">
                <a:latin typeface="Arial" pitchFamily="34" charset="0"/>
                <a:cs typeface="Arial" pitchFamily="34" charset="0"/>
              </a:rPr>
              <a:t>      - Đây không phải là cái hộp rỗng đâu ạ. Cháu đã gửi rất nhiều nụ hôn vào đó, đến khi đầy ắp mới thôi.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3200" b="0" dirty="0">
                <a:latin typeface="Arial" pitchFamily="34" charset="0"/>
                <a:cs typeface="Arial" pitchFamily="34" charset="0"/>
              </a:rPr>
              <a:t>      Bà cảm động, ôm cháu: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3200" b="0" dirty="0">
                <a:latin typeface="Arial" pitchFamily="34" charset="0"/>
                <a:cs typeface="Arial" pitchFamily="34" charset="0"/>
              </a:rPr>
              <a:t>      - Cháu ngoan quá! Quà của cháu là món quà quý nhất!</a:t>
            </a:r>
          </a:p>
        </p:txBody>
      </p:sp>
      <p:sp>
        <p:nvSpPr>
          <p:cNvPr id="5" name="Rectangle 4"/>
          <p:cNvSpPr/>
          <p:nvPr/>
        </p:nvSpPr>
        <p:spPr>
          <a:xfrm>
            <a:off x="4192263" y="0"/>
            <a:ext cx="41168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Món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quà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quý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nhất</a:t>
            </a:r>
            <a:endParaRPr lang="vi-VN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57" y="-1"/>
            <a:ext cx="11608917" cy="6663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9F87243-6D25-47A7-AB55-027D1D8ADC81}"/>
              </a:ext>
            </a:extLst>
          </p:cNvPr>
          <p:cNvSpPr txBox="1"/>
          <p:nvPr/>
        </p:nvSpPr>
        <p:spPr>
          <a:xfrm>
            <a:off x="1978041" y="2823890"/>
            <a:ext cx="80219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Luyện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đọc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004658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4028" y="834464"/>
            <a:ext cx="11573302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3200" b="0" dirty="0">
                <a:latin typeface="Arial-SGK-TV" pitchFamily="2" charset="0"/>
                <a:cs typeface="Arial-SGK-TV" pitchFamily="2" charset="0"/>
              </a:rPr>
              <a:t>    </a:t>
            </a:r>
            <a:r>
              <a:rPr lang="vi-VN" sz="3200" b="0" dirty="0">
                <a:latin typeface="Arial" pitchFamily="34" charset="0"/>
                <a:cs typeface="Arial" pitchFamily="34" charset="0"/>
              </a:rPr>
              <a:t> Sinh nhật bà, bé Huệ mang tặng bà một món quà. Quà được đựng trong một chiếc hộp nhỏ. Bà mở hộp quà, ngạc nhiên: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3200" b="0" dirty="0">
                <a:latin typeface="Arial" pitchFamily="34" charset="0"/>
                <a:cs typeface="Arial" pitchFamily="34" charset="0"/>
              </a:rPr>
              <a:t>      - Bà không thấy gì ở bên trong, cháu à.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3200" b="0" dirty="0">
                <a:latin typeface="Arial" pitchFamily="34" charset="0"/>
                <a:cs typeface="Arial" pitchFamily="34" charset="0"/>
              </a:rPr>
              <a:t>      Huệ đáp: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3200" b="0" dirty="0">
                <a:latin typeface="Arial" pitchFamily="34" charset="0"/>
                <a:cs typeface="Arial" pitchFamily="34" charset="0"/>
              </a:rPr>
              <a:t>      - Đây không phải là cái hộp rỗng đâu ạ. Cháu đã gửi rất nhiều nụ hôn vào đó, đến khi đầy ắp mới thôi.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3200" b="0" dirty="0">
                <a:latin typeface="Arial" pitchFamily="34" charset="0"/>
                <a:cs typeface="Arial" pitchFamily="34" charset="0"/>
              </a:rPr>
              <a:t>      Bà cảm động, ôm cháu: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3200" b="0" dirty="0">
                <a:latin typeface="Arial" pitchFamily="34" charset="0"/>
                <a:cs typeface="Arial" pitchFamily="34" charset="0"/>
              </a:rPr>
              <a:t>      - Cháu ngoan quá! Quà của cháu là món quà quý nhất!</a:t>
            </a:r>
          </a:p>
        </p:txBody>
      </p:sp>
      <p:sp>
        <p:nvSpPr>
          <p:cNvPr id="5" name="Rectangle 4"/>
          <p:cNvSpPr/>
          <p:nvPr/>
        </p:nvSpPr>
        <p:spPr>
          <a:xfrm>
            <a:off x="4192263" y="0"/>
            <a:ext cx="41168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Món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quà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quý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nhất</a:t>
            </a:r>
            <a:endParaRPr lang="vi-VN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2214" y="583579"/>
            <a:ext cx="3545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</a:t>
            </a:r>
            <a:endParaRPr lang="en-US" sz="4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76513" y="646331"/>
            <a:ext cx="3545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</a:t>
            </a:r>
            <a:endParaRPr lang="en-US" sz="4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95810" y="1253402"/>
            <a:ext cx="3545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3</a:t>
            </a:r>
            <a:endParaRPr lang="en-US" sz="4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9069" y="2256727"/>
            <a:ext cx="3545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</a:t>
            </a:r>
            <a:endParaRPr lang="en-US" sz="4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1040" y="3030832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16575" y="3620405"/>
            <a:ext cx="3545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</a:t>
            </a:r>
            <a:endParaRPr lang="en-US" sz="4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2214" y="4722104"/>
            <a:ext cx="3545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sz="4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83727" y="5341596"/>
            <a:ext cx="3545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8</a:t>
            </a:r>
            <a:endParaRPr lang="en-US" sz="4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3153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64024" y="711634"/>
            <a:ext cx="11573302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3200" b="0" dirty="0">
                <a:latin typeface="Arial-SGK-TV" pitchFamily="2" charset="0"/>
                <a:cs typeface="Arial-SGK-TV" pitchFamily="2" charset="0"/>
              </a:rPr>
              <a:t>   </a:t>
            </a:r>
            <a:r>
              <a:rPr lang="vi-VN" sz="3200" b="0" dirty="0">
                <a:latin typeface="Arial" pitchFamily="34" charset="0"/>
                <a:cs typeface="Arial" pitchFamily="34" charset="0"/>
              </a:rPr>
              <a:t>  Sinh nhật bà, bé Huệ mang tặng bà một món quà. Quà được đựng trong một chiếc hộp nhỏ. Bà mở hộp quà, ngạc nhiên: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3200" b="0" dirty="0">
                <a:latin typeface="Arial" pitchFamily="34" charset="0"/>
                <a:cs typeface="Arial" pitchFamily="34" charset="0"/>
              </a:rPr>
              <a:t>      - Bà không thấy gì ở bên trong, cháu à.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3200" b="0" dirty="0">
                <a:latin typeface="Arial" pitchFamily="34" charset="0"/>
                <a:cs typeface="Arial" pitchFamily="34" charset="0"/>
              </a:rPr>
              <a:t>      Huệ đáp: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3200" b="0" dirty="0">
                <a:latin typeface="Arial" pitchFamily="34" charset="0"/>
                <a:cs typeface="Arial" pitchFamily="34" charset="0"/>
              </a:rPr>
              <a:t>      - Đây không phải là cái hộp rỗng đâu ạ. Cháu đã gửi rất nhiều nụ hôn vào đó, đến khi đầy ắp mới thôi.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3200" b="0" dirty="0">
                <a:latin typeface="Arial" pitchFamily="34" charset="0"/>
                <a:cs typeface="Arial" pitchFamily="34" charset="0"/>
              </a:rPr>
              <a:t>      Bà cảm động, ôm cháu: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3200" b="0" dirty="0">
                <a:latin typeface="Arial" pitchFamily="34" charset="0"/>
                <a:cs typeface="Arial" pitchFamily="34" charset="0"/>
              </a:rPr>
              <a:t>      - Cháu ngoan quá! Quà của cháu là món quà quý nhất!</a:t>
            </a:r>
          </a:p>
        </p:txBody>
      </p:sp>
      <p:sp>
        <p:nvSpPr>
          <p:cNvPr id="5" name="Rectangle 4"/>
          <p:cNvSpPr/>
          <p:nvPr/>
        </p:nvSpPr>
        <p:spPr>
          <a:xfrm>
            <a:off x="4192263" y="0"/>
            <a:ext cx="41168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Món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quà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quý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nhất</a:t>
            </a:r>
            <a:endParaRPr lang="vi-VN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5360" y="598694"/>
            <a:ext cx="3545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</a:t>
            </a:r>
            <a:endParaRPr lang="en-US" sz="4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2796" y="3030832"/>
            <a:ext cx="3545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</a:t>
            </a:r>
            <a:endParaRPr lang="en-US" sz="4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1207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57" y="-1"/>
            <a:ext cx="11608917" cy="6663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9F87243-6D25-47A7-AB55-027D1D8ADC81}"/>
              </a:ext>
            </a:extLst>
          </p:cNvPr>
          <p:cNvSpPr txBox="1"/>
          <p:nvPr/>
        </p:nvSpPr>
        <p:spPr>
          <a:xfrm>
            <a:off x="1978041" y="2823890"/>
            <a:ext cx="80219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Tìm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hiểu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bài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238237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9F87243-6D25-47A7-AB55-027D1D8ADC81}"/>
              </a:ext>
            </a:extLst>
          </p:cNvPr>
          <p:cNvSpPr txBox="1"/>
          <p:nvPr/>
        </p:nvSpPr>
        <p:spPr>
          <a:xfrm>
            <a:off x="272071" y="312702"/>
            <a:ext cx="6933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SimSun-ExtB" panose="02010609060101010101" pitchFamily="49" charset="-122"/>
                <a:cs typeface="Arial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SimSun-ExtB" panose="02010609060101010101" pitchFamily="49" charset="-122"/>
                <a:cs typeface="Arial" pitchFamily="34" charset="0"/>
              </a:rPr>
              <a:t>Khi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SimSun-ExtB" panose="02010609060101010101" pitchFamily="49" charset="-122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ea typeface="SimSun-ExtB" panose="02010609060101010101" pitchFamily="49" charset="-122"/>
                <a:cs typeface="Arial" pitchFamily="34" charset="0"/>
              </a:rPr>
              <a:t>mở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SimSun-ExtB" panose="02010609060101010101" pitchFamily="49" charset="-122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ea typeface="SimSun-ExtB" panose="02010609060101010101" pitchFamily="49" charset="-122"/>
                <a:cs typeface="Arial" pitchFamily="34" charset="0"/>
              </a:rPr>
              <a:t>hộp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SimSun-ExtB" panose="02010609060101010101" pitchFamily="49" charset="-122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ea typeface="SimSun-ExtB" panose="02010609060101010101" pitchFamily="49" charset="-122"/>
                <a:cs typeface="Arial" pitchFamily="34" charset="0"/>
              </a:rPr>
              <a:t>quà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SimSun-ExtB" panose="02010609060101010101" pitchFamily="49" charset="-122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ea typeface="SimSun-ExtB" panose="02010609060101010101" pitchFamily="49" charset="-122"/>
                <a:cs typeface="Arial" pitchFamily="34" charset="0"/>
              </a:rPr>
              <a:t>bà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SimSun-ExtB" panose="02010609060101010101" pitchFamily="49" charset="-122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ea typeface="SimSun-ExtB" panose="02010609060101010101" pitchFamily="49" charset="-122"/>
                <a:cs typeface="Arial" pitchFamily="34" charset="0"/>
              </a:rPr>
              <a:t>nói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SimSun-ExtB" panose="02010609060101010101" pitchFamily="49" charset="-122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ea typeface="SimSun-ExtB" panose="02010609060101010101" pitchFamily="49" charset="-122"/>
                <a:cs typeface="Arial" pitchFamily="34" charset="0"/>
              </a:rPr>
              <a:t>gì</a:t>
            </a:r>
            <a:r>
              <a:rPr lang="en-US" sz="3600" dirty="0" smtClean="0">
                <a:solidFill>
                  <a:srgbClr val="FF0000"/>
                </a:solidFill>
                <a:latin typeface="Arial" pitchFamily="34" charset="0"/>
                <a:ea typeface="SimSun-ExtB" panose="02010609060101010101" pitchFamily="49" charset="-122"/>
                <a:cs typeface="Arial" pitchFamily="34" charset="0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SimSun-ExtB" panose="02010609060101010101" pitchFamily="49" charset="-122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63642" y="1461277"/>
            <a:ext cx="78983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3600" b="0" dirty="0" smtClean="0">
                <a:latin typeface="Arial" pitchFamily="34" charset="0"/>
                <a:cs typeface="Arial" pitchFamily="34" charset="0"/>
              </a:rPr>
              <a:t>Bà </a:t>
            </a:r>
            <a:r>
              <a:rPr lang="vi-VN" sz="3600" b="0" dirty="0">
                <a:latin typeface="Arial" pitchFamily="34" charset="0"/>
                <a:cs typeface="Arial" pitchFamily="34" charset="0"/>
              </a:rPr>
              <a:t>không thấy gì ở bên trong, cháu à.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3" t="22288" r="33416" b="15025"/>
          <a:stretch/>
        </p:blipFill>
        <p:spPr>
          <a:xfrm>
            <a:off x="272071" y="1091819"/>
            <a:ext cx="791571" cy="13852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9F87243-6D25-47A7-AB55-027D1D8ADC81}"/>
              </a:ext>
            </a:extLst>
          </p:cNvPr>
          <p:cNvSpPr txBox="1"/>
          <p:nvPr/>
        </p:nvSpPr>
        <p:spPr>
          <a:xfrm>
            <a:off x="272071" y="2609852"/>
            <a:ext cx="6933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SimSun-ExtB" panose="02010609060101010101" pitchFamily="49" charset="-122"/>
                <a:cs typeface="Arial" pitchFamily="34" charset="0"/>
              </a:rPr>
              <a:t>2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SimSun-ExtB" panose="02010609060101010101" pitchFamily="49" charset="-122"/>
                <a:cs typeface="Arial" pitchFamily="34" charset="0"/>
              </a:rPr>
              <a:t>.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ea typeface="SimSun-ExtB" panose="02010609060101010101" pitchFamily="49" charset="-122"/>
                <a:cs typeface="Arial" pitchFamily="34" charset="0"/>
              </a:rPr>
              <a:t>Huệ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SimSun-ExtB" panose="02010609060101010101" pitchFamily="49" charset="-122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ea typeface="SimSun-ExtB" panose="02010609060101010101" pitchFamily="49" charset="-122"/>
                <a:cs typeface="Arial" pitchFamily="34" charset="0"/>
              </a:rPr>
              <a:t>trả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SimSun-ExtB" panose="02010609060101010101" pitchFamily="49" charset="-122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ea typeface="SimSun-ExtB" panose="02010609060101010101" pitchFamily="49" charset="-122"/>
                <a:cs typeface="Arial" pitchFamily="34" charset="0"/>
              </a:rPr>
              <a:t>lời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SimSun-ExtB" panose="02010609060101010101" pitchFamily="49" charset="-122"/>
                <a:cs typeface="Arial" pitchFamily="34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" pitchFamily="34" charset="0"/>
                <a:ea typeface="SimSun-ExtB" panose="02010609060101010101" pitchFamily="49" charset="-122"/>
                <a:cs typeface="Arial" pitchFamily="34" charset="0"/>
              </a:rPr>
              <a:t>thế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SimSun-ExtB" panose="02010609060101010101" pitchFamily="49" charset="-122"/>
                <a:cs typeface="Arial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" pitchFamily="34" charset="0"/>
                <a:ea typeface="SimSun-ExtB" panose="02010609060101010101" pitchFamily="49" charset="-122"/>
                <a:cs typeface="Arial" pitchFamily="34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Arial" pitchFamily="34" charset="0"/>
                <a:ea typeface="SimSun-ExtB" panose="02010609060101010101" pitchFamily="49" charset="-122"/>
                <a:cs typeface="Arial" pitchFamily="34" charset="0"/>
              </a:rPr>
              <a:t>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SimSun-ExtB" panose="02010609060101010101" pitchFamily="49" charset="-122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26239" y="3573889"/>
            <a:ext cx="108657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vi-VN" sz="3600" b="0" dirty="0">
                <a:latin typeface="Arial" pitchFamily="34" charset="0"/>
                <a:cs typeface="Arial" pitchFamily="34" charset="0"/>
              </a:rPr>
              <a:t>Đây không phải là cái hộp rỗng đâu ạ. Cháu đã gửi rất nhiều nụ hôn vào đó, đến khi đầy ắp mới thôi.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3272064"/>
            <a:ext cx="1200214" cy="134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5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1" y="127939"/>
            <a:ext cx="11838274" cy="268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13" y="3022305"/>
            <a:ext cx="11625292" cy="67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17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小学生班干部竞选自我介绍PPT模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1294</TotalTime>
  <Words>97</Words>
  <Application>Microsoft Office PowerPoint</Application>
  <PresentationFormat>Custom</PresentationFormat>
  <Paragraphs>44</Paragraphs>
  <Slides>12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卡通小学生班干部竞选自我介绍PPT模板</dc:title>
  <dc:creator>win</dc:creator>
  <cp:lastModifiedBy>huy_ctn</cp:lastModifiedBy>
  <cp:revision>143</cp:revision>
  <dcterms:created xsi:type="dcterms:W3CDTF">2017-07-24T02:09:30Z</dcterms:created>
  <dcterms:modified xsi:type="dcterms:W3CDTF">2023-03-21T03:06:20Z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2052-10.1.0.6660</vt:lpwstr>
  </property>
</Properties>
</file>