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4"/>
  </p:notesMasterIdLst>
  <p:sldIdLst>
    <p:sldId id="257" r:id="rId4"/>
    <p:sldId id="260" r:id="rId5"/>
    <p:sldId id="261" r:id="rId6"/>
    <p:sldId id="269" r:id="rId7"/>
    <p:sldId id="271" r:id="rId8"/>
    <p:sldId id="272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74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tiếng việt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27490" y="0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Chuột</a:t>
            </a:r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đáng</a:t>
            </a:r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yêu</a:t>
            </a:r>
            <a:endParaRPr lang="en-US" sz="7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3" y="1200328"/>
            <a:ext cx="10533185" cy="520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980439"/>
            <a:ext cx="10427676" cy="534010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92769" y="180339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Chuột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đáng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yêu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36531" y="747347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Luyện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đọc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từ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khó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6815" y="2092569"/>
            <a:ext cx="10427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huột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trêu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44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hụng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phịu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ngay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1" y="980439"/>
            <a:ext cx="11544300" cy="58775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92769" y="180339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Chuột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đáng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yêu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6431" y="1055077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785" y="1516742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123" y="1978407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1031" y="1875693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500" y="2492798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2985" y="2976375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7477" y="3477646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777" y="3974343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2785" y="3836377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4838699"/>
            <a:ext cx="65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48246" y="4706814"/>
            <a:ext cx="76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8169" y="5823547"/>
            <a:ext cx="63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0" y="980439"/>
            <a:ext cx="11465168" cy="57808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92769" y="180339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Chuột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431" y="1055077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6431" y="2526324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6431" y="4803531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996315"/>
            <a:ext cx="9805035" cy="464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6275" y="1826260"/>
            <a:ext cx="4371340" cy="13601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trêu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46950" y="1819910"/>
            <a:ext cx="4371340" cy="13601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87260" y="4060190"/>
            <a:ext cx="4371340" cy="13601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to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bế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2275" y="4194175"/>
            <a:ext cx="4625340" cy="13601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bế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8255" y="2350770"/>
            <a:ext cx="2258695" cy="558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411335" y="3188970"/>
            <a:ext cx="413385" cy="8623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100955" y="4512945"/>
            <a:ext cx="2185670" cy="50927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70660" y="429895"/>
            <a:ext cx="6289675" cy="10318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181985" y="2421255"/>
            <a:ext cx="5052060" cy="273240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122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huy_ctn</cp:lastModifiedBy>
  <cp:revision>8</cp:revision>
  <dcterms:created xsi:type="dcterms:W3CDTF">2021-01-17T13:41:27Z</dcterms:created>
  <dcterms:modified xsi:type="dcterms:W3CDTF">2023-03-20T03:07:50Z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