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av" ContentType="audio/x-wav"/>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49" r:id="rId1"/>
  </p:sldMasterIdLst>
  <p:notesMasterIdLst>
    <p:notesMasterId r:id="rId18"/>
  </p:notesMasterIdLst>
  <p:sldIdLst>
    <p:sldId id="340" r:id="rId2"/>
    <p:sldId id="257" r:id="rId3"/>
    <p:sldId id="259" r:id="rId4"/>
    <p:sldId id="260" r:id="rId5"/>
    <p:sldId id="261" r:id="rId6"/>
    <p:sldId id="262" r:id="rId7"/>
    <p:sldId id="263" r:id="rId8"/>
    <p:sldId id="264" r:id="rId9"/>
    <p:sldId id="265" r:id="rId10"/>
    <p:sldId id="266" r:id="rId11"/>
    <p:sldId id="267" r:id="rId12"/>
    <p:sldId id="268" r:id="rId13"/>
    <p:sldId id="269" r:id="rId14"/>
    <p:sldId id="270" r:id="rId15"/>
    <p:sldId id="271" r:id="rId16"/>
    <p:sldId id="273" r:id="rId17"/>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1847"/>
    <p:restoredTop sz="94719"/>
  </p:normalViewPr>
  <p:slideViewPr>
    <p:cSldViewPr snapToGrid="0" snapToObjects="1">
      <p:cViewPr varScale="1">
        <p:scale>
          <a:sx n="69" d="100"/>
          <a:sy n="69" d="100"/>
        </p:scale>
        <p:origin x="906"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VN"/>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2FCB5A9-AC5C-594C-A74C-77B7114A5445}" type="datetimeFigureOut">
              <a:rPr lang="en-VN" smtClean="0"/>
              <a:t>03/20/2025</a:t>
            </a:fld>
            <a:endParaRPr lang="en-VN"/>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VN"/>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VN"/>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VN"/>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42A9B35-CAC2-5142-9A32-F083A5C3C59E}" type="slidenum">
              <a:rPr lang="en-VN" smtClean="0"/>
              <a:t>‹#›</a:t>
            </a:fld>
            <a:endParaRPr lang="en-VN"/>
          </a:p>
        </p:txBody>
      </p:sp>
    </p:spTree>
    <p:extLst>
      <p:ext uri="{BB962C8B-B14F-4D97-AF65-F5344CB8AC3E}">
        <p14:creationId xmlns:p14="http://schemas.microsoft.com/office/powerpoint/2010/main" val="412276428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VN" dirty="0"/>
          </a:p>
        </p:txBody>
      </p:sp>
      <p:sp>
        <p:nvSpPr>
          <p:cNvPr id="4" name="Slide Number Placeholder 3"/>
          <p:cNvSpPr>
            <a:spLocks noGrp="1"/>
          </p:cNvSpPr>
          <p:nvPr>
            <p:ph type="sldNum" sz="quarter" idx="5"/>
          </p:nvPr>
        </p:nvSpPr>
        <p:spPr/>
        <p:txBody>
          <a:bodyPr/>
          <a:lstStyle/>
          <a:p>
            <a:fld id="{142A9B35-CAC2-5142-9A32-F083A5C3C59E}" type="slidenum">
              <a:rPr lang="en-VN" smtClean="0"/>
              <a:t>10</a:t>
            </a:fld>
            <a:endParaRPr lang="en-VN"/>
          </a:p>
        </p:txBody>
      </p:sp>
    </p:spTree>
    <p:extLst>
      <p:ext uri="{BB962C8B-B14F-4D97-AF65-F5344CB8AC3E}">
        <p14:creationId xmlns:p14="http://schemas.microsoft.com/office/powerpoint/2010/main" val="132506894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6" descr="Droplets-HD-Title-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ctrTitle"/>
          </p:nvPr>
        </p:nvSpPr>
        <p:spPr>
          <a:xfrm>
            <a:off x="1751012" y="1300785"/>
            <a:ext cx="8689976" cy="2509213"/>
          </a:xfrm>
        </p:spPr>
        <p:txBody>
          <a:bodyPr anchor="b">
            <a:normAutofit/>
          </a:bodyPr>
          <a:lstStyle>
            <a:lvl1pPr algn="ctr">
              <a:defRPr sz="4800"/>
            </a:lvl1pPr>
          </a:lstStyle>
          <a:p>
            <a:r>
              <a:rPr lang="en-GB"/>
              <a:t>Click to edit Master title style</a:t>
            </a:r>
            <a:endParaRPr lang="en-US" dirty="0"/>
          </a:p>
        </p:txBody>
      </p:sp>
      <p:sp>
        <p:nvSpPr>
          <p:cNvPr id="3" name="Subtitle 2"/>
          <p:cNvSpPr>
            <a:spLocks noGrp="1"/>
          </p:cNvSpPr>
          <p:nvPr>
            <p:ph type="subTitle" idx="1"/>
          </p:nvPr>
        </p:nvSpPr>
        <p:spPr>
          <a:xfrm>
            <a:off x="1751012" y="3886200"/>
            <a:ext cx="8689976" cy="1371599"/>
          </a:xfrm>
        </p:spPr>
        <p:txBody>
          <a:bodyPr>
            <a:normAutofit/>
          </a:bodyPr>
          <a:lstStyle>
            <a:lvl1pPr marL="0" indent="0" algn="ctr">
              <a:buNone/>
              <a:defRPr sz="2200">
                <a:solidFill>
                  <a:schemeClr val="bg1">
                    <a:lumMod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US" dirty="0"/>
          </a:p>
        </p:txBody>
      </p:sp>
      <p:sp>
        <p:nvSpPr>
          <p:cNvPr id="4" name="Date Placeholder 3"/>
          <p:cNvSpPr>
            <a:spLocks noGrp="1"/>
          </p:cNvSpPr>
          <p:nvPr>
            <p:ph type="dt" sz="half" idx="10"/>
          </p:nvPr>
        </p:nvSpPr>
        <p:spPr/>
        <p:txBody>
          <a:bodyPr/>
          <a:lstStyle/>
          <a:p>
            <a:fld id="{E55D789E-5E36-2545-9E1B-E3057111595E}" type="datetimeFigureOut">
              <a:rPr lang="en-VN" smtClean="0"/>
              <a:t>03/20/2025</a:t>
            </a:fld>
            <a:endParaRPr lang="en-VN"/>
          </a:p>
        </p:txBody>
      </p:sp>
      <p:sp>
        <p:nvSpPr>
          <p:cNvPr id="5" name="Footer Placeholder 4"/>
          <p:cNvSpPr>
            <a:spLocks noGrp="1"/>
          </p:cNvSpPr>
          <p:nvPr>
            <p:ph type="ftr" sz="quarter" idx="11"/>
          </p:nvPr>
        </p:nvSpPr>
        <p:spPr/>
        <p:txBody>
          <a:bodyPr/>
          <a:lstStyle/>
          <a:p>
            <a:endParaRPr lang="en-VN"/>
          </a:p>
        </p:txBody>
      </p:sp>
      <p:sp>
        <p:nvSpPr>
          <p:cNvPr id="6" name="Slide Number Placeholder 5"/>
          <p:cNvSpPr>
            <a:spLocks noGrp="1"/>
          </p:cNvSpPr>
          <p:nvPr>
            <p:ph type="sldNum" sz="quarter" idx="12"/>
          </p:nvPr>
        </p:nvSpPr>
        <p:spPr/>
        <p:txBody>
          <a:bodyPr/>
          <a:lstStyle/>
          <a:p>
            <a:fld id="{05081F66-C85E-BA44-8D1F-6683B265D5B8}" type="slidenum">
              <a:rPr lang="en-VN" smtClean="0"/>
              <a:t>‹#›</a:t>
            </a:fld>
            <a:endParaRPr lang="en-VN"/>
          </a:p>
        </p:txBody>
      </p:sp>
    </p:spTree>
    <p:extLst>
      <p:ext uri="{BB962C8B-B14F-4D97-AF65-F5344CB8AC3E}">
        <p14:creationId xmlns:p14="http://schemas.microsoft.com/office/powerpoint/2010/main" val="407464580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94" y="4289374"/>
            <a:ext cx="10364432" cy="811610"/>
          </a:xfrm>
        </p:spPr>
        <p:txBody>
          <a:bodyPr anchor="b"/>
          <a:lstStyle>
            <a:lvl1pPr>
              <a:defRPr sz="3200"/>
            </a:lvl1pPr>
          </a:lstStyle>
          <a:p>
            <a:r>
              <a:rPr lang="en-GB"/>
              <a:t>Click to edit Master title style</a:t>
            </a:r>
            <a:endParaRPr lang="en-US" dirty="0"/>
          </a:p>
        </p:txBody>
      </p:sp>
      <p:sp>
        <p:nvSpPr>
          <p:cNvPr id="3" name="Picture Placeholder 2"/>
          <p:cNvSpPr>
            <a:spLocks noGrp="1" noChangeAspect="1"/>
          </p:cNvSpPr>
          <p:nvPr>
            <p:ph type="pic" idx="1"/>
          </p:nvPr>
        </p:nvSpPr>
        <p:spPr>
          <a:xfrm>
            <a:off x="1184744" y="698261"/>
            <a:ext cx="9822532" cy="3214136"/>
          </a:xfrm>
          <a:prstGeom prst="roundRect">
            <a:avLst>
              <a:gd name="adj" fmla="val 4944"/>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GB"/>
              <a:t>Click icon to add picture</a:t>
            </a:r>
            <a:endParaRPr lang="en-US" dirty="0"/>
          </a:p>
        </p:txBody>
      </p:sp>
      <p:sp>
        <p:nvSpPr>
          <p:cNvPr id="4" name="Text Placeholder 3"/>
          <p:cNvSpPr>
            <a:spLocks noGrp="1"/>
          </p:cNvSpPr>
          <p:nvPr>
            <p:ph type="body" sz="half" idx="2"/>
          </p:nvPr>
        </p:nvSpPr>
        <p:spPr>
          <a:xfrm>
            <a:off x="913774" y="5108728"/>
            <a:ext cx="10364452" cy="682472"/>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p:cNvSpPr>
            <a:spLocks noGrp="1"/>
          </p:cNvSpPr>
          <p:nvPr>
            <p:ph type="dt" sz="half" idx="10"/>
          </p:nvPr>
        </p:nvSpPr>
        <p:spPr/>
        <p:txBody>
          <a:bodyPr/>
          <a:lstStyle/>
          <a:p>
            <a:fld id="{E55D789E-5E36-2545-9E1B-E3057111595E}" type="datetimeFigureOut">
              <a:rPr lang="en-VN" smtClean="0"/>
              <a:t>03/20/2025</a:t>
            </a:fld>
            <a:endParaRPr lang="en-VN"/>
          </a:p>
        </p:txBody>
      </p:sp>
      <p:sp>
        <p:nvSpPr>
          <p:cNvPr id="6" name="Footer Placeholder 5"/>
          <p:cNvSpPr>
            <a:spLocks noGrp="1"/>
          </p:cNvSpPr>
          <p:nvPr>
            <p:ph type="ftr" sz="quarter" idx="11"/>
          </p:nvPr>
        </p:nvSpPr>
        <p:spPr/>
        <p:txBody>
          <a:bodyPr/>
          <a:lstStyle/>
          <a:p>
            <a:endParaRPr lang="en-VN"/>
          </a:p>
        </p:txBody>
      </p:sp>
      <p:sp>
        <p:nvSpPr>
          <p:cNvPr id="7" name="Slide Number Placeholder 6"/>
          <p:cNvSpPr>
            <a:spLocks noGrp="1"/>
          </p:cNvSpPr>
          <p:nvPr>
            <p:ph type="sldNum" sz="quarter" idx="12"/>
          </p:nvPr>
        </p:nvSpPr>
        <p:spPr/>
        <p:txBody>
          <a:bodyPr/>
          <a:lstStyle/>
          <a:p>
            <a:fld id="{05081F66-C85E-BA44-8D1F-6683B265D5B8}" type="slidenum">
              <a:rPr lang="en-VN" smtClean="0"/>
              <a:t>‹#›</a:t>
            </a:fld>
            <a:endParaRPr lang="en-VN"/>
          </a:p>
        </p:txBody>
      </p:sp>
    </p:spTree>
    <p:extLst>
      <p:ext uri="{BB962C8B-B14F-4D97-AF65-F5344CB8AC3E}">
        <p14:creationId xmlns:p14="http://schemas.microsoft.com/office/powerpoint/2010/main" val="275602321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4" y="609599"/>
            <a:ext cx="10364452" cy="3427245"/>
          </a:xfrm>
        </p:spPr>
        <p:txBody>
          <a:bodyPr anchor="ctr"/>
          <a:lstStyle>
            <a:lvl1pPr algn="ctr">
              <a:defRPr sz="3200"/>
            </a:lvl1pPr>
          </a:lstStyle>
          <a:p>
            <a:r>
              <a:rPr lang="en-GB"/>
              <a:t>Click to edit Master title style</a:t>
            </a:r>
            <a:endParaRPr lang="en-US" dirty="0"/>
          </a:p>
        </p:txBody>
      </p:sp>
      <p:sp>
        <p:nvSpPr>
          <p:cNvPr id="4" name="Text Placeholder 3"/>
          <p:cNvSpPr>
            <a:spLocks noGrp="1"/>
          </p:cNvSpPr>
          <p:nvPr>
            <p:ph type="body" sz="half" idx="2"/>
          </p:nvPr>
        </p:nvSpPr>
        <p:spPr>
          <a:xfrm>
            <a:off x="913775" y="4204821"/>
            <a:ext cx="10364452" cy="1586380"/>
          </a:xfrm>
        </p:spPr>
        <p:txBody>
          <a:bodyPr anchor="ct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p:cNvSpPr>
            <a:spLocks noGrp="1"/>
          </p:cNvSpPr>
          <p:nvPr>
            <p:ph type="dt" sz="half" idx="10"/>
          </p:nvPr>
        </p:nvSpPr>
        <p:spPr/>
        <p:txBody>
          <a:bodyPr/>
          <a:lstStyle/>
          <a:p>
            <a:fld id="{E55D789E-5E36-2545-9E1B-E3057111595E}" type="datetimeFigureOut">
              <a:rPr lang="en-VN" smtClean="0"/>
              <a:t>03/20/2025</a:t>
            </a:fld>
            <a:endParaRPr lang="en-VN"/>
          </a:p>
        </p:txBody>
      </p:sp>
      <p:sp>
        <p:nvSpPr>
          <p:cNvPr id="6" name="Footer Placeholder 5"/>
          <p:cNvSpPr>
            <a:spLocks noGrp="1"/>
          </p:cNvSpPr>
          <p:nvPr>
            <p:ph type="ftr" sz="quarter" idx="11"/>
          </p:nvPr>
        </p:nvSpPr>
        <p:spPr/>
        <p:txBody>
          <a:bodyPr/>
          <a:lstStyle/>
          <a:p>
            <a:endParaRPr lang="en-VN"/>
          </a:p>
        </p:txBody>
      </p:sp>
      <p:sp>
        <p:nvSpPr>
          <p:cNvPr id="7" name="Slide Number Placeholder 6"/>
          <p:cNvSpPr>
            <a:spLocks noGrp="1"/>
          </p:cNvSpPr>
          <p:nvPr>
            <p:ph type="sldNum" sz="quarter" idx="12"/>
          </p:nvPr>
        </p:nvSpPr>
        <p:spPr/>
        <p:txBody>
          <a:bodyPr/>
          <a:lstStyle/>
          <a:p>
            <a:fld id="{05081F66-C85E-BA44-8D1F-6683B265D5B8}" type="slidenum">
              <a:rPr lang="en-VN" smtClean="0"/>
              <a:t>‹#›</a:t>
            </a:fld>
            <a:endParaRPr lang="en-VN"/>
          </a:p>
        </p:txBody>
      </p:sp>
    </p:spTree>
    <p:extLst>
      <p:ext uri="{BB962C8B-B14F-4D97-AF65-F5344CB8AC3E}">
        <p14:creationId xmlns:p14="http://schemas.microsoft.com/office/powerpoint/2010/main" val="137174649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pic>
        <p:nvPicPr>
          <p:cNvPr id="11" name="Picture 10"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1446212" y="609600"/>
            <a:ext cx="9302752" cy="2992904"/>
          </a:xfrm>
        </p:spPr>
        <p:txBody>
          <a:bodyPr anchor="ctr"/>
          <a:lstStyle>
            <a:lvl1pPr>
              <a:defRPr sz="3200"/>
            </a:lvl1pPr>
          </a:lstStyle>
          <a:p>
            <a:r>
              <a:rPr lang="en-GB"/>
              <a:t>Click to edit Master title style</a:t>
            </a:r>
            <a:endParaRPr lang="en-US" dirty="0"/>
          </a:p>
        </p:txBody>
      </p:sp>
      <p:sp>
        <p:nvSpPr>
          <p:cNvPr id="12" name="Text Placeholder 3"/>
          <p:cNvSpPr>
            <a:spLocks noGrp="1"/>
          </p:cNvSpPr>
          <p:nvPr>
            <p:ph type="body" sz="half" idx="13"/>
          </p:nvPr>
        </p:nvSpPr>
        <p:spPr>
          <a:xfrm>
            <a:off x="1720644" y="3610032"/>
            <a:ext cx="8752299" cy="59478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4" name="Text Placeholder 3"/>
          <p:cNvSpPr>
            <a:spLocks noGrp="1"/>
          </p:cNvSpPr>
          <p:nvPr>
            <p:ph type="body" sz="half" idx="2"/>
          </p:nvPr>
        </p:nvSpPr>
        <p:spPr>
          <a:xfrm>
            <a:off x="913774" y="4372796"/>
            <a:ext cx="10364452" cy="1421053"/>
          </a:xfrm>
        </p:spPr>
        <p:txBody>
          <a:bodyPr anchor="ctr">
            <a:normAutofit/>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p:cNvSpPr>
            <a:spLocks noGrp="1"/>
          </p:cNvSpPr>
          <p:nvPr>
            <p:ph type="dt" sz="half" idx="10"/>
          </p:nvPr>
        </p:nvSpPr>
        <p:spPr/>
        <p:txBody>
          <a:bodyPr/>
          <a:lstStyle/>
          <a:p>
            <a:fld id="{E55D789E-5E36-2545-9E1B-E3057111595E}" type="datetimeFigureOut">
              <a:rPr lang="en-VN" smtClean="0"/>
              <a:t>03/20/2025</a:t>
            </a:fld>
            <a:endParaRPr lang="en-VN"/>
          </a:p>
        </p:txBody>
      </p:sp>
      <p:sp>
        <p:nvSpPr>
          <p:cNvPr id="6" name="Footer Placeholder 5"/>
          <p:cNvSpPr>
            <a:spLocks noGrp="1"/>
          </p:cNvSpPr>
          <p:nvPr>
            <p:ph type="ftr" sz="quarter" idx="11"/>
          </p:nvPr>
        </p:nvSpPr>
        <p:spPr/>
        <p:txBody>
          <a:bodyPr/>
          <a:lstStyle/>
          <a:p>
            <a:endParaRPr lang="en-VN"/>
          </a:p>
        </p:txBody>
      </p:sp>
      <p:sp>
        <p:nvSpPr>
          <p:cNvPr id="7" name="Slide Number Placeholder 6"/>
          <p:cNvSpPr>
            <a:spLocks noGrp="1"/>
          </p:cNvSpPr>
          <p:nvPr>
            <p:ph type="sldNum" sz="quarter" idx="12"/>
          </p:nvPr>
        </p:nvSpPr>
        <p:spPr/>
        <p:txBody>
          <a:bodyPr/>
          <a:lstStyle/>
          <a:p>
            <a:fld id="{05081F66-C85E-BA44-8D1F-6683B265D5B8}" type="slidenum">
              <a:rPr lang="en-VN" smtClean="0"/>
              <a:t>‹#›</a:t>
            </a:fld>
            <a:endParaRPr lang="en-VN"/>
          </a:p>
        </p:txBody>
      </p:sp>
      <p:sp>
        <p:nvSpPr>
          <p:cNvPr id="13" name="TextBox 12"/>
          <p:cNvSpPr txBox="1"/>
          <p:nvPr/>
        </p:nvSpPr>
        <p:spPr>
          <a:xfrm>
            <a:off x="1001488" y="754166"/>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4" name="TextBox 13"/>
          <p:cNvSpPr txBox="1"/>
          <p:nvPr/>
        </p:nvSpPr>
        <p:spPr>
          <a:xfrm>
            <a:off x="10557558" y="2993578"/>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118993022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5" y="2138721"/>
            <a:ext cx="10364452" cy="2511835"/>
          </a:xfrm>
        </p:spPr>
        <p:txBody>
          <a:bodyPr anchor="b"/>
          <a:lstStyle>
            <a:lvl1pPr algn="ctr">
              <a:defRPr sz="3200"/>
            </a:lvl1pPr>
          </a:lstStyle>
          <a:p>
            <a:r>
              <a:rPr lang="en-GB"/>
              <a:t>Click to edit Master title style</a:t>
            </a:r>
            <a:endParaRPr lang="en-US" dirty="0"/>
          </a:p>
        </p:txBody>
      </p:sp>
      <p:sp>
        <p:nvSpPr>
          <p:cNvPr id="4" name="Text Placeholder 3"/>
          <p:cNvSpPr>
            <a:spLocks noGrp="1"/>
          </p:cNvSpPr>
          <p:nvPr>
            <p:ph type="body" sz="half" idx="2"/>
          </p:nvPr>
        </p:nvSpPr>
        <p:spPr>
          <a:xfrm>
            <a:off x="913775" y="4662335"/>
            <a:ext cx="10364452" cy="1140644"/>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p:cNvSpPr>
            <a:spLocks noGrp="1"/>
          </p:cNvSpPr>
          <p:nvPr>
            <p:ph type="dt" sz="half" idx="10"/>
          </p:nvPr>
        </p:nvSpPr>
        <p:spPr/>
        <p:txBody>
          <a:bodyPr/>
          <a:lstStyle/>
          <a:p>
            <a:fld id="{E55D789E-5E36-2545-9E1B-E3057111595E}" type="datetimeFigureOut">
              <a:rPr lang="en-VN" smtClean="0"/>
              <a:t>03/20/2025</a:t>
            </a:fld>
            <a:endParaRPr lang="en-VN"/>
          </a:p>
        </p:txBody>
      </p:sp>
      <p:sp>
        <p:nvSpPr>
          <p:cNvPr id="6" name="Footer Placeholder 5"/>
          <p:cNvSpPr>
            <a:spLocks noGrp="1"/>
          </p:cNvSpPr>
          <p:nvPr>
            <p:ph type="ftr" sz="quarter" idx="11"/>
          </p:nvPr>
        </p:nvSpPr>
        <p:spPr/>
        <p:txBody>
          <a:bodyPr/>
          <a:lstStyle/>
          <a:p>
            <a:endParaRPr lang="en-VN"/>
          </a:p>
        </p:txBody>
      </p:sp>
      <p:sp>
        <p:nvSpPr>
          <p:cNvPr id="7" name="Slide Number Placeholder 6"/>
          <p:cNvSpPr>
            <a:spLocks noGrp="1"/>
          </p:cNvSpPr>
          <p:nvPr>
            <p:ph type="sldNum" sz="quarter" idx="12"/>
          </p:nvPr>
        </p:nvSpPr>
        <p:spPr/>
        <p:txBody>
          <a:bodyPr/>
          <a:lstStyle/>
          <a:p>
            <a:fld id="{05081F66-C85E-BA44-8D1F-6683B265D5B8}" type="slidenum">
              <a:rPr lang="en-VN" smtClean="0"/>
              <a:t>‹#›</a:t>
            </a:fld>
            <a:endParaRPr lang="en-VN"/>
          </a:p>
        </p:txBody>
      </p:sp>
    </p:spTree>
    <p:extLst>
      <p:ext uri="{BB962C8B-B14F-4D97-AF65-F5344CB8AC3E}">
        <p14:creationId xmlns:p14="http://schemas.microsoft.com/office/powerpoint/2010/main" val="316708455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pic>
        <p:nvPicPr>
          <p:cNvPr id="13" name="Picture 12"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5" name="Title 1"/>
          <p:cNvSpPr>
            <a:spLocks noGrp="1"/>
          </p:cNvSpPr>
          <p:nvPr>
            <p:ph type="title"/>
          </p:nvPr>
        </p:nvSpPr>
        <p:spPr>
          <a:xfrm>
            <a:off x="913774" y="609600"/>
            <a:ext cx="10364452" cy="1605094"/>
          </a:xfrm>
        </p:spPr>
        <p:txBody>
          <a:bodyPr/>
          <a:lstStyle/>
          <a:p>
            <a:r>
              <a:rPr lang="en-GB"/>
              <a:t>Click to edit Master title style</a:t>
            </a:r>
            <a:endParaRPr lang="en-US" dirty="0"/>
          </a:p>
        </p:txBody>
      </p:sp>
      <p:sp>
        <p:nvSpPr>
          <p:cNvPr id="7" name="Text Placeholder 2"/>
          <p:cNvSpPr>
            <a:spLocks noGrp="1"/>
          </p:cNvSpPr>
          <p:nvPr>
            <p:ph type="body" idx="1"/>
          </p:nvPr>
        </p:nvSpPr>
        <p:spPr>
          <a:xfrm>
            <a:off x="913774" y="2367093"/>
            <a:ext cx="3298976"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8" name="Text Placeholder 3"/>
          <p:cNvSpPr>
            <a:spLocks noGrp="1"/>
          </p:cNvSpPr>
          <p:nvPr>
            <p:ph type="body" sz="half" idx="15"/>
          </p:nvPr>
        </p:nvSpPr>
        <p:spPr>
          <a:xfrm>
            <a:off x="913774" y="2943355"/>
            <a:ext cx="3298976"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9" name="Text Placeholder 4"/>
          <p:cNvSpPr>
            <a:spLocks noGrp="1"/>
          </p:cNvSpPr>
          <p:nvPr>
            <p:ph type="body" sz="quarter" idx="3"/>
          </p:nvPr>
        </p:nvSpPr>
        <p:spPr>
          <a:xfrm>
            <a:off x="4452389" y="2367093"/>
            <a:ext cx="3291521"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10" name="Text Placeholder 3"/>
          <p:cNvSpPr>
            <a:spLocks noGrp="1"/>
          </p:cNvSpPr>
          <p:nvPr>
            <p:ph type="body" sz="half" idx="16"/>
          </p:nvPr>
        </p:nvSpPr>
        <p:spPr>
          <a:xfrm>
            <a:off x="4441348" y="2943355"/>
            <a:ext cx="3303351"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11" name="Text Placeholder 4"/>
          <p:cNvSpPr>
            <a:spLocks noGrp="1"/>
          </p:cNvSpPr>
          <p:nvPr>
            <p:ph type="body" sz="quarter" idx="13"/>
          </p:nvPr>
        </p:nvSpPr>
        <p:spPr>
          <a:xfrm>
            <a:off x="7973298" y="2367093"/>
            <a:ext cx="3304928"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12" name="Text Placeholder 3"/>
          <p:cNvSpPr>
            <a:spLocks noGrp="1"/>
          </p:cNvSpPr>
          <p:nvPr>
            <p:ph type="body" sz="half" idx="17"/>
          </p:nvPr>
        </p:nvSpPr>
        <p:spPr>
          <a:xfrm>
            <a:off x="7973298" y="2943355"/>
            <a:ext cx="3304928"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3" name="Date Placeholder 2"/>
          <p:cNvSpPr>
            <a:spLocks noGrp="1"/>
          </p:cNvSpPr>
          <p:nvPr>
            <p:ph type="dt" sz="half" idx="10"/>
          </p:nvPr>
        </p:nvSpPr>
        <p:spPr/>
        <p:txBody>
          <a:bodyPr/>
          <a:lstStyle/>
          <a:p>
            <a:fld id="{E55D789E-5E36-2545-9E1B-E3057111595E}" type="datetimeFigureOut">
              <a:rPr lang="en-VN" smtClean="0"/>
              <a:t>03/20/2025</a:t>
            </a:fld>
            <a:endParaRPr lang="en-VN"/>
          </a:p>
        </p:txBody>
      </p:sp>
      <p:sp>
        <p:nvSpPr>
          <p:cNvPr id="4" name="Footer Placeholder 3"/>
          <p:cNvSpPr>
            <a:spLocks noGrp="1"/>
          </p:cNvSpPr>
          <p:nvPr>
            <p:ph type="ftr" sz="quarter" idx="11"/>
          </p:nvPr>
        </p:nvSpPr>
        <p:spPr/>
        <p:txBody>
          <a:bodyPr/>
          <a:lstStyle/>
          <a:p>
            <a:endParaRPr lang="en-VN"/>
          </a:p>
        </p:txBody>
      </p:sp>
      <p:sp>
        <p:nvSpPr>
          <p:cNvPr id="5" name="Slide Number Placeholder 4"/>
          <p:cNvSpPr>
            <a:spLocks noGrp="1"/>
          </p:cNvSpPr>
          <p:nvPr>
            <p:ph type="sldNum" sz="quarter" idx="12"/>
          </p:nvPr>
        </p:nvSpPr>
        <p:spPr/>
        <p:txBody>
          <a:bodyPr/>
          <a:lstStyle/>
          <a:p>
            <a:fld id="{05081F66-C85E-BA44-8D1F-6683B265D5B8}" type="slidenum">
              <a:rPr lang="en-VN" smtClean="0"/>
              <a:t>‹#›</a:t>
            </a:fld>
            <a:endParaRPr lang="en-VN"/>
          </a:p>
        </p:txBody>
      </p:sp>
    </p:spTree>
    <p:extLst>
      <p:ext uri="{BB962C8B-B14F-4D97-AF65-F5344CB8AC3E}">
        <p14:creationId xmlns:p14="http://schemas.microsoft.com/office/powerpoint/2010/main" val="311836639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pic>
        <p:nvPicPr>
          <p:cNvPr id="16" name="Picture 15"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0" name="Title 1"/>
          <p:cNvSpPr>
            <a:spLocks noGrp="1"/>
          </p:cNvSpPr>
          <p:nvPr>
            <p:ph type="title"/>
          </p:nvPr>
        </p:nvSpPr>
        <p:spPr>
          <a:xfrm>
            <a:off x="913774" y="610772"/>
            <a:ext cx="10364452" cy="1603922"/>
          </a:xfrm>
        </p:spPr>
        <p:txBody>
          <a:bodyPr/>
          <a:lstStyle/>
          <a:p>
            <a:r>
              <a:rPr lang="en-GB"/>
              <a:t>Click to edit Master title style</a:t>
            </a:r>
            <a:endParaRPr lang="en-US" dirty="0"/>
          </a:p>
        </p:txBody>
      </p:sp>
      <p:sp>
        <p:nvSpPr>
          <p:cNvPr id="19" name="Text Placeholder 2"/>
          <p:cNvSpPr>
            <a:spLocks noGrp="1"/>
          </p:cNvSpPr>
          <p:nvPr>
            <p:ph type="body" idx="1"/>
          </p:nvPr>
        </p:nvSpPr>
        <p:spPr>
          <a:xfrm>
            <a:off x="913774" y="4204820"/>
            <a:ext cx="3296409"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20" name="Picture Placeholder 2"/>
          <p:cNvSpPr>
            <a:spLocks noGrp="1" noChangeAspect="1"/>
          </p:cNvSpPr>
          <p:nvPr>
            <p:ph type="pic" idx="15"/>
          </p:nvPr>
        </p:nvSpPr>
        <p:spPr>
          <a:xfrm>
            <a:off x="913774" y="2367093"/>
            <a:ext cx="3296409" cy="1524000"/>
          </a:xfrm>
          <a:prstGeom prst="roundRect">
            <a:avLst>
              <a:gd name="adj" fmla="val 9363"/>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GB"/>
              <a:t>Click icon to add picture</a:t>
            </a:r>
            <a:endParaRPr lang="en-US" dirty="0"/>
          </a:p>
        </p:txBody>
      </p:sp>
      <p:sp>
        <p:nvSpPr>
          <p:cNvPr id="21" name="Text Placeholder 3"/>
          <p:cNvSpPr>
            <a:spLocks noGrp="1"/>
          </p:cNvSpPr>
          <p:nvPr>
            <p:ph type="body" sz="half" idx="18"/>
          </p:nvPr>
        </p:nvSpPr>
        <p:spPr>
          <a:xfrm>
            <a:off x="913774" y="4781082"/>
            <a:ext cx="3296409" cy="101011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22" name="Text Placeholder 4"/>
          <p:cNvSpPr>
            <a:spLocks noGrp="1"/>
          </p:cNvSpPr>
          <p:nvPr>
            <p:ph type="body" sz="quarter" idx="3"/>
          </p:nvPr>
        </p:nvSpPr>
        <p:spPr>
          <a:xfrm>
            <a:off x="4442759" y="4204820"/>
            <a:ext cx="3301828"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23" name="Picture Placeholder 2"/>
          <p:cNvSpPr>
            <a:spLocks noGrp="1" noChangeAspect="1"/>
          </p:cNvSpPr>
          <p:nvPr>
            <p:ph type="pic" idx="21"/>
          </p:nvPr>
        </p:nvSpPr>
        <p:spPr>
          <a:xfrm>
            <a:off x="4441348" y="2367093"/>
            <a:ext cx="3303352" cy="1524000"/>
          </a:xfrm>
          <a:prstGeom prst="roundRect">
            <a:avLst>
              <a:gd name="adj" fmla="val 8841"/>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GB"/>
              <a:t>Click icon to add picture</a:t>
            </a:r>
            <a:endParaRPr lang="en-US" dirty="0"/>
          </a:p>
        </p:txBody>
      </p:sp>
      <p:sp>
        <p:nvSpPr>
          <p:cNvPr id="24" name="Text Placeholder 3"/>
          <p:cNvSpPr>
            <a:spLocks noGrp="1"/>
          </p:cNvSpPr>
          <p:nvPr>
            <p:ph type="body" sz="half" idx="19"/>
          </p:nvPr>
        </p:nvSpPr>
        <p:spPr>
          <a:xfrm>
            <a:off x="4441348" y="4781080"/>
            <a:ext cx="3303352" cy="1010119"/>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25" name="Text Placeholder 4"/>
          <p:cNvSpPr>
            <a:spLocks noGrp="1"/>
          </p:cNvSpPr>
          <p:nvPr>
            <p:ph type="body" sz="quarter" idx="13"/>
          </p:nvPr>
        </p:nvSpPr>
        <p:spPr>
          <a:xfrm>
            <a:off x="7973298" y="4204820"/>
            <a:ext cx="3300681"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26" name="Picture Placeholder 2"/>
          <p:cNvSpPr>
            <a:spLocks noGrp="1" noChangeAspect="1"/>
          </p:cNvSpPr>
          <p:nvPr>
            <p:ph type="pic" idx="22"/>
          </p:nvPr>
        </p:nvSpPr>
        <p:spPr>
          <a:xfrm>
            <a:off x="7973298" y="2367093"/>
            <a:ext cx="3304928" cy="1524000"/>
          </a:xfrm>
          <a:prstGeom prst="roundRect">
            <a:avLst>
              <a:gd name="adj" fmla="val 8841"/>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GB"/>
              <a:t>Click icon to add picture</a:t>
            </a:r>
            <a:endParaRPr lang="en-US" dirty="0"/>
          </a:p>
        </p:txBody>
      </p:sp>
      <p:sp>
        <p:nvSpPr>
          <p:cNvPr id="27" name="Text Placeholder 3"/>
          <p:cNvSpPr>
            <a:spLocks noGrp="1"/>
          </p:cNvSpPr>
          <p:nvPr>
            <p:ph type="body" sz="half" idx="20"/>
          </p:nvPr>
        </p:nvSpPr>
        <p:spPr>
          <a:xfrm>
            <a:off x="7973173" y="4781078"/>
            <a:ext cx="3305053" cy="1010121"/>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3" name="Date Placeholder 2"/>
          <p:cNvSpPr>
            <a:spLocks noGrp="1"/>
          </p:cNvSpPr>
          <p:nvPr>
            <p:ph type="dt" sz="half" idx="10"/>
          </p:nvPr>
        </p:nvSpPr>
        <p:spPr/>
        <p:txBody>
          <a:bodyPr/>
          <a:lstStyle/>
          <a:p>
            <a:fld id="{E55D789E-5E36-2545-9E1B-E3057111595E}" type="datetimeFigureOut">
              <a:rPr lang="en-VN" smtClean="0"/>
              <a:t>03/20/2025</a:t>
            </a:fld>
            <a:endParaRPr lang="en-VN"/>
          </a:p>
        </p:txBody>
      </p:sp>
      <p:sp>
        <p:nvSpPr>
          <p:cNvPr id="4" name="Footer Placeholder 3"/>
          <p:cNvSpPr>
            <a:spLocks noGrp="1"/>
          </p:cNvSpPr>
          <p:nvPr>
            <p:ph type="ftr" sz="quarter" idx="11"/>
          </p:nvPr>
        </p:nvSpPr>
        <p:spPr/>
        <p:txBody>
          <a:bodyPr/>
          <a:lstStyle/>
          <a:p>
            <a:endParaRPr lang="en-VN"/>
          </a:p>
        </p:txBody>
      </p:sp>
      <p:sp>
        <p:nvSpPr>
          <p:cNvPr id="5" name="Slide Number Placeholder 4"/>
          <p:cNvSpPr>
            <a:spLocks noGrp="1"/>
          </p:cNvSpPr>
          <p:nvPr>
            <p:ph type="sldNum" sz="quarter" idx="12"/>
          </p:nvPr>
        </p:nvSpPr>
        <p:spPr/>
        <p:txBody>
          <a:bodyPr/>
          <a:lstStyle/>
          <a:p>
            <a:fld id="{05081F66-C85E-BA44-8D1F-6683B265D5B8}" type="slidenum">
              <a:rPr lang="en-VN" smtClean="0"/>
              <a:t>‹#›</a:t>
            </a:fld>
            <a:endParaRPr lang="en-VN"/>
          </a:p>
        </p:txBody>
      </p:sp>
    </p:spTree>
    <p:extLst>
      <p:ext uri="{BB962C8B-B14F-4D97-AF65-F5344CB8AC3E}">
        <p14:creationId xmlns:p14="http://schemas.microsoft.com/office/powerpoint/2010/main" val="384464538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en-GB"/>
              <a:t>Click to edit Master title style</a:t>
            </a:r>
            <a:endParaRPr lang="en-US" dirty="0"/>
          </a:p>
        </p:txBody>
      </p:sp>
      <p:sp>
        <p:nvSpPr>
          <p:cNvPr id="11" name="Vertical Text Placeholder 2"/>
          <p:cNvSpPr>
            <a:spLocks noGrp="1"/>
          </p:cNvSpPr>
          <p:nvPr>
            <p:ph type="body" orient="vert" sz="quarter" idx="13"/>
          </p:nvPr>
        </p:nvSpPr>
        <p:spPr>
          <a:xfrm>
            <a:off x="913775" y="2367093"/>
            <a:ext cx="10364452" cy="3424107"/>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E55D789E-5E36-2545-9E1B-E3057111595E}" type="datetimeFigureOut">
              <a:rPr lang="en-VN" smtClean="0"/>
              <a:t>03/20/2025</a:t>
            </a:fld>
            <a:endParaRPr lang="en-VN"/>
          </a:p>
        </p:txBody>
      </p:sp>
      <p:sp>
        <p:nvSpPr>
          <p:cNvPr id="5" name="Footer Placeholder 4"/>
          <p:cNvSpPr>
            <a:spLocks noGrp="1"/>
          </p:cNvSpPr>
          <p:nvPr>
            <p:ph type="ftr" sz="quarter" idx="11"/>
          </p:nvPr>
        </p:nvSpPr>
        <p:spPr/>
        <p:txBody>
          <a:bodyPr/>
          <a:lstStyle/>
          <a:p>
            <a:endParaRPr lang="en-VN"/>
          </a:p>
        </p:txBody>
      </p:sp>
      <p:sp>
        <p:nvSpPr>
          <p:cNvPr id="6" name="Slide Number Placeholder 5"/>
          <p:cNvSpPr>
            <a:spLocks noGrp="1"/>
          </p:cNvSpPr>
          <p:nvPr>
            <p:ph type="sldNum" sz="quarter" idx="12"/>
          </p:nvPr>
        </p:nvSpPr>
        <p:spPr/>
        <p:txBody>
          <a:bodyPr/>
          <a:lstStyle/>
          <a:p>
            <a:fld id="{05081F66-C85E-BA44-8D1F-6683B265D5B8}" type="slidenum">
              <a:rPr lang="en-VN" smtClean="0"/>
              <a:t>‹#›</a:t>
            </a:fld>
            <a:endParaRPr lang="en-VN"/>
          </a:p>
        </p:txBody>
      </p:sp>
    </p:spTree>
    <p:extLst>
      <p:ext uri="{BB962C8B-B14F-4D97-AF65-F5344CB8AC3E}">
        <p14:creationId xmlns:p14="http://schemas.microsoft.com/office/powerpoint/2010/main" val="357732414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pic>
        <p:nvPicPr>
          <p:cNvPr id="9" name="Picture 8"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Vertical Title 1"/>
          <p:cNvSpPr>
            <a:spLocks noGrp="1"/>
          </p:cNvSpPr>
          <p:nvPr>
            <p:ph type="title" orient="vert"/>
          </p:nvPr>
        </p:nvSpPr>
        <p:spPr>
          <a:xfrm>
            <a:off x="8724900" y="609601"/>
            <a:ext cx="2553326" cy="5181599"/>
          </a:xfrm>
        </p:spPr>
        <p:txBody>
          <a:bodyPr vert="eaVert"/>
          <a:lstStyle>
            <a:lvl1pPr algn="l">
              <a:defRPr/>
            </a:lvl1pPr>
          </a:lstStyle>
          <a:p>
            <a:r>
              <a:rPr lang="en-GB"/>
              <a:t>Click to edit Master title style</a:t>
            </a:r>
            <a:endParaRPr lang="en-US" dirty="0"/>
          </a:p>
        </p:txBody>
      </p:sp>
      <p:sp>
        <p:nvSpPr>
          <p:cNvPr id="8" name="Vertical Text Placeholder 2"/>
          <p:cNvSpPr>
            <a:spLocks noGrp="1"/>
          </p:cNvSpPr>
          <p:nvPr>
            <p:ph type="body" orient="vert" sz="quarter" idx="13"/>
          </p:nvPr>
        </p:nvSpPr>
        <p:spPr>
          <a:xfrm>
            <a:off x="913775" y="609601"/>
            <a:ext cx="7658724" cy="5181599"/>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E55D789E-5E36-2545-9E1B-E3057111595E}" type="datetimeFigureOut">
              <a:rPr lang="en-VN" smtClean="0"/>
              <a:t>03/20/2025</a:t>
            </a:fld>
            <a:endParaRPr lang="en-VN"/>
          </a:p>
        </p:txBody>
      </p:sp>
      <p:sp>
        <p:nvSpPr>
          <p:cNvPr id="5" name="Footer Placeholder 4"/>
          <p:cNvSpPr>
            <a:spLocks noGrp="1"/>
          </p:cNvSpPr>
          <p:nvPr>
            <p:ph type="ftr" sz="quarter" idx="11"/>
          </p:nvPr>
        </p:nvSpPr>
        <p:spPr/>
        <p:txBody>
          <a:bodyPr/>
          <a:lstStyle/>
          <a:p>
            <a:endParaRPr lang="en-VN"/>
          </a:p>
        </p:txBody>
      </p:sp>
      <p:sp>
        <p:nvSpPr>
          <p:cNvPr id="6" name="Slide Number Placeholder 5"/>
          <p:cNvSpPr>
            <a:spLocks noGrp="1"/>
          </p:cNvSpPr>
          <p:nvPr>
            <p:ph type="sldNum" sz="quarter" idx="12"/>
          </p:nvPr>
        </p:nvSpPr>
        <p:spPr/>
        <p:txBody>
          <a:bodyPr/>
          <a:lstStyle/>
          <a:p>
            <a:fld id="{05081F66-C85E-BA44-8D1F-6683B265D5B8}" type="slidenum">
              <a:rPr lang="en-VN" smtClean="0"/>
              <a:t>‹#›</a:t>
            </a:fld>
            <a:endParaRPr lang="en-VN"/>
          </a:p>
        </p:txBody>
      </p:sp>
    </p:spTree>
    <p:extLst>
      <p:ext uri="{BB962C8B-B14F-4D97-AF65-F5344CB8AC3E}">
        <p14:creationId xmlns:p14="http://schemas.microsoft.com/office/powerpoint/2010/main" val="22735988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3" name="Picture 2"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en-GB"/>
              <a:t>Click to edit Master title style</a:t>
            </a:r>
            <a:endParaRPr lang="en-US" dirty="0"/>
          </a:p>
        </p:txBody>
      </p:sp>
      <p:sp>
        <p:nvSpPr>
          <p:cNvPr id="12" name="Content Placeholder 2"/>
          <p:cNvSpPr>
            <a:spLocks noGrp="1"/>
          </p:cNvSpPr>
          <p:nvPr>
            <p:ph sz="quarter" idx="13"/>
          </p:nvPr>
        </p:nvSpPr>
        <p:spPr>
          <a:xfrm>
            <a:off x="913774" y="2367092"/>
            <a:ext cx="10363826" cy="3424107"/>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E55D789E-5E36-2545-9E1B-E3057111595E}" type="datetimeFigureOut">
              <a:rPr lang="en-VN" smtClean="0"/>
              <a:t>03/20/2025</a:t>
            </a:fld>
            <a:endParaRPr lang="en-VN"/>
          </a:p>
        </p:txBody>
      </p:sp>
      <p:sp>
        <p:nvSpPr>
          <p:cNvPr id="5" name="Footer Placeholder 4"/>
          <p:cNvSpPr>
            <a:spLocks noGrp="1"/>
          </p:cNvSpPr>
          <p:nvPr>
            <p:ph type="ftr" sz="quarter" idx="11"/>
          </p:nvPr>
        </p:nvSpPr>
        <p:spPr/>
        <p:txBody>
          <a:bodyPr/>
          <a:lstStyle/>
          <a:p>
            <a:endParaRPr lang="en-VN"/>
          </a:p>
        </p:txBody>
      </p:sp>
      <p:sp>
        <p:nvSpPr>
          <p:cNvPr id="6" name="Slide Number Placeholder 5"/>
          <p:cNvSpPr>
            <a:spLocks noGrp="1"/>
          </p:cNvSpPr>
          <p:nvPr>
            <p:ph type="sldNum" sz="quarter" idx="12"/>
          </p:nvPr>
        </p:nvSpPr>
        <p:spPr/>
        <p:txBody>
          <a:bodyPr/>
          <a:lstStyle/>
          <a:p>
            <a:fld id="{05081F66-C85E-BA44-8D1F-6683B265D5B8}" type="slidenum">
              <a:rPr lang="en-VN" smtClean="0"/>
              <a:t>‹#›</a:t>
            </a:fld>
            <a:endParaRPr lang="en-VN"/>
          </a:p>
        </p:txBody>
      </p:sp>
    </p:spTree>
    <p:extLst>
      <p:ext uri="{BB962C8B-B14F-4D97-AF65-F5344CB8AC3E}">
        <p14:creationId xmlns:p14="http://schemas.microsoft.com/office/powerpoint/2010/main" val="33788847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9" name="Picture 8"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4" y="828563"/>
            <a:ext cx="10351752" cy="2736819"/>
          </a:xfrm>
        </p:spPr>
        <p:txBody>
          <a:bodyPr anchor="b">
            <a:normAutofit/>
          </a:bodyPr>
          <a:lstStyle>
            <a:lvl1pPr>
              <a:defRPr sz="4000"/>
            </a:lvl1pPr>
          </a:lstStyle>
          <a:p>
            <a:r>
              <a:rPr lang="en-GB"/>
              <a:t>Click to edit Master title style</a:t>
            </a:r>
            <a:endParaRPr lang="en-US" dirty="0"/>
          </a:p>
        </p:txBody>
      </p:sp>
      <p:sp>
        <p:nvSpPr>
          <p:cNvPr id="3" name="Text Placeholder 2"/>
          <p:cNvSpPr>
            <a:spLocks noGrp="1"/>
          </p:cNvSpPr>
          <p:nvPr>
            <p:ph type="body" idx="1"/>
          </p:nvPr>
        </p:nvSpPr>
        <p:spPr>
          <a:xfrm>
            <a:off x="913774" y="3657457"/>
            <a:ext cx="10351752" cy="1368183"/>
          </a:xfrm>
        </p:spPr>
        <p:txBody>
          <a:bodyPr>
            <a:normAutofit/>
          </a:bodyPr>
          <a:lstStyle>
            <a:lvl1pPr marL="0" indent="0" algn="ctr">
              <a:buNone/>
              <a:defRPr sz="2000">
                <a:solidFill>
                  <a:schemeClr val="bg1">
                    <a:lumMod val="5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
        <p:nvSpPr>
          <p:cNvPr id="4" name="Date Placeholder 3"/>
          <p:cNvSpPr>
            <a:spLocks noGrp="1"/>
          </p:cNvSpPr>
          <p:nvPr>
            <p:ph type="dt" sz="half" idx="10"/>
          </p:nvPr>
        </p:nvSpPr>
        <p:spPr/>
        <p:txBody>
          <a:bodyPr/>
          <a:lstStyle/>
          <a:p>
            <a:fld id="{E55D789E-5E36-2545-9E1B-E3057111595E}" type="datetimeFigureOut">
              <a:rPr lang="en-VN" smtClean="0"/>
              <a:t>03/20/2025</a:t>
            </a:fld>
            <a:endParaRPr lang="en-VN"/>
          </a:p>
        </p:txBody>
      </p:sp>
      <p:sp>
        <p:nvSpPr>
          <p:cNvPr id="5" name="Footer Placeholder 4"/>
          <p:cNvSpPr>
            <a:spLocks noGrp="1"/>
          </p:cNvSpPr>
          <p:nvPr>
            <p:ph type="ftr" sz="quarter" idx="11"/>
          </p:nvPr>
        </p:nvSpPr>
        <p:spPr/>
        <p:txBody>
          <a:bodyPr/>
          <a:lstStyle/>
          <a:p>
            <a:endParaRPr lang="en-VN"/>
          </a:p>
        </p:txBody>
      </p:sp>
      <p:sp>
        <p:nvSpPr>
          <p:cNvPr id="6" name="Slide Number Placeholder 5"/>
          <p:cNvSpPr>
            <a:spLocks noGrp="1"/>
          </p:cNvSpPr>
          <p:nvPr>
            <p:ph type="sldNum" sz="quarter" idx="12"/>
          </p:nvPr>
        </p:nvSpPr>
        <p:spPr/>
        <p:txBody>
          <a:bodyPr/>
          <a:lstStyle/>
          <a:p>
            <a:fld id="{05081F66-C85E-BA44-8D1F-6683B265D5B8}" type="slidenum">
              <a:rPr lang="en-VN" smtClean="0"/>
              <a:t>‹#›</a:t>
            </a:fld>
            <a:endParaRPr lang="en-VN"/>
          </a:p>
        </p:txBody>
      </p:sp>
    </p:spTree>
    <p:extLst>
      <p:ext uri="{BB962C8B-B14F-4D97-AF65-F5344CB8AC3E}">
        <p14:creationId xmlns:p14="http://schemas.microsoft.com/office/powerpoint/2010/main" val="422856266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4" name="Title 1"/>
          <p:cNvSpPr>
            <a:spLocks noGrp="1"/>
          </p:cNvSpPr>
          <p:nvPr>
            <p:ph type="title"/>
          </p:nvPr>
        </p:nvSpPr>
        <p:spPr>
          <a:xfrm>
            <a:off x="913775" y="618517"/>
            <a:ext cx="10364451" cy="1596177"/>
          </a:xfrm>
        </p:spPr>
        <p:txBody>
          <a:bodyPr/>
          <a:lstStyle/>
          <a:p>
            <a:r>
              <a:rPr lang="en-GB"/>
              <a:t>Click to edit Master title style</a:t>
            </a:r>
            <a:endParaRPr lang="en-US" dirty="0"/>
          </a:p>
        </p:txBody>
      </p:sp>
      <p:sp>
        <p:nvSpPr>
          <p:cNvPr id="12" name="Content Placeholder 2"/>
          <p:cNvSpPr>
            <a:spLocks noGrp="1"/>
          </p:cNvSpPr>
          <p:nvPr>
            <p:ph sz="quarter" idx="13"/>
          </p:nvPr>
        </p:nvSpPr>
        <p:spPr>
          <a:xfrm>
            <a:off x="913774" y="2367092"/>
            <a:ext cx="5106026" cy="3424107"/>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13" name="Content Placeholder 3"/>
          <p:cNvSpPr>
            <a:spLocks noGrp="1"/>
          </p:cNvSpPr>
          <p:nvPr>
            <p:ph sz="quarter" idx="14"/>
          </p:nvPr>
        </p:nvSpPr>
        <p:spPr>
          <a:xfrm>
            <a:off x="6172200" y="2367092"/>
            <a:ext cx="5105400" cy="3424107"/>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5" name="Date Placeholder 4"/>
          <p:cNvSpPr>
            <a:spLocks noGrp="1"/>
          </p:cNvSpPr>
          <p:nvPr>
            <p:ph type="dt" sz="half" idx="10"/>
          </p:nvPr>
        </p:nvSpPr>
        <p:spPr/>
        <p:txBody>
          <a:bodyPr/>
          <a:lstStyle/>
          <a:p>
            <a:fld id="{E55D789E-5E36-2545-9E1B-E3057111595E}" type="datetimeFigureOut">
              <a:rPr lang="en-VN" smtClean="0"/>
              <a:t>03/20/2025</a:t>
            </a:fld>
            <a:endParaRPr lang="en-VN"/>
          </a:p>
        </p:txBody>
      </p:sp>
      <p:sp>
        <p:nvSpPr>
          <p:cNvPr id="6" name="Footer Placeholder 5"/>
          <p:cNvSpPr>
            <a:spLocks noGrp="1"/>
          </p:cNvSpPr>
          <p:nvPr>
            <p:ph type="ftr" sz="quarter" idx="11"/>
          </p:nvPr>
        </p:nvSpPr>
        <p:spPr/>
        <p:txBody>
          <a:bodyPr/>
          <a:lstStyle/>
          <a:p>
            <a:endParaRPr lang="en-VN"/>
          </a:p>
        </p:txBody>
      </p:sp>
      <p:sp>
        <p:nvSpPr>
          <p:cNvPr id="7" name="Slide Number Placeholder 6"/>
          <p:cNvSpPr>
            <a:spLocks noGrp="1"/>
          </p:cNvSpPr>
          <p:nvPr>
            <p:ph type="sldNum" sz="quarter" idx="12"/>
          </p:nvPr>
        </p:nvSpPr>
        <p:spPr/>
        <p:txBody>
          <a:bodyPr/>
          <a:lstStyle/>
          <a:p>
            <a:fld id="{05081F66-C85E-BA44-8D1F-6683B265D5B8}" type="slidenum">
              <a:rPr lang="en-VN" smtClean="0"/>
              <a:t>‹#›</a:t>
            </a:fld>
            <a:endParaRPr lang="en-VN"/>
          </a:p>
        </p:txBody>
      </p:sp>
    </p:spTree>
    <p:extLst>
      <p:ext uri="{BB962C8B-B14F-4D97-AF65-F5344CB8AC3E}">
        <p14:creationId xmlns:p14="http://schemas.microsoft.com/office/powerpoint/2010/main" val="103027647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15" name="Picture 14"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4" name="Title 1"/>
          <p:cNvSpPr>
            <a:spLocks noGrp="1"/>
          </p:cNvSpPr>
          <p:nvPr>
            <p:ph type="title"/>
          </p:nvPr>
        </p:nvSpPr>
        <p:spPr>
          <a:xfrm>
            <a:off x="913775" y="618517"/>
            <a:ext cx="10364451" cy="1596177"/>
          </a:xfrm>
        </p:spPr>
        <p:txBody>
          <a:bodyPr/>
          <a:lstStyle/>
          <a:p>
            <a:r>
              <a:rPr lang="en-GB"/>
              <a:t>Click to edit Master title style</a:t>
            </a:r>
            <a:endParaRPr lang="en-US" dirty="0"/>
          </a:p>
        </p:txBody>
      </p:sp>
      <p:sp>
        <p:nvSpPr>
          <p:cNvPr id="3" name="Text Placeholder 2"/>
          <p:cNvSpPr>
            <a:spLocks noGrp="1"/>
          </p:cNvSpPr>
          <p:nvPr>
            <p:ph type="body" idx="1"/>
          </p:nvPr>
        </p:nvSpPr>
        <p:spPr>
          <a:xfrm>
            <a:off x="1146328" y="2371018"/>
            <a:ext cx="4873474" cy="679994"/>
          </a:xfrm>
        </p:spPr>
        <p:txBody>
          <a:bodyPr anchor="b">
            <a:noAutofit/>
          </a:bodyPr>
          <a:lstStyle>
            <a:lvl1pPr marL="0" indent="0">
              <a:lnSpc>
                <a:spcPct val="85000"/>
              </a:lnSpc>
              <a:buNone/>
              <a:defRPr sz="26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12" name="Content Placeholder 3"/>
          <p:cNvSpPr>
            <a:spLocks noGrp="1"/>
          </p:cNvSpPr>
          <p:nvPr>
            <p:ph sz="quarter" idx="13"/>
          </p:nvPr>
        </p:nvSpPr>
        <p:spPr>
          <a:xfrm>
            <a:off x="913774" y="3051012"/>
            <a:ext cx="5106027" cy="2740187"/>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5" name="Text Placeholder 4"/>
          <p:cNvSpPr>
            <a:spLocks noGrp="1"/>
          </p:cNvSpPr>
          <p:nvPr>
            <p:ph type="body" sz="quarter" idx="3"/>
          </p:nvPr>
        </p:nvSpPr>
        <p:spPr>
          <a:xfrm>
            <a:off x="6396423" y="2371018"/>
            <a:ext cx="4881804" cy="679994"/>
          </a:xfrm>
        </p:spPr>
        <p:txBody>
          <a:bodyPr anchor="b">
            <a:noAutofit/>
          </a:bodyPr>
          <a:lstStyle>
            <a:lvl1pPr marL="0" indent="0">
              <a:lnSpc>
                <a:spcPct val="85000"/>
              </a:lnSpc>
              <a:buNone/>
              <a:defRPr sz="26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13" name="Content Placeholder 5"/>
          <p:cNvSpPr>
            <a:spLocks noGrp="1"/>
          </p:cNvSpPr>
          <p:nvPr>
            <p:ph sz="quarter" idx="14"/>
          </p:nvPr>
        </p:nvSpPr>
        <p:spPr>
          <a:xfrm>
            <a:off x="6172200" y="3051012"/>
            <a:ext cx="5105401" cy="2740187"/>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7" name="Date Placeholder 6"/>
          <p:cNvSpPr>
            <a:spLocks noGrp="1"/>
          </p:cNvSpPr>
          <p:nvPr>
            <p:ph type="dt" sz="half" idx="10"/>
          </p:nvPr>
        </p:nvSpPr>
        <p:spPr/>
        <p:txBody>
          <a:bodyPr/>
          <a:lstStyle/>
          <a:p>
            <a:fld id="{E55D789E-5E36-2545-9E1B-E3057111595E}" type="datetimeFigureOut">
              <a:rPr lang="en-VN" smtClean="0"/>
              <a:t>03/20/2025</a:t>
            </a:fld>
            <a:endParaRPr lang="en-VN"/>
          </a:p>
        </p:txBody>
      </p:sp>
      <p:sp>
        <p:nvSpPr>
          <p:cNvPr id="8" name="Footer Placeholder 7"/>
          <p:cNvSpPr>
            <a:spLocks noGrp="1"/>
          </p:cNvSpPr>
          <p:nvPr>
            <p:ph type="ftr" sz="quarter" idx="11"/>
          </p:nvPr>
        </p:nvSpPr>
        <p:spPr/>
        <p:txBody>
          <a:bodyPr/>
          <a:lstStyle/>
          <a:p>
            <a:endParaRPr lang="en-VN"/>
          </a:p>
        </p:txBody>
      </p:sp>
      <p:sp>
        <p:nvSpPr>
          <p:cNvPr id="9" name="Slide Number Placeholder 8"/>
          <p:cNvSpPr>
            <a:spLocks noGrp="1"/>
          </p:cNvSpPr>
          <p:nvPr>
            <p:ph type="sldNum" sz="quarter" idx="12"/>
          </p:nvPr>
        </p:nvSpPr>
        <p:spPr/>
        <p:txBody>
          <a:bodyPr/>
          <a:lstStyle/>
          <a:p>
            <a:fld id="{05081F66-C85E-BA44-8D1F-6683B265D5B8}" type="slidenum">
              <a:rPr lang="en-VN" smtClean="0"/>
              <a:t>‹#›</a:t>
            </a:fld>
            <a:endParaRPr lang="en-VN"/>
          </a:p>
        </p:txBody>
      </p:sp>
    </p:spTree>
    <p:extLst>
      <p:ext uri="{BB962C8B-B14F-4D97-AF65-F5344CB8AC3E}">
        <p14:creationId xmlns:p14="http://schemas.microsoft.com/office/powerpoint/2010/main" val="361296019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en-GB"/>
              <a:t>Click to edit Master title style</a:t>
            </a:r>
            <a:endParaRPr lang="en-US" dirty="0"/>
          </a:p>
        </p:txBody>
      </p:sp>
      <p:sp>
        <p:nvSpPr>
          <p:cNvPr id="3" name="Date Placeholder 2"/>
          <p:cNvSpPr>
            <a:spLocks noGrp="1"/>
          </p:cNvSpPr>
          <p:nvPr>
            <p:ph type="dt" sz="half" idx="10"/>
          </p:nvPr>
        </p:nvSpPr>
        <p:spPr/>
        <p:txBody>
          <a:bodyPr/>
          <a:lstStyle/>
          <a:p>
            <a:fld id="{E55D789E-5E36-2545-9E1B-E3057111595E}" type="datetimeFigureOut">
              <a:rPr lang="en-VN" smtClean="0"/>
              <a:t>03/20/2025</a:t>
            </a:fld>
            <a:endParaRPr lang="en-VN"/>
          </a:p>
        </p:txBody>
      </p:sp>
      <p:sp>
        <p:nvSpPr>
          <p:cNvPr id="4" name="Footer Placeholder 3"/>
          <p:cNvSpPr>
            <a:spLocks noGrp="1"/>
          </p:cNvSpPr>
          <p:nvPr>
            <p:ph type="ftr" sz="quarter" idx="11"/>
          </p:nvPr>
        </p:nvSpPr>
        <p:spPr/>
        <p:txBody>
          <a:bodyPr/>
          <a:lstStyle/>
          <a:p>
            <a:endParaRPr lang="en-VN"/>
          </a:p>
        </p:txBody>
      </p:sp>
      <p:sp>
        <p:nvSpPr>
          <p:cNvPr id="5" name="Slide Number Placeholder 4"/>
          <p:cNvSpPr>
            <a:spLocks noGrp="1"/>
          </p:cNvSpPr>
          <p:nvPr>
            <p:ph type="sldNum" sz="quarter" idx="12"/>
          </p:nvPr>
        </p:nvSpPr>
        <p:spPr/>
        <p:txBody>
          <a:bodyPr/>
          <a:lstStyle/>
          <a:p>
            <a:fld id="{05081F66-C85E-BA44-8D1F-6683B265D5B8}" type="slidenum">
              <a:rPr lang="en-VN" smtClean="0"/>
              <a:t>‹#›</a:t>
            </a:fld>
            <a:endParaRPr lang="en-VN"/>
          </a:p>
        </p:txBody>
      </p:sp>
    </p:spTree>
    <p:extLst>
      <p:ext uri="{BB962C8B-B14F-4D97-AF65-F5344CB8AC3E}">
        <p14:creationId xmlns:p14="http://schemas.microsoft.com/office/powerpoint/2010/main" val="59989120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7" name="Picture 6"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Date Placeholder 1"/>
          <p:cNvSpPr>
            <a:spLocks noGrp="1"/>
          </p:cNvSpPr>
          <p:nvPr>
            <p:ph type="dt" sz="half" idx="10"/>
          </p:nvPr>
        </p:nvSpPr>
        <p:spPr/>
        <p:txBody>
          <a:bodyPr/>
          <a:lstStyle/>
          <a:p>
            <a:fld id="{E55D789E-5E36-2545-9E1B-E3057111595E}" type="datetimeFigureOut">
              <a:rPr lang="en-VN" smtClean="0"/>
              <a:t>03/20/2025</a:t>
            </a:fld>
            <a:endParaRPr lang="en-VN"/>
          </a:p>
        </p:txBody>
      </p:sp>
      <p:sp>
        <p:nvSpPr>
          <p:cNvPr id="3" name="Footer Placeholder 2"/>
          <p:cNvSpPr>
            <a:spLocks noGrp="1"/>
          </p:cNvSpPr>
          <p:nvPr>
            <p:ph type="ftr" sz="quarter" idx="11"/>
          </p:nvPr>
        </p:nvSpPr>
        <p:spPr/>
        <p:txBody>
          <a:bodyPr/>
          <a:lstStyle/>
          <a:p>
            <a:endParaRPr lang="en-VN"/>
          </a:p>
        </p:txBody>
      </p:sp>
      <p:sp>
        <p:nvSpPr>
          <p:cNvPr id="4" name="Slide Number Placeholder 3"/>
          <p:cNvSpPr>
            <a:spLocks noGrp="1"/>
          </p:cNvSpPr>
          <p:nvPr>
            <p:ph type="sldNum" sz="quarter" idx="12"/>
          </p:nvPr>
        </p:nvSpPr>
        <p:spPr/>
        <p:txBody>
          <a:bodyPr/>
          <a:lstStyle/>
          <a:p>
            <a:fld id="{05081F66-C85E-BA44-8D1F-6683B265D5B8}" type="slidenum">
              <a:rPr lang="en-VN" smtClean="0"/>
              <a:t>‹#›</a:t>
            </a:fld>
            <a:endParaRPr lang="en-VN"/>
          </a:p>
        </p:txBody>
      </p:sp>
    </p:spTree>
    <p:extLst>
      <p:ext uri="{BB962C8B-B14F-4D97-AF65-F5344CB8AC3E}">
        <p14:creationId xmlns:p14="http://schemas.microsoft.com/office/powerpoint/2010/main" val="128824441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11" name="Picture 10"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5" y="609600"/>
            <a:ext cx="3935688" cy="2023252"/>
          </a:xfrm>
        </p:spPr>
        <p:txBody>
          <a:bodyPr anchor="b"/>
          <a:lstStyle>
            <a:lvl1pPr algn="ctr">
              <a:defRPr sz="3200"/>
            </a:lvl1pPr>
          </a:lstStyle>
          <a:p>
            <a:r>
              <a:rPr lang="en-GB"/>
              <a:t>Click to edit Master title style</a:t>
            </a:r>
            <a:endParaRPr lang="en-US" dirty="0"/>
          </a:p>
        </p:txBody>
      </p:sp>
      <p:sp>
        <p:nvSpPr>
          <p:cNvPr id="10" name="Content Placeholder 2"/>
          <p:cNvSpPr>
            <a:spLocks noGrp="1"/>
          </p:cNvSpPr>
          <p:nvPr>
            <p:ph sz="quarter" idx="13"/>
          </p:nvPr>
        </p:nvSpPr>
        <p:spPr>
          <a:xfrm>
            <a:off x="5078062" y="609600"/>
            <a:ext cx="6200163" cy="5181599"/>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Text Placeholder 3"/>
          <p:cNvSpPr>
            <a:spLocks noGrp="1"/>
          </p:cNvSpPr>
          <p:nvPr>
            <p:ph type="body" sz="half" idx="2"/>
          </p:nvPr>
        </p:nvSpPr>
        <p:spPr>
          <a:xfrm>
            <a:off x="913774" y="2632852"/>
            <a:ext cx="3935689" cy="3158348"/>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p:cNvSpPr>
            <a:spLocks noGrp="1"/>
          </p:cNvSpPr>
          <p:nvPr>
            <p:ph type="dt" sz="half" idx="10"/>
          </p:nvPr>
        </p:nvSpPr>
        <p:spPr/>
        <p:txBody>
          <a:bodyPr/>
          <a:lstStyle/>
          <a:p>
            <a:fld id="{E55D789E-5E36-2545-9E1B-E3057111595E}" type="datetimeFigureOut">
              <a:rPr lang="en-VN" smtClean="0"/>
              <a:t>03/20/2025</a:t>
            </a:fld>
            <a:endParaRPr lang="en-VN"/>
          </a:p>
        </p:txBody>
      </p:sp>
      <p:sp>
        <p:nvSpPr>
          <p:cNvPr id="6" name="Footer Placeholder 5"/>
          <p:cNvSpPr>
            <a:spLocks noGrp="1"/>
          </p:cNvSpPr>
          <p:nvPr>
            <p:ph type="ftr" sz="quarter" idx="11"/>
          </p:nvPr>
        </p:nvSpPr>
        <p:spPr/>
        <p:txBody>
          <a:bodyPr/>
          <a:lstStyle/>
          <a:p>
            <a:endParaRPr lang="en-VN"/>
          </a:p>
        </p:txBody>
      </p:sp>
      <p:sp>
        <p:nvSpPr>
          <p:cNvPr id="7" name="Slide Number Placeholder 6"/>
          <p:cNvSpPr>
            <a:spLocks noGrp="1"/>
          </p:cNvSpPr>
          <p:nvPr>
            <p:ph type="sldNum" sz="quarter" idx="12"/>
          </p:nvPr>
        </p:nvSpPr>
        <p:spPr/>
        <p:txBody>
          <a:bodyPr/>
          <a:lstStyle/>
          <a:p>
            <a:fld id="{05081F66-C85E-BA44-8D1F-6683B265D5B8}" type="slidenum">
              <a:rPr lang="en-VN" smtClean="0"/>
              <a:t>‹#›</a:t>
            </a:fld>
            <a:endParaRPr lang="en-VN"/>
          </a:p>
        </p:txBody>
      </p:sp>
    </p:spTree>
    <p:extLst>
      <p:ext uri="{BB962C8B-B14F-4D97-AF65-F5344CB8AC3E}">
        <p14:creationId xmlns:p14="http://schemas.microsoft.com/office/powerpoint/2010/main" val="285796794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4" y="609600"/>
            <a:ext cx="5934969" cy="2023254"/>
          </a:xfrm>
        </p:spPr>
        <p:txBody>
          <a:bodyPr anchor="b"/>
          <a:lstStyle>
            <a:lvl1pPr algn="ctr">
              <a:defRPr sz="3200"/>
            </a:lvl1pPr>
          </a:lstStyle>
          <a:p>
            <a:r>
              <a:rPr lang="en-GB"/>
              <a:t>Click to edit Master title style</a:t>
            </a:r>
            <a:endParaRPr lang="en-US" dirty="0"/>
          </a:p>
        </p:txBody>
      </p:sp>
      <p:sp>
        <p:nvSpPr>
          <p:cNvPr id="3" name="Picture Placeholder 2"/>
          <p:cNvSpPr>
            <a:spLocks noGrp="1" noChangeAspect="1"/>
          </p:cNvSpPr>
          <p:nvPr>
            <p:ph type="pic" idx="1"/>
          </p:nvPr>
        </p:nvSpPr>
        <p:spPr>
          <a:xfrm>
            <a:off x="7424803" y="609601"/>
            <a:ext cx="3255358" cy="5181600"/>
          </a:xfrm>
          <a:prstGeom prst="roundRect">
            <a:avLst>
              <a:gd name="adj" fmla="val 4943"/>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GB"/>
              <a:t>Click icon to add picture</a:t>
            </a:r>
            <a:endParaRPr lang="en-US" dirty="0"/>
          </a:p>
        </p:txBody>
      </p:sp>
      <p:sp>
        <p:nvSpPr>
          <p:cNvPr id="4" name="Text Placeholder 3"/>
          <p:cNvSpPr>
            <a:spLocks noGrp="1"/>
          </p:cNvSpPr>
          <p:nvPr>
            <p:ph type="body" sz="half" idx="2"/>
          </p:nvPr>
        </p:nvSpPr>
        <p:spPr>
          <a:xfrm>
            <a:off x="913794" y="2632852"/>
            <a:ext cx="5934949" cy="3158347"/>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p:cNvSpPr>
            <a:spLocks noGrp="1"/>
          </p:cNvSpPr>
          <p:nvPr>
            <p:ph type="dt" sz="half" idx="10"/>
          </p:nvPr>
        </p:nvSpPr>
        <p:spPr/>
        <p:txBody>
          <a:bodyPr/>
          <a:lstStyle/>
          <a:p>
            <a:fld id="{E55D789E-5E36-2545-9E1B-E3057111595E}" type="datetimeFigureOut">
              <a:rPr lang="en-VN" smtClean="0"/>
              <a:t>03/20/2025</a:t>
            </a:fld>
            <a:endParaRPr lang="en-VN"/>
          </a:p>
        </p:txBody>
      </p:sp>
      <p:sp>
        <p:nvSpPr>
          <p:cNvPr id="6" name="Footer Placeholder 5"/>
          <p:cNvSpPr>
            <a:spLocks noGrp="1"/>
          </p:cNvSpPr>
          <p:nvPr>
            <p:ph type="ftr" sz="quarter" idx="11"/>
          </p:nvPr>
        </p:nvSpPr>
        <p:spPr/>
        <p:txBody>
          <a:bodyPr/>
          <a:lstStyle/>
          <a:p>
            <a:endParaRPr lang="en-VN"/>
          </a:p>
        </p:txBody>
      </p:sp>
      <p:sp>
        <p:nvSpPr>
          <p:cNvPr id="7" name="Slide Number Placeholder 6"/>
          <p:cNvSpPr>
            <a:spLocks noGrp="1"/>
          </p:cNvSpPr>
          <p:nvPr>
            <p:ph type="sldNum" sz="quarter" idx="12"/>
          </p:nvPr>
        </p:nvSpPr>
        <p:spPr/>
        <p:txBody>
          <a:bodyPr/>
          <a:lstStyle/>
          <a:p>
            <a:fld id="{05081F66-C85E-BA44-8D1F-6683B265D5B8}" type="slidenum">
              <a:rPr lang="en-VN" smtClean="0"/>
              <a:t>‹#›</a:t>
            </a:fld>
            <a:endParaRPr lang="en-VN"/>
          </a:p>
        </p:txBody>
      </p:sp>
    </p:spTree>
    <p:extLst>
      <p:ext uri="{BB962C8B-B14F-4D97-AF65-F5344CB8AC3E}">
        <p14:creationId xmlns:p14="http://schemas.microsoft.com/office/powerpoint/2010/main" val="267248691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pic>
        <p:nvPicPr>
          <p:cNvPr id="1026" name="Picture 2" descr="\\DROBO-FS\QuickDrops\JB\PPTX NG\Droplets\LightingOverlay.png"/>
          <p:cNvPicPr>
            <a:picLocks noChangeAspect="1" noChangeArrowheads="1"/>
          </p:cNvPicPr>
          <p:nvPr/>
        </p:nvPicPr>
        <p:blipFill>
          <a:blip r:embed="rId19">
            <a:alphaModFix/>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a14="http://schemas.microsoft.com/office/drawing/2010/main">
                <a:solidFill>
                  <a:srgbClr val="FFFFFF"/>
                </a:solidFill>
              </a14:hiddenFill>
            </a:ext>
          </a:extLst>
        </p:spPr>
      </p:pic>
      <p:sp>
        <p:nvSpPr>
          <p:cNvPr id="2" name="Title Placeholder 1"/>
          <p:cNvSpPr>
            <a:spLocks noGrp="1"/>
          </p:cNvSpPr>
          <p:nvPr>
            <p:ph type="title"/>
          </p:nvPr>
        </p:nvSpPr>
        <p:spPr>
          <a:xfrm>
            <a:off x="913775" y="618517"/>
            <a:ext cx="10364451" cy="1596177"/>
          </a:xfrm>
          <a:prstGeom prst="rect">
            <a:avLst/>
          </a:prstGeom>
        </p:spPr>
        <p:txBody>
          <a:bodyPr vert="horz" lIns="91440" tIns="45720" rIns="91440" bIns="45720" rtlCol="0" anchor="ctr">
            <a:normAutofit/>
          </a:bodyPr>
          <a:lstStyle/>
          <a:p>
            <a:r>
              <a:rPr lang="en-GB"/>
              <a:t>Click to edit Master title style</a:t>
            </a:r>
            <a:endParaRPr lang="en-US" dirty="0"/>
          </a:p>
        </p:txBody>
      </p:sp>
      <p:sp>
        <p:nvSpPr>
          <p:cNvPr id="3" name="Text Placeholder 2"/>
          <p:cNvSpPr>
            <a:spLocks noGrp="1"/>
          </p:cNvSpPr>
          <p:nvPr>
            <p:ph type="body" idx="1"/>
          </p:nvPr>
        </p:nvSpPr>
        <p:spPr>
          <a:xfrm>
            <a:off x="913775" y="2367093"/>
            <a:ext cx="10364452" cy="3424107"/>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2"/>
          </p:nvPr>
        </p:nvSpPr>
        <p:spPr>
          <a:xfrm>
            <a:off x="7678737" y="5883275"/>
            <a:ext cx="2743200" cy="365125"/>
          </a:xfrm>
          <a:prstGeom prst="rect">
            <a:avLst/>
          </a:prstGeom>
        </p:spPr>
        <p:txBody>
          <a:bodyPr vert="horz" lIns="91440" tIns="45720" rIns="91440" bIns="45720" rtlCol="0" anchor="ctr"/>
          <a:lstStyle>
            <a:lvl1pPr algn="r">
              <a:defRPr sz="1000">
                <a:solidFill>
                  <a:schemeClr val="tx1"/>
                </a:solidFill>
              </a:defRPr>
            </a:lvl1pPr>
          </a:lstStyle>
          <a:p>
            <a:fld id="{E55D789E-5E36-2545-9E1B-E3057111595E}" type="datetimeFigureOut">
              <a:rPr lang="en-VN" smtClean="0"/>
              <a:t>03/20/2025</a:t>
            </a:fld>
            <a:endParaRPr lang="en-VN"/>
          </a:p>
        </p:txBody>
      </p:sp>
      <p:sp>
        <p:nvSpPr>
          <p:cNvPr id="5" name="Footer Placeholder 4"/>
          <p:cNvSpPr>
            <a:spLocks noGrp="1"/>
          </p:cNvSpPr>
          <p:nvPr>
            <p:ph type="ftr" sz="quarter" idx="3"/>
          </p:nvPr>
        </p:nvSpPr>
        <p:spPr>
          <a:xfrm>
            <a:off x="913774" y="5883275"/>
            <a:ext cx="6672887" cy="365125"/>
          </a:xfrm>
          <a:prstGeom prst="rect">
            <a:avLst/>
          </a:prstGeom>
        </p:spPr>
        <p:txBody>
          <a:bodyPr vert="horz" lIns="91440" tIns="45720" rIns="91440" bIns="45720" rtlCol="0" anchor="ctr"/>
          <a:lstStyle>
            <a:lvl1pPr algn="l">
              <a:defRPr sz="1000">
                <a:solidFill>
                  <a:schemeClr val="tx1"/>
                </a:solidFill>
              </a:defRPr>
            </a:lvl1pPr>
          </a:lstStyle>
          <a:p>
            <a:endParaRPr lang="en-VN"/>
          </a:p>
        </p:txBody>
      </p:sp>
      <p:sp>
        <p:nvSpPr>
          <p:cNvPr id="6" name="Slide Number Placeholder 5"/>
          <p:cNvSpPr>
            <a:spLocks noGrp="1"/>
          </p:cNvSpPr>
          <p:nvPr>
            <p:ph type="sldNum" sz="quarter" idx="4"/>
          </p:nvPr>
        </p:nvSpPr>
        <p:spPr>
          <a:xfrm>
            <a:off x="10514011" y="5883275"/>
            <a:ext cx="764215" cy="365125"/>
          </a:xfrm>
          <a:prstGeom prst="rect">
            <a:avLst/>
          </a:prstGeom>
        </p:spPr>
        <p:txBody>
          <a:bodyPr vert="horz" lIns="91440" tIns="45720" rIns="91440" bIns="45720" rtlCol="0" anchor="ctr"/>
          <a:lstStyle>
            <a:lvl1pPr algn="r">
              <a:defRPr sz="1000">
                <a:solidFill>
                  <a:schemeClr val="tx1"/>
                </a:solidFill>
              </a:defRPr>
            </a:lvl1pPr>
          </a:lstStyle>
          <a:p>
            <a:fld id="{05081F66-C85E-BA44-8D1F-6683B265D5B8}" type="slidenum">
              <a:rPr lang="en-VN" smtClean="0"/>
              <a:t>‹#›</a:t>
            </a:fld>
            <a:endParaRPr lang="en-VN"/>
          </a:p>
        </p:txBody>
      </p:sp>
    </p:spTree>
    <p:extLst>
      <p:ext uri="{BB962C8B-B14F-4D97-AF65-F5344CB8AC3E}">
        <p14:creationId xmlns:p14="http://schemas.microsoft.com/office/powerpoint/2010/main" val="2187378279"/>
      </p:ext>
    </p:extLst>
  </p:cSld>
  <p:clrMap bg1="lt1" tx1="dk1" bg2="lt2" tx2="dk2" accent1="accent1" accent2="accent2" accent3="accent3" accent4="accent4" accent5="accent5" accent6="accent6" hlink="hlink" folHlink="folHlink"/>
  <p:sldLayoutIdLst>
    <p:sldLayoutId id="2147483750" r:id="rId1"/>
    <p:sldLayoutId id="2147483751" r:id="rId2"/>
    <p:sldLayoutId id="2147483752" r:id="rId3"/>
    <p:sldLayoutId id="2147483753" r:id="rId4"/>
    <p:sldLayoutId id="2147483754" r:id="rId5"/>
    <p:sldLayoutId id="2147483755" r:id="rId6"/>
    <p:sldLayoutId id="2147483756" r:id="rId7"/>
    <p:sldLayoutId id="2147483757" r:id="rId8"/>
    <p:sldLayoutId id="2147483758" r:id="rId9"/>
    <p:sldLayoutId id="2147483759" r:id="rId10"/>
    <p:sldLayoutId id="2147483760" r:id="rId11"/>
    <p:sldLayoutId id="2147483761" r:id="rId12"/>
    <p:sldLayoutId id="2147483762" r:id="rId13"/>
    <p:sldLayoutId id="2147483763" r:id="rId14"/>
    <p:sldLayoutId id="2147483764" r:id="rId15"/>
    <p:sldLayoutId id="2147483765" r:id="rId16"/>
    <p:sldLayoutId id="2147483766" r:id="rId17"/>
  </p:sldLayoutIdLst>
  <p:txStyles>
    <p:titleStyle>
      <a:lvl1pPr algn="ctr" defTabSz="914400" rtl="0" eaLnBrk="1" latinLnBrk="0" hangingPunct="1">
        <a:lnSpc>
          <a:spcPct val="90000"/>
        </a:lnSpc>
        <a:spcBef>
          <a:spcPct val="0"/>
        </a:spcBef>
        <a:buNone/>
        <a:defRPr sz="3600" kern="1200" cap="all" baseline="0">
          <a:solidFill>
            <a:schemeClr val="tx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tx1"/>
        </a:buClr>
        <a:buFont typeface="Arial" panose="020B0604020202020204" pitchFamily="34" charset="0"/>
        <a:buChar char="•"/>
        <a:defRPr sz="2000" kern="1200" cap="all" baseline="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tx1"/>
        </a:buClr>
        <a:buFont typeface="Arial" panose="020B0604020202020204" pitchFamily="34" charset="0"/>
        <a:buChar char="•"/>
        <a:defRPr sz="1800" kern="1200" cap="all"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tx1"/>
        </a:buClr>
        <a:buFont typeface="Arial" panose="020B0604020202020204" pitchFamily="34" charset="0"/>
        <a:buChar char="•"/>
        <a:defRPr sz="1600" kern="1200" cap="all" baseline="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audio" Target="../media/audio2.wav"/><Relationship Id="rId1" Type="http://schemas.openxmlformats.org/officeDocument/2006/relationships/slideLayout" Target="../slideLayouts/slideLayout7.xml"/><Relationship Id="rId4" Type="http://schemas.openxmlformats.org/officeDocument/2006/relationships/image" Target="../media/image17.png"/></Relationships>
</file>

<file path=ppt/slides/_rels/slide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7.xml"/><Relationship Id="rId5" Type="http://schemas.openxmlformats.org/officeDocument/2006/relationships/image" Target="../media/image8.png"/><Relationship Id="rId4" Type="http://schemas.openxmlformats.org/officeDocument/2006/relationships/image" Target="../media/image7.jpeg"/></Relationships>
</file>

<file path=ppt/slides/_rels/slide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9BEF1380-863A-410D-A033-68E49D0C6A75}"/>
              </a:ext>
            </a:extLst>
          </p:cNvPr>
          <p:cNvSpPr txBox="1"/>
          <p:nvPr/>
        </p:nvSpPr>
        <p:spPr>
          <a:xfrm>
            <a:off x="2466109" y="886691"/>
            <a:ext cx="2493818" cy="707886"/>
          </a:xfrm>
          <a:prstGeom prst="rect">
            <a:avLst/>
          </a:prstGeom>
          <a:noFill/>
        </p:spPr>
        <p:txBody>
          <a:bodyPr wrap="square" rtlCol="0">
            <a:spAutoFit/>
          </a:bodyPr>
          <a:lstStyle/>
          <a:p>
            <a:endParaRPr lang="vi-VN" sz="4000" dirty="0">
              <a:latin typeface="+mj-lt"/>
            </a:endParaRPr>
          </a:p>
        </p:txBody>
      </p:sp>
      <p:sp>
        <p:nvSpPr>
          <p:cNvPr id="7" name="Rectangle 6">
            <a:extLst>
              <a:ext uri="{FF2B5EF4-FFF2-40B4-BE49-F238E27FC236}">
                <a16:creationId xmlns:a16="http://schemas.microsoft.com/office/drawing/2014/main" id="{813327BA-1580-415C-9A39-721A615AC9E5}"/>
              </a:ext>
            </a:extLst>
          </p:cNvPr>
          <p:cNvSpPr/>
          <p:nvPr/>
        </p:nvSpPr>
        <p:spPr>
          <a:xfrm>
            <a:off x="1646008" y="619256"/>
            <a:ext cx="8757400" cy="1549432"/>
          </a:xfrm>
          <a:prstGeom prst="rect">
            <a:avLst/>
          </a:prstGeom>
          <a:noFill/>
        </p:spPr>
        <p:txBody>
          <a:bodyPr wrap="none" lIns="91440" tIns="45720" rIns="91440" bIns="45720">
            <a:prstTxWarp prst="textArchUp">
              <a:avLst/>
            </a:prstTxWarp>
            <a:spAutoFit/>
          </a:bodyPr>
          <a:lstStyle/>
          <a:p>
            <a:pPr algn="ctr"/>
            <a:r>
              <a:rPr lang="en-US" sz="10000" b="1" cap="none" spc="0" dirty="0" err="1">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latin typeface="Times New Roman" panose="02020603050405020304" pitchFamily="18" charset="0"/>
                <a:cs typeface="Times New Roman" panose="02020603050405020304" pitchFamily="18" charset="0"/>
              </a:rPr>
              <a:t>Trường</a:t>
            </a:r>
            <a:r>
              <a:rPr lang="en-US" sz="10000" b="1" cap="none" spc="0" dirty="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latin typeface="Times New Roman" panose="02020603050405020304" pitchFamily="18" charset="0"/>
                <a:cs typeface="Times New Roman" panose="02020603050405020304" pitchFamily="18" charset="0"/>
              </a:rPr>
              <a:t> </a:t>
            </a:r>
            <a:r>
              <a:rPr lang="en-US" sz="10000" b="1" dirty="0" err="1">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latin typeface="Times New Roman" panose="02020603050405020304" pitchFamily="18" charset="0"/>
                <a:cs typeface="Times New Roman" panose="02020603050405020304" pitchFamily="18" charset="0"/>
              </a:rPr>
              <a:t>tiểu</a:t>
            </a:r>
            <a:r>
              <a:rPr lang="en-US" sz="10000" b="1" dirty="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latin typeface="Times New Roman" panose="02020603050405020304" pitchFamily="18" charset="0"/>
                <a:cs typeface="Times New Roman" panose="02020603050405020304" pitchFamily="18" charset="0"/>
              </a:rPr>
              <a:t> </a:t>
            </a:r>
            <a:r>
              <a:rPr lang="en-US" sz="10000" b="1" dirty="0" err="1">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latin typeface="Times New Roman" panose="02020603050405020304" pitchFamily="18" charset="0"/>
                <a:cs typeface="Times New Roman" panose="02020603050405020304" pitchFamily="18" charset="0"/>
              </a:rPr>
              <a:t>học</a:t>
            </a:r>
            <a:r>
              <a:rPr lang="en-US" sz="10000" b="1" dirty="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latin typeface="Times New Roman" panose="02020603050405020304" pitchFamily="18" charset="0"/>
                <a:cs typeface="Times New Roman" panose="02020603050405020304" pitchFamily="18" charset="0"/>
              </a:rPr>
              <a:t> </a:t>
            </a:r>
            <a:r>
              <a:rPr lang="en-US" sz="10000" b="1" dirty="0" err="1">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latin typeface="Times New Roman" panose="02020603050405020304" pitchFamily="18" charset="0"/>
                <a:cs typeface="Times New Roman" panose="02020603050405020304" pitchFamily="18" charset="0"/>
              </a:rPr>
              <a:t>Trần</a:t>
            </a:r>
            <a:r>
              <a:rPr lang="en-US" sz="10000" b="1" dirty="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latin typeface="Times New Roman" panose="02020603050405020304" pitchFamily="18" charset="0"/>
                <a:cs typeface="Times New Roman" panose="02020603050405020304" pitchFamily="18" charset="0"/>
              </a:rPr>
              <a:t> </a:t>
            </a:r>
            <a:r>
              <a:rPr lang="en-US" sz="10000" b="1" dirty="0" err="1">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latin typeface="Times New Roman" panose="02020603050405020304" pitchFamily="18" charset="0"/>
                <a:cs typeface="Times New Roman" panose="02020603050405020304" pitchFamily="18" charset="0"/>
              </a:rPr>
              <a:t>Đại</a:t>
            </a:r>
            <a:r>
              <a:rPr lang="en-US" sz="10000" b="1" dirty="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latin typeface="Times New Roman" panose="02020603050405020304" pitchFamily="18" charset="0"/>
                <a:cs typeface="Times New Roman" panose="02020603050405020304" pitchFamily="18" charset="0"/>
              </a:rPr>
              <a:t> </a:t>
            </a:r>
            <a:r>
              <a:rPr lang="en-US" sz="10000" b="1" dirty="0" err="1">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latin typeface="Times New Roman" panose="02020603050405020304" pitchFamily="18" charset="0"/>
                <a:cs typeface="Times New Roman" panose="02020603050405020304" pitchFamily="18" charset="0"/>
              </a:rPr>
              <a:t>Nghĩa</a:t>
            </a:r>
            <a:endParaRPr lang="en-US" sz="10000" b="1" cap="none" spc="0" dirty="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latin typeface="Times New Roman" panose="02020603050405020304" pitchFamily="18" charset="0"/>
              <a:cs typeface="Times New Roman" panose="02020603050405020304" pitchFamily="18" charset="0"/>
            </a:endParaRPr>
          </a:p>
        </p:txBody>
      </p:sp>
      <p:sp>
        <p:nvSpPr>
          <p:cNvPr id="8" name="TextBox 7">
            <a:extLst>
              <a:ext uri="{FF2B5EF4-FFF2-40B4-BE49-F238E27FC236}">
                <a16:creationId xmlns:a16="http://schemas.microsoft.com/office/drawing/2014/main" id="{A08482FC-B7E6-4E87-AD50-0F900A05AEC1}"/>
              </a:ext>
            </a:extLst>
          </p:cNvPr>
          <p:cNvSpPr txBox="1"/>
          <p:nvPr/>
        </p:nvSpPr>
        <p:spPr>
          <a:xfrm>
            <a:off x="184768" y="1973060"/>
            <a:ext cx="11822464" cy="646331"/>
          </a:xfrm>
          <a:prstGeom prst="rect">
            <a:avLst/>
          </a:prstGeom>
          <a:noFill/>
        </p:spPr>
        <p:txBody>
          <a:bodyPr wrap="square" rtlCol="0">
            <a:spAutoFit/>
          </a:bodyPr>
          <a:lstStyle/>
          <a:p>
            <a:r>
              <a:rPr lang="en-US" sz="3600" b="1" dirty="0">
                <a:solidFill>
                  <a:srgbClr val="0070C0"/>
                </a:solidFill>
                <a:latin typeface="Times New Roman" panose="02020603050405020304" pitchFamily="18" charset="0"/>
                <a:cs typeface="Times New Roman" panose="02020603050405020304" pitchFamily="18" charset="0"/>
              </a:rPr>
              <a:t>KÍNH CHÀO QUÝ THẦY CÔ VÀ CÁC EM HỌC SINH</a:t>
            </a:r>
            <a:endParaRPr lang="vi-VN" sz="3600" b="1" dirty="0">
              <a:solidFill>
                <a:srgbClr val="0070C0"/>
              </a:solidFill>
              <a:latin typeface="Times New Roman" panose="02020603050405020304" pitchFamily="18" charset="0"/>
              <a:cs typeface="Times New Roman" panose="02020603050405020304" pitchFamily="18" charset="0"/>
            </a:endParaRPr>
          </a:p>
        </p:txBody>
      </p:sp>
      <p:sp>
        <p:nvSpPr>
          <p:cNvPr id="9" name="TextBox 8">
            <a:extLst>
              <a:ext uri="{FF2B5EF4-FFF2-40B4-BE49-F238E27FC236}">
                <a16:creationId xmlns:a16="http://schemas.microsoft.com/office/drawing/2014/main" id="{B6B77A85-79E0-4418-A771-BB39F63D44FE}"/>
              </a:ext>
            </a:extLst>
          </p:cNvPr>
          <p:cNvSpPr txBox="1"/>
          <p:nvPr/>
        </p:nvSpPr>
        <p:spPr>
          <a:xfrm>
            <a:off x="2176756" y="2866761"/>
            <a:ext cx="7695906" cy="769441"/>
          </a:xfrm>
          <a:prstGeom prst="rect">
            <a:avLst/>
          </a:prstGeom>
          <a:noFill/>
        </p:spPr>
        <p:txBody>
          <a:bodyPr wrap="square" rtlCol="0">
            <a:spAutoFit/>
          </a:bodyPr>
          <a:lstStyle/>
          <a:p>
            <a:pPr algn="ctr"/>
            <a:r>
              <a:rPr lang="vi-VN" sz="4400" b="1" dirty="0">
                <a:solidFill>
                  <a:srgbClr val="FF0000"/>
                </a:solidFill>
                <a:latin typeface="Times New Roman" panose="02020603050405020304" pitchFamily="18" charset="0"/>
                <a:cs typeface="Times New Roman" panose="02020603050405020304" pitchFamily="18" charset="0"/>
              </a:rPr>
              <a:t>ĐẠO ĐỨC</a:t>
            </a:r>
          </a:p>
        </p:txBody>
      </p:sp>
      <p:sp>
        <p:nvSpPr>
          <p:cNvPr id="10" name="TextBox 9">
            <a:extLst>
              <a:ext uri="{FF2B5EF4-FFF2-40B4-BE49-F238E27FC236}">
                <a16:creationId xmlns:a16="http://schemas.microsoft.com/office/drawing/2014/main" id="{98AE1A1F-3B44-4525-9FEC-87D3F81A6D21}"/>
              </a:ext>
            </a:extLst>
          </p:cNvPr>
          <p:cNvSpPr txBox="1"/>
          <p:nvPr/>
        </p:nvSpPr>
        <p:spPr>
          <a:xfrm>
            <a:off x="3353860" y="5608964"/>
            <a:ext cx="5341699" cy="646331"/>
          </a:xfrm>
          <a:prstGeom prst="rect">
            <a:avLst/>
          </a:prstGeom>
          <a:noFill/>
        </p:spPr>
        <p:txBody>
          <a:bodyPr wrap="square" rtlCol="0">
            <a:spAutoFit/>
          </a:bodyPr>
          <a:lstStyle/>
          <a:p>
            <a:r>
              <a:rPr lang="en-US" sz="3600" dirty="0">
                <a:solidFill>
                  <a:schemeClr val="tx1">
                    <a:lumMod val="75000"/>
                    <a:lumOff val="25000"/>
                  </a:schemeClr>
                </a:solidFill>
                <a:latin typeface="Times New Roman" panose="02020603050405020304" pitchFamily="18" charset="0"/>
                <a:cs typeface="Times New Roman" panose="02020603050405020304" pitchFamily="18" charset="0"/>
              </a:rPr>
              <a:t>SV: </a:t>
            </a:r>
            <a:r>
              <a:rPr lang="en-US" sz="3600" dirty="0" err="1">
                <a:solidFill>
                  <a:schemeClr val="tx1">
                    <a:lumMod val="75000"/>
                    <a:lumOff val="25000"/>
                  </a:schemeClr>
                </a:solidFill>
                <a:latin typeface="Times New Roman" panose="02020603050405020304" pitchFamily="18" charset="0"/>
                <a:cs typeface="Times New Roman" panose="02020603050405020304" pitchFamily="18" charset="0"/>
              </a:rPr>
              <a:t>Trần</a:t>
            </a:r>
            <a:r>
              <a:rPr lang="en-US" sz="3600" dirty="0">
                <a:solidFill>
                  <a:schemeClr val="tx1">
                    <a:lumMod val="75000"/>
                    <a:lumOff val="25000"/>
                  </a:schemeClr>
                </a:solidFill>
                <a:latin typeface="Times New Roman" panose="02020603050405020304" pitchFamily="18" charset="0"/>
                <a:cs typeface="Times New Roman" panose="02020603050405020304" pitchFamily="18" charset="0"/>
              </a:rPr>
              <a:t> </a:t>
            </a:r>
            <a:r>
              <a:rPr lang="en-US" sz="3600" dirty="0" err="1">
                <a:solidFill>
                  <a:schemeClr val="tx1">
                    <a:lumMod val="75000"/>
                    <a:lumOff val="25000"/>
                  </a:schemeClr>
                </a:solidFill>
                <a:latin typeface="Times New Roman" panose="02020603050405020304" pitchFamily="18" charset="0"/>
                <a:cs typeface="Times New Roman" panose="02020603050405020304" pitchFamily="18" charset="0"/>
              </a:rPr>
              <a:t>Thị</a:t>
            </a:r>
            <a:r>
              <a:rPr lang="en-US" sz="3600" dirty="0">
                <a:solidFill>
                  <a:schemeClr val="tx1">
                    <a:lumMod val="75000"/>
                    <a:lumOff val="25000"/>
                  </a:schemeClr>
                </a:solidFill>
                <a:latin typeface="Times New Roman" panose="02020603050405020304" pitchFamily="18" charset="0"/>
                <a:cs typeface="Times New Roman" panose="02020603050405020304" pitchFamily="18" charset="0"/>
              </a:rPr>
              <a:t> </a:t>
            </a:r>
            <a:r>
              <a:rPr lang="en-US" sz="3600" dirty="0" err="1">
                <a:solidFill>
                  <a:schemeClr val="tx1">
                    <a:lumMod val="75000"/>
                    <a:lumOff val="25000"/>
                  </a:schemeClr>
                </a:solidFill>
                <a:latin typeface="Times New Roman" panose="02020603050405020304" pitchFamily="18" charset="0"/>
                <a:cs typeface="Times New Roman" panose="02020603050405020304" pitchFamily="18" charset="0"/>
              </a:rPr>
              <a:t>Hồng</a:t>
            </a:r>
            <a:r>
              <a:rPr lang="en-US" sz="3600" dirty="0">
                <a:solidFill>
                  <a:schemeClr val="tx1">
                    <a:lumMod val="75000"/>
                    <a:lumOff val="25000"/>
                  </a:schemeClr>
                </a:solidFill>
                <a:latin typeface="Times New Roman" panose="02020603050405020304" pitchFamily="18" charset="0"/>
                <a:cs typeface="Times New Roman" panose="02020603050405020304" pitchFamily="18" charset="0"/>
              </a:rPr>
              <a:t> </a:t>
            </a:r>
            <a:r>
              <a:rPr lang="en-US" sz="3600" dirty="0" err="1">
                <a:solidFill>
                  <a:schemeClr val="tx1">
                    <a:lumMod val="75000"/>
                    <a:lumOff val="25000"/>
                  </a:schemeClr>
                </a:solidFill>
                <a:latin typeface="Times New Roman" panose="02020603050405020304" pitchFamily="18" charset="0"/>
                <a:cs typeface="Times New Roman" panose="02020603050405020304" pitchFamily="18" charset="0"/>
              </a:rPr>
              <a:t>Thắm</a:t>
            </a:r>
            <a:endParaRPr lang="vi-VN" sz="3600" dirty="0">
              <a:solidFill>
                <a:schemeClr val="tx1">
                  <a:lumMod val="75000"/>
                  <a:lumOff val="25000"/>
                </a:schemeClr>
              </a:solidFill>
              <a:latin typeface="Times New Roman" panose="02020603050405020304" pitchFamily="18" charset="0"/>
              <a:cs typeface="Times New Roman" panose="02020603050405020304" pitchFamily="18" charset="0"/>
            </a:endParaRPr>
          </a:p>
        </p:txBody>
      </p:sp>
      <p:sp>
        <p:nvSpPr>
          <p:cNvPr id="11" name="TextBox 10">
            <a:extLst>
              <a:ext uri="{FF2B5EF4-FFF2-40B4-BE49-F238E27FC236}">
                <a16:creationId xmlns:a16="http://schemas.microsoft.com/office/drawing/2014/main" id="{3799F620-BE4C-412B-B774-ECC65523D1BA}"/>
              </a:ext>
            </a:extLst>
          </p:cNvPr>
          <p:cNvSpPr txBox="1"/>
          <p:nvPr/>
        </p:nvSpPr>
        <p:spPr>
          <a:xfrm>
            <a:off x="3706340" y="4014685"/>
            <a:ext cx="4636737" cy="830997"/>
          </a:xfrm>
          <a:prstGeom prst="rect">
            <a:avLst/>
          </a:prstGeom>
          <a:noFill/>
        </p:spPr>
        <p:txBody>
          <a:bodyPr wrap="square" rtlCol="0">
            <a:spAutoFit/>
          </a:bodyPr>
          <a:lstStyle/>
          <a:p>
            <a:pPr algn="ctr"/>
            <a:r>
              <a:rPr lang="en-US" sz="4800" b="1" dirty="0">
                <a:solidFill>
                  <a:srgbClr val="00B050"/>
                </a:solidFill>
                <a:latin typeface="Times New Roman" panose="02020603050405020304" pitchFamily="18" charset="0"/>
                <a:cs typeface="Times New Roman" panose="02020603050405020304" pitchFamily="18" charset="0"/>
              </a:rPr>
              <a:t>LỚP</a:t>
            </a:r>
            <a:r>
              <a:rPr lang="en-US" sz="4400" b="1" dirty="0">
                <a:solidFill>
                  <a:srgbClr val="00B050"/>
                </a:solidFill>
                <a:latin typeface="Times New Roman" panose="02020603050405020304" pitchFamily="18" charset="0"/>
                <a:cs typeface="Times New Roman" panose="02020603050405020304" pitchFamily="18" charset="0"/>
              </a:rPr>
              <a:t>: MỘT 5</a:t>
            </a:r>
            <a:endParaRPr lang="vi-VN" sz="4400" b="1" dirty="0">
              <a:solidFill>
                <a:srgbClr val="00B05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666907010"/>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nodePh="1">
                                  <p:stCondLst>
                                    <p:cond delay="0"/>
                                  </p:stCondLst>
                                  <p:endCondLst>
                                    <p:cond evt="begin" delay="0">
                                      <p:tn val="5"/>
                                    </p:cond>
                                  </p:end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subTnLst>
                                    <p:audio>
                                      <p:cMediaNode vol="76000">
                                        <p:cTn display="0" masterRel="sameClick">
                                          <p:stCondLst>
                                            <p:cond evt="begin" delay="0">
                                              <p:tn val="5"/>
                                            </p:cond>
                                          </p:stCondLst>
                                          <p:endCondLst>
                                            <p:cond evt="onStopAudio" delay="0">
                                              <p:tgtEl>
                                                <p:sldTgt/>
                                              </p:tgtEl>
                                            </p:cond>
                                          </p:endCondLst>
                                        </p:cTn>
                                        <p:tgtEl>
                                          <p:sndTgt r:embed="rId2" name="chimes.wav"/>
                                        </p:tgtEl>
                                      </p:cMediaNode>
                                    </p:audio>
                                  </p:subTnLst>
                                </p:cTn>
                              </p:par>
                              <p:par>
                                <p:cTn id="8" presetID="16" presetClass="entr" presetSubtype="21"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barn(inVertical)">
                                      <p:cBhvr>
                                        <p:cTn id="10" dur="500"/>
                                        <p:tgtEl>
                                          <p:spTgt spid="7"/>
                                        </p:tgtEl>
                                      </p:cBhvr>
                                    </p:animEffect>
                                  </p:childTnLst>
                                  <p:subTnLst>
                                    <p:audio>
                                      <p:cMediaNode vol="76000">
                                        <p:cTn display="0" masterRel="sameClick">
                                          <p:stCondLst>
                                            <p:cond evt="begin" delay="0">
                                              <p:tn val="8"/>
                                            </p:cond>
                                          </p:stCondLst>
                                          <p:endCondLst>
                                            <p:cond evt="onStopAudio" delay="0">
                                              <p:tgtEl>
                                                <p:sldTgt/>
                                              </p:tgtEl>
                                            </p:cond>
                                          </p:endCondLst>
                                        </p:cTn>
                                        <p:tgtEl>
                                          <p:sndTgt r:embed="rId2" name="chimes.wav"/>
                                        </p:tgtEl>
                                      </p:cMediaNode>
                                    </p:audio>
                                  </p:subTnLst>
                                </p:cTn>
                              </p:par>
                              <p:par>
                                <p:cTn id="11" presetID="16" presetClass="entr" presetSubtype="21" fill="hold" grpId="0" nodeType="with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barn(inVertical)">
                                      <p:cBhvr>
                                        <p:cTn id="13" dur="500"/>
                                        <p:tgtEl>
                                          <p:spTgt spid="8"/>
                                        </p:tgtEl>
                                      </p:cBhvr>
                                    </p:animEffect>
                                  </p:childTnLst>
                                  <p:subTnLst>
                                    <p:audio>
                                      <p:cMediaNode vol="76000">
                                        <p:cTn display="0" masterRel="sameClick">
                                          <p:stCondLst>
                                            <p:cond evt="begin" delay="0">
                                              <p:tn val="11"/>
                                            </p:cond>
                                          </p:stCondLst>
                                          <p:endCondLst>
                                            <p:cond evt="onStopAudio" delay="0">
                                              <p:tgtEl>
                                                <p:sldTgt/>
                                              </p:tgtEl>
                                            </p:cond>
                                          </p:endCondLst>
                                        </p:cTn>
                                        <p:tgtEl>
                                          <p:sndTgt r:embed="rId2" name="chimes.wav"/>
                                        </p:tgtEl>
                                      </p:cMediaNode>
                                    </p:audio>
                                  </p:subTnLst>
                                </p:cTn>
                              </p:par>
                              <p:par>
                                <p:cTn id="14" presetID="16" presetClass="entr" presetSubtype="21" fill="hold" grpId="0" nodeType="withEffect">
                                  <p:stCondLst>
                                    <p:cond delay="0"/>
                                  </p:stCondLst>
                                  <p:childTnLst>
                                    <p:set>
                                      <p:cBhvr>
                                        <p:cTn id="15" dur="1" fill="hold">
                                          <p:stCondLst>
                                            <p:cond delay="0"/>
                                          </p:stCondLst>
                                        </p:cTn>
                                        <p:tgtEl>
                                          <p:spTgt spid="9"/>
                                        </p:tgtEl>
                                        <p:attrNameLst>
                                          <p:attrName>style.visibility</p:attrName>
                                        </p:attrNameLst>
                                      </p:cBhvr>
                                      <p:to>
                                        <p:strVal val="visible"/>
                                      </p:to>
                                    </p:set>
                                    <p:animEffect transition="in" filter="barn(inVertical)">
                                      <p:cBhvr>
                                        <p:cTn id="16" dur="500"/>
                                        <p:tgtEl>
                                          <p:spTgt spid="9"/>
                                        </p:tgtEl>
                                      </p:cBhvr>
                                    </p:animEffect>
                                  </p:childTnLst>
                                  <p:subTnLst>
                                    <p:audio>
                                      <p:cMediaNode vol="76000">
                                        <p:cTn display="0" masterRel="sameClick">
                                          <p:stCondLst>
                                            <p:cond evt="begin" delay="0">
                                              <p:tn val="14"/>
                                            </p:cond>
                                          </p:stCondLst>
                                          <p:endCondLst>
                                            <p:cond evt="onStopAudio" delay="0">
                                              <p:tgtEl>
                                                <p:sldTgt/>
                                              </p:tgtEl>
                                            </p:cond>
                                          </p:endCondLst>
                                        </p:cTn>
                                        <p:tgtEl>
                                          <p:sndTgt r:embed="rId2" name="chimes.wav"/>
                                        </p:tgtEl>
                                      </p:cMediaNode>
                                    </p:audio>
                                  </p:subTnLst>
                                </p:cTn>
                              </p:par>
                              <p:par>
                                <p:cTn id="17" presetID="16" presetClass="entr" presetSubtype="21" fill="hold" grpId="0" nodeType="with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barn(inVertical)">
                                      <p:cBhvr>
                                        <p:cTn id="19" dur="500"/>
                                        <p:tgtEl>
                                          <p:spTgt spid="10"/>
                                        </p:tgtEl>
                                      </p:cBhvr>
                                    </p:animEffect>
                                  </p:childTnLst>
                                  <p:subTnLst>
                                    <p:audio>
                                      <p:cMediaNode vol="76000">
                                        <p:cTn display="0" masterRel="sameClick">
                                          <p:stCondLst>
                                            <p:cond evt="begin" delay="0">
                                              <p:tn val="17"/>
                                            </p:cond>
                                          </p:stCondLst>
                                          <p:endCondLst>
                                            <p:cond evt="onStopAudio" delay="0">
                                              <p:tgtEl>
                                                <p:sldTgt/>
                                              </p:tgtEl>
                                            </p:cond>
                                          </p:endCondLst>
                                        </p:cTn>
                                        <p:tgtEl>
                                          <p:sndTgt r:embed="rId2" name="chimes.wav"/>
                                        </p:tgtEl>
                                      </p:cMediaNode>
                                    </p:audio>
                                  </p:subTnLst>
                                </p:cTn>
                              </p:par>
                              <p:par>
                                <p:cTn id="20" presetID="16" presetClass="entr" presetSubtype="21" fill="hold" grpId="0" nodeType="with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barn(inVertical)">
                                      <p:cBhvr>
                                        <p:cTn id="22" dur="500"/>
                                        <p:tgtEl>
                                          <p:spTgt spid="11"/>
                                        </p:tgtEl>
                                      </p:cBhvr>
                                    </p:animEffect>
                                  </p:childTnLst>
                                  <p:subTnLst>
                                    <p:audio>
                                      <p:cMediaNode vol="76000">
                                        <p:cTn display="0" masterRel="sameClick">
                                          <p:stCondLst>
                                            <p:cond evt="begin" delay="0">
                                              <p:tn val="20"/>
                                            </p:cond>
                                          </p:stCondLst>
                                          <p:endCondLst>
                                            <p:cond evt="onStopAudio" delay="0">
                                              <p:tgtEl>
                                                <p:sldTgt/>
                                              </p:tgtEl>
                                            </p:cond>
                                          </p:endCondLst>
                                        </p:cTn>
                                        <p:tgtEl>
                                          <p:sndTgt r:embed="rId2" name="chimes.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8" grpId="0"/>
      <p:bldP spid="9" grpId="0"/>
      <p:bldP spid="10" grpId="0"/>
      <p:bldP spid="11"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1336F8CE-FAB2-6144-ADE7-B067DA598C75}"/>
              </a:ext>
            </a:extLst>
          </p:cNvPr>
          <p:cNvPicPr>
            <a:picLocks noChangeAspect="1"/>
          </p:cNvPicPr>
          <p:nvPr/>
        </p:nvPicPr>
        <p:blipFill rotWithShape="1">
          <a:blip r:embed="rId3"/>
          <a:srcRect l="5861" t="4651" r="5467"/>
          <a:stretch/>
        </p:blipFill>
        <p:spPr>
          <a:xfrm>
            <a:off x="4632251" y="457200"/>
            <a:ext cx="7559749" cy="6539024"/>
          </a:xfrm>
          <a:prstGeom prst="rect">
            <a:avLst/>
          </a:prstGeom>
        </p:spPr>
      </p:pic>
      <p:sp>
        <p:nvSpPr>
          <p:cNvPr id="6" name="TextBox 5">
            <a:extLst>
              <a:ext uri="{FF2B5EF4-FFF2-40B4-BE49-F238E27FC236}">
                <a16:creationId xmlns:a16="http://schemas.microsoft.com/office/drawing/2014/main" id="{3F987FB6-F20E-D545-BCD9-6E34AE716CCF}"/>
              </a:ext>
            </a:extLst>
          </p:cNvPr>
          <p:cNvSpPr txBox="1"/>
          <p:nvPr/>
        </p:nvSpPr>
        <p:spPr>
          <a:xfrm>
            <a:off x="0" y="0"/>
            <a:ext cx="6096000" cy="584775"/>
          </a:xfrm>
          <a:prstGeom prst="rect">
            <a:avLst/>
          </a:prstGeom>
          <a:noFill/>
        </p:spPr>
        <p:txBody>
          <a:bodyPr wrap="square" rtlCol="0">
            <a:spAutoFit/>
          </a:bodyPr>
          <a:lstStyle/>
          <a:p>
            <a:r>
              <a:rPr lang="en-VN" sz="3200" dirty="0">
                <a:solidFill>
                  <a:srgbClr val="FF0000"/>
                </a:solidFill>
                <a:latin typeface="Times" pitchFamily="2" charset="0"/>
              </a:rPr>
              <a:t>b. Nêu cách phòng tránh khi bị ngã</a:t>
            </a:r>
          </a:p>
        </p:txBody>
      </p:sp>
      <p:sp>
        <p:nvSpPr>
          <p:cNvPr id="7" name="Explosion 2 6">
            <a:extLst>
              <a:ext uri="{FF2B5EF4-FFF2-40B4-BE49-F238E27FC236}">
                <a16:creationId xmlns:a16="http://schemas.microsoft.com/office/drawing/2014/main" id="{8B223585-49CB-DD41-A728-BFE59DC08C16}"/>
              </a:ext>
            </a:extLst>
          </p:cNvPr>
          <p:cNvSpPr/>
          <p:nvPr/>
        </p:nvSpPr>
        <p:spPr>
          <a:xfrm>
            <a:off x="-106326" y="584775"/>
            <a:ext cx="5454502" cy="5842591"/>
          </a:xfrm>
          <a:prstGeom prst="irregularSeal2">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just"/>
            <a:r>
              <a:rPr lang="en-GB" sz="2800" dirty="0">
                <a:latin typeface="Times" pitchFamily="2" charset="0"/>
              </a:rPr>
              <a:t>Q</a:t>
            </a:r>
            <a:r>
              <a:rPr lang="en-VN" sz="2800" dirty="0">
                <a:latin typeface="Times" pitchFamily="2" charset="0"/>
              </a:rPr>
              <a:t>uan sát tranh và nêu những việc em cần làm để phòng tránh bị ngã:</a:t>
            </a:r>
          </a:p>
        </p:txBody>
      </p:sp>
    </p:spTree>
    <p:extLst>
      <p:ext uri="{BB962C8B-B14F-4D97-AF65-F5344CB8AC3E}">
        <p14:creationId xmlns:p14="http://schemas.microsoft.com/office/powerpoint/2010/main" val="3972794126"/>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anim calcmode="lin" valueType="num">
                                      <p:cBhvr additive="base">
                                        <p:cTn id="13" dur="500" fill="hold"/>
                                        <p:tgtEl>
                                          <p:spTgt spid="7"/>
                                        </p:tgtEl>
                                        <p:attrNameLst>
                                          <p:attrName>ppt_x</p:attrName>
                                        </p:attrNameLst>
                                      </p:cBhvr>
                                      <p:tavLst>
                                        <p:tav tm="0">
                                          <p:val>
                                            <p:strVal val="#ppt_x"/>
                                          </p:val>
                                        </p:tav>
                                        <p:tav tm="100000">
                                          <p:val>
                                            <p:strVal val="#ppt_x"/>
                                          </p:val>
                                        </p:tav>
                                      </p:tavLst>
                                    </p:anim>
                                    <p:anim calcmode="lin" valueType="num">
                                      <p:cBhvr additive="base">
                                        <p:cTn id="14"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5"/>
                                        </p:tgtEl>
                                        <p:attrNameLst>
                                          <p:attrName>style.visibility</p:attrName>
                                        </p:attrNameLst>
                                      </p:cBhvr>
                                      <p:to>
                                        <p:strVal val="visible"/>
                                      </p:to>
                                    </p:set>
                                    <p:anim calcmode="lin" valueType="num">
                                      <p:cBhvr additive="base">
                                        <p:cTn id="19" dur="500" fill="hold"/>
                                        <p:tgtEl>
                                          <p:spTgt spid="5"/>
                                        </p:tgtEl>
                                        <p:attrNameLst>
                                          <p:attrName>ppt_x</p:attrName>
                                        </p:attrNameLst>
                                      </p:cBhvr>
                                      <p:tavLst>
                                        <p:tav tm="0">
                                          <p:val>
                                            <p:strVal val="#ppt_x"/>
                                          </p:val>
                                        </p:tav>
                                        <p:tav tm="100000">
                                          <p:val>
                                            <p:strVal val="#ppt_x"/>
                                          </p:val>
                                        </p:tav>
                                      </p:tavLst>
                                    </p:anim>
                                    <p:anim calcmode="lin" valueType="num">
                                      <p:cBhvr additive="base">
                                        <p:cTn id="20"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B58CCADF-6EB7-7948-A323-E999A06F3206}"/>
              </a:ext>
            </a:extLst>
          </p:cNvPr>
          <p:cNvPicPr>
            <a:picLocks noChangeAspect="1"/>
          </p:cNvPicPr>
          <p:nvPr/>
        </p:nvPicPr>
        <p:blipFill rotWithShape="1">
          <a:blip r:embed="rId2"/>
          <a:srcRect l="5856" t="7287" r="64823" b="67596"/>
          <a:stretch/>
        </p:blipFill>
        <p:spPr>
          <a:xfrm>
            <a:off x="1266786" y="1127051"/>
            <a:ext cx="4038861" cy="4391247"/>
          </a:xfrm>
          <a:prstGeom prst="rect">
            <a:avLst/>
          </a:prstGeom>
        </p:spPr>
      </p:pic>
      <p:pic>
        <p:nvPicPr>
          <p:cNvPr id="6" name="Picture 5">
            <a:extLst>
              <a:ext uri="{FF2B5EF4-FFF2-40B4-BE49-F238E27FC236}">
                <a16:creationId xmlns:a16="http://schemas.microsoft.com/office/drawing/2014/main" id="{2ECBA4F3-5D2C-D84D-B2C6-5BE06FAEA31D}"/>
              </a:ext>
            </a:extLst>
          </p:cNvPr>
          <p:cNvPicPr>
            <a:picLocks noChangeAspect="1"/>
          </p:cNvPicPr>
          <p:nvPr/>
        </p:nvPicPr>
        <p:blipFill rotWithShape="1">
          <a:blip r:embed="rId2"/>
          <a:srcRect l="25252" t="18295" r="47114" b="57829"/>
          <a:stretch/>
        </p:blipFill>
        <p:spPr>
          <a:xfrm>
            <a:off x="6396189" y="1234136"/>
            <a:ext cx="3906760" cy="4284162"/>
          </a:xfrm>
          <a:prstGeom prst="rect">
            <a:avLst/>
          </a:prstGeom>
        </p:spPr>
      </p:pic>
      <p:sp>
        <p:nvSpPr>
          <p:cNvPr id="7" name="Multiply 6">
            <a:extLst>
              <a:ext uri="{FF2B5EF4-FFF2-40B4-BE49-F238E27FC236}">
                <a16:creationId xmlns:a16="http://schemas.microsoft.com/office/drawing/2014/main" id="{E2A9A20B-65F4-0C4F-B4B1-3ABA722B3271}"/>
              </a:ext>
            </a:extLst>
          </p:cNvPr>
          <p:cNvSpPr/>
          <p:nvPr/>
        </p:nvSpPr>
        <p:spPr>
          <a:xfrm>
            <a:off x="2169042" y="1234136"/>
            <a:ext cx="1977656" cy="1519697"/>
          </a:xfrm>
          <a:prstGeom prst="mathMultiply">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VN"/>
          </a:p>
        </p:txBody>
      </p:sp>
    </p:spTree>
    <p:extLst>
      <p:ext uri="{BB962C8B-B14F-4D97-AF65-F5344CB8AC3E}">
        <p14:creationId xmlns:p14="http://schemas.microsoft.com/office/powerpoint/2010/main" val="2649439244"/>
      </p:ext>
    </p:extLst>
  </p:cSld>
  <p:clrMapOvr>
    <a:masterClrMapping/>
  </p:clrMapOvr>
  <mc:AlternateContent xmlns:mc="http://schemas.openxmlformats.org/markup-compatibility/2006">
    <mc:Choice xmlns:p159="http://schemas.microsoft.com/office/powerpoint/2015/09/main" xmlns=""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dissolv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cBhvr additive="base">
                                        <p:cTn id="12" dur="500" fill="hold"/>
                                        <p:tgtEl>
                                          <p:spTgt spid="6"/>
                                        </p:tgtEl>
                                        <p:attrNameLst>
                                          <p:attrName>ppt_x</p:attrName>
                                        </p:attrNameLst>
                                      </p:cBhvr>
                                      <p:tavLst>
                                        <p:tav tm="0">
                                          <p:val>
                                            <p:strVal val="#ppt_x"/>
                                          </p:val>
                                        </p:tav>
                                        <p:tav tm="100000">
                                          <p:val>
                                            <p:strVal val="#ppt_x"/>
                                          </p:val>
                                        </p:tav>
                                      </p:tavLst>
                                    </p:anim>
                                    <p:anim calcmode="lin" valueType="num">
                                      <p:cBhvr additive="base">
                                        <p:cTn id="13"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7"/>
                                        </p:tgtEl>
                                        <p:attrNameLst>
                                          <p:attrName>style.visibility</p:attrName>
                                        </p:attrNameLst>
                                      </p:cBhvr>
                                      <p:to>
                                        <p:strVal val="visible"/>
                                      </p:to>
                                    </p:set>
                                    <p:anim calcmode="lin" valueType="num">
                                      <p:cBhvr additive="base">
                                        <p:cTn id="18" dur="500" fill="hold"/>
                                        <p:tgtEl>
                                          <p:spTgt spid="7"/>
                                        </p:tgtEl>
                                        <p:attrNameLst>
                                          <p:attrName>ppt_x</p:attrName>
                                        </p:attrNameLst>
                                      </p:cBhvr>
                                      <p:tavLst>
                                        <p:tav tm="0">
                                          <p:val>
                                            <p:strVal val="#ppt_x"/>
                                          </p:val>
                                        </p:tav>
                                        <p:tav tm="100000">
                                          <p:val>
                                            <p:strVal val="#ppt_x"/>
                                          </p:val>
                                        </p:tav>
                                      </p:tavLst>
                                    </p:anim>
                                    <p:anim calcmode="lin" valueType="num">
                                      <p:cBhvr additive="base">
                                        <p:cTn id="19"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F947DB7B-3B47-A64A-95A2-D602AA83807F}"/>
              </a:ext>
            </a:extLst>
          </p:cNvPr>
          <p:cNvPicPr>
            <a:picLocks noChangeAspect="1"/>
          </p:cNvPicPr>
          <p:nvPr/>
        </p:nvPicPr>
        <p:blipFill rotWithShape="1">
          <a:blip r:embed="rId2"/>
          <a:srcRect l="47574" t="2946" r="23499" b="74109"/>
          <a:stretch/>
        </p:blipFill>
        <p:spPr>
          <a:xfrm>
            <a:off x="1360968" y="1249326"/>
            <a:ext cx="3976576" cy="4003626"/>
          </a:xfrm>
          <a:prstGeom prst="rect">
            <a:avLst/>
          </a:prstGeom>
        </p:spPr>
      </p:pic>
      <p:pic>
        <p:nvPicPr>
          <p:cNvPr id="5" name="Picture 4">
            <a:extLst>
              <a:ext uri="{FF2B5EF4-FFF2-40B4-BE49-F238E27FC236}">
                <a16:creationId xmlns:a16="http://schemas.microsoft.com/office/drawing/2014/main" id="{A82DA596-BFCB-4F4D-8D30-414B58E15C9F}"/>
              </a:ext>
            </a:extLst>
          </p:cNvPr>
          <p:cNvPicPr>
            <a:picLocks noChangeAspect="1"/>
          </p:cNvPicPr>
          <p:nvPr/>
        </p:nvPicPr>
        <p:blipFill rotWithShape="1">
          <a:blip r:embed="rId2"/>
          <a:srcRect l="64037" t="16899" r="7364" b="58760"/>
          <a:stretch/>
        </p:blipFill>
        <p:spPr>
          <a:xfrm>
            <a:off x="6928887" y="1240477"/>
            <a:ext cx="3714304" cy="4012475"/>
          </a:xfrm>
          <a:prstGeom prst="rect">
            <a:avLst/>
          </a:prstGeom>
        </p:spPr>
      </p:pic>
      <p:sp>
        <p:nvSpPr>
          <p:cNvPr id="6" name="Multiply 5">
            <a:extLst>
              <a:ext uri="{FF2B5EF4-FFF2-40B4-BE49-F238E27FC236}">
                <a16:creationId xmlns:a16="http://schemas.microsoft.com/office/drawing/2014/main" id="{937425F1-29D1-FD47-B3DB-642194C45075}"/>
              </a:ext>
            </a:extLst>
          </p:cNvPr>
          <p:cNvSpPr/>
          <p:nvPr/>
        </p:nvSpPr>
        <p:spPr>
          <a:xfrm>
            <a:off x="2115879" y="1524239"/>
            <a:ext cx="2466753" cy="1722475"/>
          </a:xfrm>
          <a:prstGeom prst="mathMultiply">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VN"/>
          </a:p>
        </p:txBody>
      </p:sp>
    </p:spTree>
    <p:extLst>
      <p:ext uri="{BB962C8B-B14F-4D97-AF65-F5344CB8AC3E}">
        <p14:creationId xmlns:p14="http://schemas.microsoft.com/office/powerpoint/2010/main" val="31873196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500" fill="hold"/>
                                        <p:tgtEl>
                                          <p:spTgt spid="5"/>
                                        </p:tgtEl>
                                        <p:attrNameLst>
                                          <p:attrName>ppt_x</p:attrName>
                                        </p:attrNameLst>
                                      </p:cBhvr>
                                      <p:tavLst>
                                        <p:tav tm="0">
                                          <p:val>
                                            <p:strVal val="#ppt_x"/>
                                          </p:val>
                                        </p:tav>
                                        <p:tav tm="100000">
                                          <p:val>
                                            <p:strVal val="#ppt_x"/>
                                          </p:val>
                                        </p:tav>
                                      </p:tavLst>
                                    </p:anim>
                                    <p:anim calcmode="lin" valueType="num">
                                      <p:cBhvr additive="base">
                                        <p:cTn id="14"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anim calcmode="lin" valueType="num">
                                      <p:cBhvr additive="base">
                                        <p:cTn id="19" dur="500" fill="hold"/>
                                        <p:tgtEl>
                                          <p:spTgt spid="6"/>
                                        </p:tgtEl>
                                        <p:attrNameLst>
                                          <p:attrName>ppt_x</p:attrName>
                                        </p:attrNameLst>
                                      </p:cBhvr>
                                      <p:tavLst>
                                        <p:tav tm="0">
                                          <p:val>
                                            <p:strVal val="#ppt_x"/>
                                          </p:val>
                                        </p:tav>
                                        <p:tav tm="100000">
                                          <p:val>
                                            <p:strVal val="#ppt_x"/>
                                          </p:val>
                                        </p:tav>
                                      </p:tavLst>
                                    </p:anim>
                                    <p:anim calcmode="lin" valueType="num">
                                      <p:cBhvr additive="base">
                                        <p:cTn id="20"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9F0996E0-C9FE-B84B-95E5-F8A15A8596FE}"/>
              </a:ext>
            </a:extLst>
          </p:cNvPr>
          <p:cNvPicPr>
            <a:picLocks noChangeAspect="1"/>
          </p:cNvPicPr>
          <p:nvPr/>
        </p:nvPicPr>
        <p:blipFill rotWithShape="1">
          <a:blip r:embed="rId2"/>
          <a:srcRect l="38521" t="41240" r="33733" b="35039"/>
          <a:stretch/>
        </p:blipFill>
        <p:spPr>
          <a:xfrm>
            <a:off x="893136" y="1253397"/>
            <a:ext cx="4230924" cy="4591003"/>
          </a:xfrm>
          <a:prstGeom prst="rect">
            <a:avLst/>
          </a:prstGeom>
        </p:spPr>
      </p:pic>
      <p:pic>
        <p:nvPicPr>
          <p:cNvPr id="5" name="Picture 4">
            <a:extLst>
              <a:ext uri="{FF2B5EF4-FFF2-40B4-BE49-F238E27FC236}">
                <a16:creationId xmlns:a16="http://schemas.microsoft.com/office/drawing/2014/main" id="{F9D01F4A-36AB-1D4E-A9FC-82516289F6F2}"/>
              </a:ext>
            </a:extLst>
          </p:cNvPr>
          <p:cNvPicPr>
            <a:picLocks noChangeAspect="1"/>
          </p:cNvPicPr>
          <p:nvPr/>
        </p:nvPicPr>
        <p:blipFill rotWithShape="1">
          <a:blip r:embed="rId2"/>
          <a:srcRect l="63906" t="43256" r="7364" b="31318"/>
          <a:stretch/>
        </p:blipFill>
        <p:spPr>
          <a:xfrm>
            <a:off x="6507126" y="1253397"/>
            <a:ext cx="4093534" cy="4598213"/>
          </a:xfrm>
          <a:prstGeom prst="rect">
            <a:avLst/>
          </a:prstGeom>
        </p:spPr>
      </p:pic>
      <p:sp>
        <p:nvSpPr>
          <p:cNvPr id="6" name="Multiply 5">
            <a:extLst>
              <a:ext uri="{FF2B5EF4-FFF2-40B4-BE49-F238E27FC236}">
                <a16:creationId xmlns:a16="http://schemas.microsoft.com/office/drawing/2014/main" id="{B938A284-7452-3749-AC66-1CA922FEB035}"/>
              </a:ext>
            </a:extLst>
          </p:cNvPr>
          <p:cNvSpPr/>
          <p:nvPr/>
        </p:nvSpPr>
        <p:spPr>
          <a:xfrm>
            <a:off x="1913444" y="2147777"/>
            <a:ext cx="2190307" cy="1956391"/>
          </a:xfrm>
          <a:prstGeom prst="mathMultiply">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VN"/>
          </a:p>
        </p:txBody>
      </p:sp>
    </p:spTree>
    <p:extLst>
      <p:ext uri="{BB962C8B-B14F-4D97-AF65-F5344CB8AC3E}">
        <p14:creationId xmlns:p14="http://schemas.microsoft.com/office/powerpoint/2010/main" val="84631210"/>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500" fill="hold"/>
                                        <p:tgtEl>
                                          <p:spTgt spid="5"/>
                                        </p:tgtEl>
                                        <p:attrNameLst>
                                          <p:attrName>ppt_x</p:attrName>
                                        </p:attrNameLst>
                                      </p:cBhvr>
                                      <p:tavLst>
                                        <p:tav tm="0">
                                          <p:val>
                                            <p:strVal val="#ppt_x"/>
                                          </p:val>
                                        </p:tav>
                                        <p:tav tm="100000">
                                          <p:val>
                                            <p:strVal val="#ppt_x"/>
                                          </p:val>
                                        </p:tav>
                                      </p:tavLst>
                                    </p:anim>
                                    <p:anim calcmode="lin" valueType="num">
                                      <p:cBhvr additive="base">
                                        <p:cTn id="14"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anim calcmode="lin" valueType="num">
                                      <p:cBhvr additive="base">
                                        <p:cTn id="19" dur="500" fill="hold"/>
                                        <p:tgtEl>
                                          <p:spTgt spid="6"/>
                                        </p:tgtEl>
                                        <p:attrNameLst>
                                          <p:attrName>ppt_x</p:attrName>
                                        </p:attrNameLst>
                                      </p:cBhvr>
                                      <p:tavLst>
                                        <p:tav tm="0">
                                          <p:val>
                                            <p:strVal val="#ppt_x"/>
                                          </p:val>
                                        </p:tav>
                                        <p:tav tm="100000">
                                          <p:val>
                                            <p:strVal val="#ppt_x"/>
                                          </p:val>
                                        </p:tav>
                                      </p:tavLst>
                                    </p:anim>
                                    <p:anim calcmode="lin" valueType="num">
                                      <p:cBhvr additive="base">
                                        <p:cTn id="20"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D90C3A8A-40BB-1F42-89D3-5E2DEA72E356}"/>
              </a:ext>
            </a:extLst>
          </p:cNvPr>
          <p:cNvPicPr>
            <a:picLocks noChangeAspect="1"/>
          </p:cNvPicPr>
          <p:nvPr/>
        </p:nvPicPr>
        <p:blipFill rotWithShape="1">
          <a:blip r:embed="rId2"/>
          <a:srcRect l="46786" t="68527" r="28420" b="8372"/>
          <a:stretch/>
        </p:blipFill>
        <p:spPr>
          <a:xfrm>
            <a:off x="882501" y="857735"/>
            <a:ext cx="4348717" cy="5142530"/>
          </a:xfrm>
          <a:prstGeom prst="rect">
            <a:avLst/>
          </a:prstGeom>
        </p:spPr>
      </p:pic>
      <p:pic>
        <p:nvPicPr>
          <p:cNvPr id="5" name="Picture 4">
            <a:extLst>
              <a:ext uri="{FF2B5EF4-FFF2-40B4-BE49-F238E27FC236}">
                <a16:creationId xmlns:a16="http://schemas.microsoft.com/office/drawing/2014/main" id="{2297BCDF-E0AF-1F4F-BE6A-16EA9BB483DC}"/>
              </a:ext>
            </a:extLst>
          </p:cNvPr>
          <p:cNvPicPr>
            <a:picLocks noChangeAspect="1"/>
          </p:cNvPicPr>
          <p:nvPr/>
        </p:nvPicPr>
        <p:blipFill rotWithShape="1">
          <a:blip r:embed="rId2"/>
          <a:srcRect l="67645" t="72559" r="5396" b="4651"/>
          <a:stretch/>
        </p:blipFill>
        <p:spPr>
          <a:xfrm>
            <a:off x="5869171" y="857735"/>
            <a:ext cx="4690343" cy="5032702"/>
          </a:xfrm>
          <a:prstGeom prst="rect">
            <a:avLst/>
          </a:prstGeom>
        </p:spPr>
      </p:pic>
      <p:sp>
        <p:nvSpPr>
          <p:cNvPr id="6" name="Multiply 5">
            <a:extLst>
              <a:ext uri="{FF2B5EF4-FFF2-40B4-BE49-F238E27FC236}">
                <a16:creationId xmlns:a16="http://schemas.microsoft.com/office/drawing/2014/main" id="{1F3667DD-80C4-F547-A652-C2E6416E2C19}"/>
              </a:ext>
            </a:extLst>
          </p:cNvPr>
          <p:cNvSpPr/>
          <p:nvPr/>
        </p:nvSpPr>
        <p:spPr>
          <a:xfrm>
            <a:off x="2110561" y="1818167"/>
            <a:ext cx="1892595" cy="1775638"/>
          </a:xfrm>
          <a:prstGeom prst="mathMultiply">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VN"/>
          </a:p>
        </p:txBody>
      </p:sp>
    </p:spTree>
    <p:extLst>
      <p:ext uri="{BB962C8B-B14F-4D97-AF65-F5344CB8AC3E}">
        <p14:creationId xmlns:p14="http://schemas.microsoft.com/office/powerpoint/2010/main" val="816008307"/>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500" fill="hold"/>
                                        <p:tgtEl>
                                          <p:spTgt spid="5"/>
                                        </p:tgtEl>
                                        <p:attrNameLst>
                                          <p:attrName>ppt_x</p:attrName>
                                        </p:attrNameLst>
                                      </p:cBhvr>
                                      <p:tavLst>
                                        <p:tav tm="0">
                                          <p:val>
                                            <p:strVal val="#ppt_x"/>
                                          </p:val>
                                        </p:tav>
                                        <p:tav tm="100000">
                                          <p:val>
                                            <p:strVal val="#ppt_x"/>
                                          </p:val>
                                        </p:tav>
                                      </p:tavLst>
                                    </p:anim>
                                    <p:anim calcmode="lin" valueType="num">
                                      <p:cBhvr additive="base">
                                        <p:cTn id="14"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anim calcmode="lin" valueType="num">
                                      <p:cBhvr additive="base">
                                        <p:cTn id="19" dur="500" fill="hold"/>
                                        <p:tgtEl>
                                          <p:spTgt spid="6"/>
                                        </p:tgtEl>
                                        <p:attrNameLst>
                                          <p:attrName>ppt_x</p:attrName>
                                        </p:attrNameLst>
                                      </p:cBhvr>
                                      <p:tavLst>
                                        <p:tav tm="0">
                                          <p:val>
                                            <p:strVal val="#ppt_x"/>
                                          </p:val>
                                        </p:tav>
                                        <p:tav tm="100000">
                                          <p:val>
                                            <p:strVal val="#ppt_x"/>
                                          </p:val>
                                        </p:tav>
                                      </p:tavLst>
                                    </p:anim>
                                    <p:anim calcmode="lin" valueType="num">
                                      <p:cBhvr additive="base">
                                        <p:cTn id="20"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9EAF54FC-7658-7040-89DB-3EA3B77FC5D4}"/>
              </a:ext>
            </a:extLst>
          </p:cNvPr>
          <p:cNvPicPr>
            <a:picLocks noChangeAspect="1"/>
          </p:cNvPicPr>
          <p:nvPr/>
        </p:nvPicPr>
        <p:blipFill>
          <a:blip r:embed="rId2"/>
          <a:stretch>
            <a:fillRect/>
          </a:stretch>
        </p:blipFill>
        <p:spPr>
          <a:xfrm>
            <a:off x="0" y="-1"/>
            <a:ext cx="12192000" cy="6854115"/>
          </a:xfrm>
          <a:prstGeom prst="rect">
            <a:avLst/>
          </a:prstGeom>
        </p:spPr>
      </p:pic>
    </p:spTree>
    <p:extLst>
      <p:ext uri="{BB962C8B-B14F-4D97-AF65-F5344CB8AC3E}">
        <p14:creationId xmlns:p14="http://schemas.microsoft.com/office/powerpoint/2010/main" val="747615758"/>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p:cNvPicPr>
            <a:picLocks noChangeAspect="1"/>
          </p:cNvPicPr>
          <p:nvPr/>
        </p:nvPicPr>
        <p:blipFill>
          <a:blip r:embed="rId3"/>
          <a:srcRect b="10001"/>
          <a:stretch>
            <a:fillRect/>
          </a:stretch>
        </p:blipFill>
        <p:spPr>
          <a:xfrm>
            <a:off x="0" y="0"/>
            <a:ext cx="12192000" cy="6858000"/>
          </a:xfrm>
          <a:prstGeom prst="rect">
            <a:avLst/>
          </a:prstGeom>
          <a:noFill/>
          <a:ln w="9525">
            <a:noFill/>
          </a:ln>
        </p:spPr>
      </p:pic>
      <p:pic>
        <p:nvPicPr>
          <p:cNvPr id="5" name="图片 4"/>
          <p:cNvPicPr>
            <a:picLocks noChangeAspect="1"/>
          </p:cNvPicPr>
          <p:nvPr/>
        </p:nvPicPr>
        <p:blipFill>
          <a:blip r:embed="rId4"/>
          <a:srcRect l="10271" t="27847" r="5032" b="7510"/>
          <a:stretch>
            <a:fillRect/>
          </a:stretch>
        </p:blipFill>
        <p:spPr>
          <a:xfrm>
            <a:off x="-141816" y="537633"/>
            <a:ext cx="13023849" cy="6210300"/>
          </a:xfrm>
          <a:prstGeom prst="rect">
            <a:avLst/>
          </a:prstGeom>
          <a:noFill/>
          <a:ln w="9525">
            <a:noFill/>
          </a:ln>
        </p:spPr>
      </p:pic>
      <p:sp>
        <p:nvSpPr>
          <p:cNvPr id="43012" name="TextBox 9"/>
          <p:cNvSpPr txBox="1"/>
          <p:nvPr/>
        </p:nvSpPr>
        <p:spPr>
          <a:xfrm>
            <a:off x="3894667" y="3972984"/>
            <a:ext cx="5386070" cy="1116965"/>
          </a:xfrm>
          <a:prstGeom prst="rect">
            <a:avLst/>
          </a:prstGeom>
          <a:noFill/>
          <a:ln w="9525">
            <a:noFill/>
          </a:ln>
        </p:spPr>
        <p:txBody>
          <a:bodyPr wrap="none" lIns="91440" tIns="45720" rIns="91440" bIns="45720">
            <a:spAutoFit/>
          </a:bodyPr>
          <a:lstStyle/>
          <a:p>
            <a:pPr defTabSz="685800" eaLnBrk="1" hangingPunct="1">
              <a:buNone/>
            </a:pPr>
            <a:r>
              <a:rPr sz="6665" dirty="0">
                <a:solidFill>
                  <a:srgbClr val="FF0000"/>
                </a:solidFill>
                <a:latin typeface="UTM Avo" panose="02040603050506020204"/>
              </a:rPr>
              <a:t>HẸN GẶP LẠI</a:t>
            </a:r>
          </a:p>
        </p:txBody>
      </p:sp>
    </p:spTree>
  </p:cSld>
  <p:clrMapOvr>
    <a:masterClrMapping/>
  </p:clrMapOvr>
  <p:transition>
    <p:sndAc>
      <p:stSnd>
        <p:snd r:embed="rId2" name="applause.wav"/>
      </p:stSnd>
    </p:sndAc>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randombar(horizontal)">
                                      <p:cBhvr>
                                        <p:cTn id="7" dur="500"/>
                                        <p:tgtEl>
                                          <p:spTgt spid="3"/>
                                        </p:tgtEl>
                                      </p:cBhvr>
                                    </p:animEffect>
                                  </p:childTnLst>
                                </p:cTn>
                              </p:par>
                              <p:par>
                                <p:cTn id="8" presetID="2" presetClass="entr" presetSubtype="6"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 calcmode="lin" valueType="num">
                                      <p:cBhvr additive="base">
                                        <p:cTn id="10" dur="2000" fill="hold"/>
                                        <p:tgtEl>
                                          <p:spTgt spid="5"/>
                                        </p:tgtEl>
                                        <p:attrNameLst>
                                          <p:attrName>ppt_x</p:attrName>
                                        </p:attrNameLst>
                                      </p:cBhvr>
                                      <p:tavLst>
                                        <p:tav tm="0">
                                          <p:val>
                                            <p:strVal val="1+#ppt_w/2"/>
                                          </p:val>
                                        </p:tav>
                                        <p:tav tm="100000">
                                          <p:val>
                                            <p:strVal val="#ppt_x"/>
                                          </p:val>
                                        </p:tav>
                                      </p:tavLst>
                                    </p:anim>
                                    <p:anim calcmode="lin" valueType="num">
                                      <p:cBhvr additive="base">
                                        <p:cTn id="11" dur="20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557F0A41-1AFD-2645-A256-9A9C2CC2810E}"/>
              </a:ext>
            </a:extLst>
          </p:cNvPr>
          <p:cNvPicPr>
            <a:picLocks noChangeAspect="1"/>
          </p:cNvPicPr>
          <p:nvPr/>
        </p:nvPicPr>
        <p:blipFill rotWithShape="1">
          <a:blip r:embed="rId2"/>
          <a:srcRect t="1658"/>
          <a:stretch/>
        </p:blipFill>
        <p:spPr>
          <a:xfrm>
            <a:off x="0" y="-3880"/>
            <a:ext cx="12192000" cy="6861880"/>
          </a:xfrm>
          <a:prstGeom prst="rect">
            <a:avLst/>
          </a:prstGeom>
        </p:spPr>
      </p:pic>
    </p:spTree>
    <p:extLst>
      <p:ext uri="{BB962C8B-B14F-4D97-AF65-F5344CB8AC3E}">
        <p14:creationId xmlns:p14="http://schemas.microsoft.com/office/powerpoint/2010/main" val="40744892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F6AFE27C-8F0E-BB48-95C4-4488EE2ED767}"/>
              </a:ext>
            </a:extLst>
          </p:cNvPr>
          <p:cNvPicPr>
            <a:picLocks noChangeAspect="1"/>
          </p:cNvPicPr>
          <p:nvPr/>
        </p:nvPicPr>
        <p:blipFill>
          <a:blip r:embed="rId2"/>
          <a:stretch>
            <a:fillRect/>
          </a:stretch>
        </p:blipFill>
        <p:spPr>
          <a:xfrm>
            <a:off x="0" y="0"/>
            <a:ext cx="12212877" cy="6858000"/>
          </a:xfrm>
          <a:prstGeom prst="rect">
            <a:avLst/>
          </a:prstGeom>
        </p:spPr>
      </p:pic>
      <p:pic>
        <p:nvPicPr>
          <p:cNvPr id="6" name="Picture 5">
            <a:extLst>
              <a:ext uri="{FF2B5EF4-FFF2-40B4-BE49-F238E27FC236}">
                <a16:creationId xmlns:a16="http://schemas.microsoft.com/office/drawing/2014/main" id="{D361473D-ECD0-7145-9648-E4308AB922C2}"/>
              </a:ext>
            </a:extLst>
          </p:cNvPr>
          <p:cNvPicPr>
            <a:picLocks noChangeAspect="1"/>
          </p:cNvPicPr>
          <p:nvPr/>
        </p:nvPicPr>
        <p:blipFill>
          <a:blip r:embed="rId3"/>
          <a:stretch>
            <a:fillRect/>
          </a:stretch>
        </p:blipFill>
        <p:spPr>
          <a:xfrm>
            <a:off x="6890953" y="3521676"/>
            <a:ext cx="5301048" cy="3336324"/>
          </a:xfrm>
          <a:prstGeom prst="rect">
            <a:avLst/>
          </a:prstGeom>
        </p:spPr>
      </p:pic>
      <p:pic>
        <p:nvPicPr>
          <p:cNvPr id="8" name="Picture 7">
            <a:extLst>
              <a:ext uri="{FF2B5EF4-FFF2-40B4-BE49-F238E27FC236}">
                <a16:creationId xmlns:a16="http://schemas.microsoft.com/office/drawing/2014/main" id="{44E15A1E-54A9-1A48-9733-69189A5E2B5D}"/>
              </a:ext>
            </a:extLst>
          </p:cNvPr>
          <p:cNvPicPr>
            <a:picLocks noChangeAspect="1"/>
          </p:cNvPicPr>
          <p:nvPr/>
        </p:nvPicPr>
        <p:blipFill>
          <a:blip r:embed="rId4"/>
          <a:stretch>
            <a:fillRect/>
          </a:stretch>
        </p:blipFill>
        <p:spPr>
          <a:xfrm>
            <a:off x="6890953" y="0"/>
            <a:ext cx="5301048" cy="3521675"/>
          </a:xfrm>
          <a:prstGeom prst="rect">
            <a:avLst/>
          </a:prstGeom>
        </p:spPr>
      </p:pic>
      <p:pic>
        <p:nvPicPr>
          <p:cNvPr id="13" name="Picture 12">
            <a:extLst>
              <a:ext uri="{FF2B5EF4-FFF2-40B4-BE49-F238E27FC236}">
                <a16:creationId xmlns:a16="http://schemas.microsoft.com/office/drawing/2014/main" id="{922D04BC-0F49-F245-B117-DBD79BE30A2E}"/>
              </a:ext>
            </a:extLst>
          </p:cNvPr>
          <p:cNvPicPr>
            <a:picLocks noChangeAspect="1"/>
          </p:cNvPicPr>
          <p:nvPr/>
        </p:nvPicPr>
        <p:blipFill rotWithShape="1">
          <a:blip r:embed="rId5"/>
          <a:srcRect l="21963" r="46139" b="61521"/>
          <a:stretch/>
        </p:blipFill>
        <p:spPr>
          <a:xfrm>
            <a:off x="0" y="0"/>
            <a:ext cx="4676502" cy="1828800"/>
          </a:xfrm>
          <a:prstGeom prst="rect">
            <a:avLst/>
          </a:prstGeom>
        </p:spPr>
      </p:pic>
      <p:pic>
        <p:nvPicPr>
          <p:cNvPr id="15" name="Picture 14">
            <a:extLst>
              <a:ext uri="{FF2B5EF4-FFF2-40B4-BE49-F238E27FC236}">
                <a16:creationId xmlns:a16="http://schemas.microsoft.com/office/drawing/2014/main" id="{F443248B-996E-6A42-97BA-A5B3869FDC16}"/>
              </a:ext>
            </a:extLst>
          </p:cNvPr>
          <p:cNvPicPr>
            <a:picLocks noChangeAspect="1"/>
          </p:cNvPicPr>
          <p:nvPr/>
        </p:nvPicPr>
        <p:blipFill rotWithShape="1">
          <a:blip r:embed="rId5"/>
          <a:srcRect l="27130" t="52056" r="34378" b="35731"/>
          <a:stretch/>
        </p:blipFill>
        <p:spPr>
          <a:xfrm>
            <a:off x="367301" y="1828800"/>
            <a:ext cx="5405988" cy="556053"/>
          </a:xfrm>
          <a:prstGeom prst="rect">
            <a:avLst/>
          </a:prstGeom>
        </p:spPr>
      </p:pic>
      <p:pic>
        <p:nvPicPr>
          <p:cNvPr id="17" name="Picture 16">
            <a:extLst>
              <a:ext uri="{FF2B5EF4-FFF2-40B4-BE49-F238E27FC236}">
                <a16:creationId xmlns:a16="http://schemas.microsoft.com/office/drawing/2014/main" id="{D83A62E7-4EB0-4644-9599-786774EC9408}"/>
              </a:ext>
            </a:extLst>
          </p:cNvPr>
          <p:cNvPicPr>
            <a:picLocks noChangeAspect="1"/>
          </p:cNvPicPr>
          <p:nvPr/>
        </p:nvPicPr>
        <p:blipFill rotWithShape="1">
          <a:blip r:embed="rId5"/>
          <a:srcRect l="27310" t="64017" r="41149" b="24440"/>
          <a:stretch/>
        </p:blipFill>
        <p:spPr>
          <a:xfrm>
            <a:off x="367301" y="2659830"/>
            <a:ext cx="4192342" cy="497397"/>
          </a:xfrm>
          <a:prstGeom prst="rect">
            <a:avLst/>
          </a:prstGeom>
        </p:spPr>
      </p:pic>
      <p:pic>
        <p:nvPicPr>
          <p:cNvPr id="19" name="Picture 18">
            <a:extLst>
              <a:ext uri="{FF2B5EF4-FFF2-40B4-BE49-F238E27FC236}">
                <a16:creationId xmlns:a16="http://schemas.microsoft.com/office/drawing/2014/main" id="{11DC09EC-C2CC-3B43-9A58-29F4F59A9EC9}"/>
              </a:ext>
            </a:extLst>
          </p:cNvPr>
          <p:cNvPicPr>
            <a:picLocks noChangeAspect="1"/>
          </p:cNvPicPr>
          <p:nvPr/>
        </p:nvPicPr>
        <p:blipFill rotWithShape="1">
          <a:blip r:embed="rId5"/>
          <a:srcRect l="27843" t="78857" r="20478" b="11247"/>
          <a:stretch/>
        </p:blipFill>
        <p:spPr>
          <a:xfrm>
            <a:off x="399966" y="3700774"/>
            <a:ext cx="5728700" cy="497397"/>
          </a:xfrm>
          <a:prstGeom prst="rect">
            <a:avLst/>
          </a:prstGeom>
        </p:spPr>
      </p:pic>
    </p:spTree>
    <p:extLst>
      <p:ext uri="{BB962C8B-B14F-4D97-AF65-F5344CB8AC3E}">
        <p14:creationId xmlns:p14="http://schemas.microsoft.com/office/powerpoint/2010/main" val="30242907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additive="base">
                                        <p:cTn id="7" dur="500" fill="hold"/>
                                        <p:tgtEl>
                                          <p:spTgt spid="13"/>
                                        </p:tgtEl>
                                        <p:attrNameLst>
                                          <p:attrName>ppt_x</p:attrName>
                                        </p:attrNameLst>
                                      </p:cBhvr>
                                      <p:tavLst>
                                        <p:tav tm="0">
                                          <p:val>
                                            <p:strVal val="#ppt_x"/>
                                          </p:val>
                                        </p:tav>
                                        <p:tav tm="100000">
                                          <p:val>
                                            <p:strVal val="#ppt_x"/>
                                          </p:val>
                                        </p:tav>
                                      </p:tavLst>
                                    </p:anim>
                                    <p:anim calcmode="lin" valueType="num">
                                      <p:cBhvr additive="base">
                                        <p:cTn id="8"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9" presetClass="entr" presetSubtype="0" fill="hold" nodeType="clickEffect">
                                  <p:stCondLst>
                                    <p:cond delay="0"/>
                                  </p:stCondLst>
                                  <p:childTnLst>
                                    <p:set>
                                      <p:cBhvr>
                                        <p:cTn id="12" dur="1" fill="hold">
                                          <p:stCondLst>
                                            <p:cond delay="0"/>
                                          </p:stCondLst>
                                        </p:cTn>
                                        <p:tgtEl>
                                          <p:spTgt spid="15"/>
                                        </p:tgtEl>
                                        <p:attrNameLst>
                                          <p:attrName>style.visibility</p:attrName>
                                        </p:attrNameLst>
                                      </p:cBhvr>
                                      <p:to>
                                        <p:strVal val="visible"/>
                                      </p:to>
                                    </p:set>
                                    <p:animEffect transition="in" filter="dissolve">
                                      <p:cBhvr>
                                        <p:cTn id="13" dur="500"/>
                                        <p:tgtEl>
                                          <p:spTgt spid="15"/>
                                        </p:tgtEl>
                                      </p:cBhvr>
                                    </p:animEffect>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nodeType="clickEffect">
                                  <p:stCondLst>
                                    <p:cond delay="0"/>
                                  </p:stCondLst>
                                  <p:childTnLst>
                                    <p:set>
                                      <p:cBhvr>
                                        <p:cTn id="17" dur="1" fill="hold">
                                          <p:stCondLst>
                                            <p:cond delay="0"/>
                                          </p:stCondLst>
                                        </p:cTn>
                                        <p:tgtEl>
                                          <p:spTgt spid="17"/>
                                        </p:tgtEl>
                                        <p:attrNameLst>
                                          <p:attrName>style.visibility</p:attrName>
                                        </p:attrNameLst>
                                      </p:cBhvr>
                                      <p:to>
                                        <p:strVal val="visible"/>
                                      </p:to>
                                    </p:set>
                                    <p:anim calcmode="lin" valueType="num">
                                      <p:cBhvr additive="base">
                                        <p:cTn id="18" dur="500" fill="hold"/>
                                        <p:tgtEl>
                                          <p:spTgt spid="17"/>
                                        </p:tgtEl>
                                        <p:attrNameLst>
                                          <p:attrName>ppt_x</p:attrName>
                                        </p:attrNameLst>
                                      </p:cBhvr>
                                      <p:tavLst>
                                        <p:tav tm="0">
                                          <p:val>
                                            <p:strVal val="#ppt_x"/>
                                          </p:val>
                                        </p:tav>
                                        <p:tav tm="100000">
                                          <p:val>
                                            <p:strVal val="#ppt_x"/>
                                          </p:val>
                                        </p:tav>
                                      </p:tavLst>
                                    </p:anim>
                                    <p:anim calcmode="lin" valueType="num">
                                      <p:cBhvr additive="base">
                                        <p:cTn id="19"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nodeType="clickEffect">
                                  <p:stCondLst>
                                    <p:cond delay="0"/>
                                  </p:stCondLst>
                                  <p:childTnLst>
                                    <p:set>
                                      <p:cBhvr>
                                        <p:cTn id="23" dur="1" fill="hold">
                                          <p:stCondLst>
                                            <p:cond delay="0"/>
                                          </p:stCondLst>
                                        </p:cTn>
                                        <p:tgtEl>
                                          <p:spTgt spid="19"/>
                                        </p:tgtEl>
                                        <p:attrNameLst>
                                          <p:attrName>style.visibility</p:attrName>
                                        </p:attrNameLst>
                                      </p:cBhvr>
                                      <p:to>
                                        <p:strVal val="visible"/>
                                      </p:to>
                                    </p:set>
                                    <p:anim calcmode="lin" valueType="num">
                                      <p:cBhvr additive="base">
                                        <p:cTn id="24" dur="500" fill="hold"/>
                                        <p:tgtEl>
                                          <p:spTgt spid="19"/>
                                        </p:tgtEl>
                                        <p:attrNameLst>
                                          <p:attrName>ppt_x</p:attrName>
                                        </p:attrNameLst>
                                      </p:cBhvr>
                                      <p:tavLst>
                                        <p:tav tm="0">
                                          <p:val>
                                            <p:strVal val="#ppt_x"/>
                                          </p:val>
                                        </p:tav>
                                        <p:tav tm="100000">
                                          <p:val>
                                            <p:strVal val="#ppt_x"/>
                                          </p:val>
                                        </p:tav>
                                      </p:tavLst>
                                    </p:anim>
                                    <p:anim calcmode="lin" valueType="num">
                                      <p:cBhvr additive="base">
                                        <p:cTn id="25"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CA31E311-B8BF-8641-B9D0-60EB5557350A}"/>
              </a:ext>
            </a:extLst>
          </p:cNvPr>
          <p:cNvPicPr>
            <a:picLocks noChangeAspect="1"/>
          </p:cNvPicPr>
          <p:nvPr/>
        </p:nvPicPr>
        <p:blipFill rotWithShape="1">
          <a:blip r:embed="rId2"/>
          <a:srcRect l="9801" r="8583" b="74229"/>
          <a:stretch/>
        </p:blipFill>
        <p:spPr>
          <a:xfrm>
            <a:off x="0" y="0"/>
            <a:ext cx="12192000" cy="1544596"/>
          </a:xfrm>
          <a:prstGeom prst="rect">
            <a:avLst/>
          </a:prstGeom>
        </p:spPr>
      </p:pic>
      <p:pic>
        <p:nvPicPr>
          <p:cNvPr id="9" name="Picture 8">
            <a:extLst>
              <a:ext uri="{FF2B5EF4-FFF2-40B4-BE49-F238E27FC236}">
                <a16:creationId xmlns:a16="http://schemas.microsoft.com/office/drawing/2014/main" id="{3F2D2DFA-825F-7947-8343-A9B8D6B4CA7B}"/>
              </a:ext>
            </a:extLst>
          </p:cNvPr>
          <p:cNvPicPr>
            <a:picLocks noChangeAspect="1"/>
          </p:cNvPicPr>
          <p:nvPr/>
        </p:nvPicPr>
        <p:blipFill rotWithShape="1">
          <a:blip r:embed="rId2"/>
          <a:srcRect l="10023" t="27516" r="8716" b="38824"/>
          <a:stretch/>
        </p:blipFill>
        <p:spPr>
          <a:xfrm>
            <a:off x="0" y="1544596"/>
            <a:ext cx="12192000" cy="2582561"/>
          </a:xfrm>
          <a:prstGeom prst="rect">
            <a:avLst/>
          </a:prstGeom>
        </p:spPr>
      </p:pic>
      <p:pic>
        <p:nvPicPr>
          <p:cNvPr id="11" name="Picture 10">
            <a:extLst>
              <a:ext uri="{FF2B5EF4-FFF2-40B4-BE49-F238E27FC236}">
                <a16:creationId xmlns:a16="http://schemas.microsoft.com/office/drawing/2014/main" id="{2C2853A6-F3CF-074B-B7D3-A389B4ACD3A0}"/>
              </a:ext>
            </a:extLst>
          </p:cNvPr>
          <p:cNvPicPr>
            <a:picLocks noChangeAspect="1"/>
          </p:cNvPicPr>
          <p:nvPr/>
        </p:nvPicPr>
        <p:blipFill rotWithShape="1">
          <a:blip r:embed="rId2"/>
          <a:srcRect l="10023" t="62228" r="8717" b="2271"/>
          <a:stretch/>
        </p:blipFill>
        <p:spPr>
          <a:xfrm>
            <a:off x="0" y="4003588"/>
            <a:ext cx="12192000" cy="2854412"/>
          </a:xfrm>
          <a:prstGeom prst="rect">
            <a:avLst/>
          </a:prstGeom>
        </p:spPr>
      </p:pic>
    </p:spTree>
    <p:extLst>
      <p:ext uri="{BB962C8B-B14F-4D97-AF65-F5344CB8AC3E}">
        <p14:creationId xmlns:p14="http://schemas.microsoft.com/office/powerpoint/2010/main" val="1698027463"/>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9"/>
                                        </p:tgtEl>
                                        <p:attrNameLst>
                                          <p:attrName>style.visibility</p:attrName>
                                        </p:attrNameLst>
                                      </p:cBhvr>
                                      <p:to>
                                        <p:strVal val="visible"/>
                                      </p:to>
                                    </p:set>
                                    <p:anim calcmode="lin" valueType="num">
                                      <p:cBhvr additive="base">
                                        <p:cTn id="13" dur="500" fill="hold"/>
                                        <p:tgtEl>
                                          <p:spTgt spid="9"/>
                                        </p:tgtEl>
                                        <p:attrNameLst>
                                          <p:attrName>ppt_x</p:attrName>
                                        </p:attrNameLst>
                                      </p:cBhvr>
                                      <p:tavLst>
                                        <p:tav tm="0">
                                          <p:val>
                                            <p:strVal val="#ppt_x"/>
                                          </p:val>
                                        </p:tav>
                                        <p:tav tm="100000">
                                          <p:val>
                                            <p:strVal val="#ppt_x"/>
                                          </p:val>
                                        </p:tav>
                                      </p:tavLst>
                                    </p:anim>
                                    <p:anim calcmode="lin" valueType="num">
                                      <p:cBhvr additive="base">
                                        <p:cTn id="14"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11"/>
                                        </p:tgtEl>
                                        <p:attrNameLst>
                                          <p:attrName>style.visibility</p:attrName>
                                        </p:attrNameLst>
                                      </p:cBhvr>
                                      <p:to>
                                        <p:strVal val="visible"/>
                                      </p:to>
                                    </p:set>
                                    <p:anim calcmode="lin" valueType="num">
                                      <p:cBhvr additive="base">
                                        <p:cTn id="19" dur="500" fill="hold"/>
                                        <p:tgtEl>
                                          <p:spTgt spid="11"/>
                                        </p:tgtEl>
                                        <p:attrNameLst>
                                          <p:attrName>ppt_x</p:attrName>
                                        </p:attrNameLst>
                                      </p:cBhvr>
                                      <p:tavLst>
                                        <p:tav tm="0">
                                          <p:val>
                                            <p:strVal val="#ppt_x"/>
                                          </p:val>
                                        </p:tav>
                                        <p:tav tm="100000">
                                          <p:val>
                                            <p:strVal val="#ppt_x"/>
                                          </p:val>
                                        </p:tav>
                                      </p:tavLst>
                                    </p:anim>
                                    <p:anim calcmode="lin" valueType="num">
                                      <p:cBhvr additive="base">
                                        <p:cTn id="20"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11EA8B56-76CF-9944-AB9C-EE53B012BA6A}"/>
              </a:ext>
            </a:extLst>
          </p:cNvPr>
          <p:cNvPicPr>
            <a:picLocks noChangeAspect="1"/>
          </p:cNvPicPr>
          <p:nvPr/>
        </p:nvPicPr>
        <p:blipFill rotWithShape="1">
          <a:blip r:embed="rId2"/>
          <a:srcRect l="10023" t="27516" r="8716" b="38824"/>
          <a:stretch/>
        </p:blipFill>
        <p:spPr>
          <a:xfrm>
            <a:off x="0" y="0"/>
            <a:ext cx="12192000" cy="3756453"/>
          </a:xfrm>
          <a:prstGeom prst="rect">
            <a:avLst/>
          </a:prstGeom>
        </p:spPr>
      </p:pic>
      <p:sp>
        <p:nvSpPr>
          <p:cNvPr id="4" name="Rounded Rectangle 3">
            <a:extLst>
              <a:ext uri="{FF2B5EF4-FFF2-40B4-BE49-F238E27FC236}">
                <a16:creationId xmlns:a16="http://schemas.microsoft.com/office/drawing/2014/main" id="{9D4BE8B1-D0AC-0E43-BBBD-503A69358A89}"/>
              </a:ext>
            </a:extLst>
          </p:cNvPr>
          <p:cNvSpPr/>
          <p:nvPr/>
        </p:nvSpPr>
        <p:spPr>
          <a:xfrm>
            <a:off x="159488" y="4212777"/>
            <a:ext cx="5989675" cy="1826939"/>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VN" dirty="0"/>
          </a:p>
        </p:txBody>
      </p:sp>
      <p:sp>
        <p:nvSpPr>
          <p:cNvPr id="5" name="TextBox 4">
            <a:extLst>
              <a:ext uri="{FF2B5EF4-FFF2-40B4-BE49-F238E27FC236}">
                <a16:creationId xmlns:a16="http://schemas.microsoft.com/office/drawing/2014/main" id="{7559CB83-2CF8-DF40-B650-7BD5C1335F5C}"/>
              </a:ext>
            </a:extLst>
          </p:cNvPr>
          <p:cNvSpPr txBox="1"/>
          <p:nvPr/>
        </p:nvSpPr>
        <p:spPr>
          <a:xfrm>
            <a:off x="212651" y="4194220"/>
            <a:ext cx="5936512" cy="1815882"/>
          </a:xfrm>
          <a:prstGeom prst="rect">
            <a:avLst/>
          </a:prstGeom>
          <a:noFill/>
        </p:spPr>
        <p:txBody>
          <a:bodyPr wrap="square" rtlCol="0">
            <a:spAutoFit/>
          </a:bodyPr>
          <a:lstStyle/>
          <a:p>
            <a:pPr algn="just"/>
            <a:r>
              <a:rPr lang="vi-VN" sz="2800" dirty="0">
                <a:latin typeface="+mj-lt"/>
              </a:rPr>
              <a:t>- Hai bạn nhỏ chạy đuổi nhau trong khi sàn nhà ướt và trơn. </a:t>
            </a:r>
          </a:p>
          <a:p>
            <a:pPr algn="just"/>
            <a:r>
              <a:rPr lang="vi-VN" sz="2800" dirty="0">
                <a:latin typeface="+mj-lt"/>
              </a:rPr>
              <a:t>- Việc làm đó có thể khiến hai bạn bị ngã.</a:t>
            </a:r>
          </a:p>
        </p:txBody>
      </p:sp>
      <p:sp>
        <p:nvSpPr>
          <p:cNvPr id="6" name="Rounded Rectangle 5">
            <a:extLst>
              <a:ext uri="{FF2B5EF4-FFF2-40B4-BE49-F238E27FC236}">
                <a16:creationId xmlns:a16="http://schemas.microsoft.com/office/drawing/2014/main" id="{B2563515-268F-1B42-BAE6-9D2F012A27DB}"/>
              </a:ext>
            </a:extLst>
          </p:cNvPr>
          <p:cNvSpPr/>
          <p:nvPr/>
        </p:nvSpPr>
        <p:spPr>
          <a:xfrm>
            <a:off x="6453963" y="4212777"/>
            <a:ext cx="5326911" cy="1826939"/>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vi-VN" sz="2800" dirty="0">
                <a:solidFill>
                  <a:schemeClr val="tx1"/>
                </a:solidFill>
                <a:latin typeface="Times" pitchFamily="2" charset="0"/>
              </a:rPr>
              <a:t>Bạn nhỏ nghịch ngồi trượt từ trên thành cầu thang xuống. Việc làm đó có thể khiến bạn bị ngã.</a:t>
            </a:r>
          </a:p>
        </p:txBody>
      </p:sp>
    </p:spTree>
    <p:extLst>
      <p:ext uri="{BB962C8B-B14F-4D97-AF65-F5344CB8AC3E}">
        <p14:creationId xmlns:p14="http://schemas.microsoft.com/office/powerpoint/2010/main" val="1829905580"/>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500" fill="hold"/>
                                        <p:tgtEl>
                                          <p:spTgt spid="4"/>
                                        </p:tgtEl>
                                        <p:attrNameLst>
                                          <p:attrName>ppt_x</p:attrName>
                                        </p:attrNameLst>
                                      </p:cBhvr>
                                      <p:tavLst>
                                        <p:tav tm="0">
                                          <p:val>
                                            <p:strVal val="#ppt_x"/>
                                          </p:val>
                                        </p:tav>
                                        <p:tav tm="100000">
                                          <p:val>
                                            <p:strVal val="#ppt_x"/>
                                          </p:val>
                                        </p:tav>
                                      </p:tavLst>
                                    </p:anim>
                                    <p:anim calcmode="lin" valueType="num">
                                      <p:cBhvr additive="base">
                                        <p:cTn id="14"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anim calcmode="lin" valueType="num">
                                      <p:cBhvr additive="base">
                                        <p:cTn id="19" dur="500" fill="hold"/>
                                        <p:tgtEl>
                                          <p:spTgt spid="5"/>
                                        </p:tgtEl>
                                        <p:attrNameLst>
                                          <p:attrName>ppt_x</p:attrName>
                                        </p:attrNameLst>
                                      </p:cBhvr>
                                      <p:tavLst>
                                        <p:tav tm="0">
                                          <p:val>
                                            <p:strVal val="#ppt_x"/>
                                          </p:val>
                                        </p:tav>
                                        <p:tav tm="100000">
                                          <p:val>
                                            <p:strVal val="#ppt_x"/>
                                          </p:val>
                                        </p:tav>
                                      </p:tavLst>
                                    </p:anim>
                                    <p:anim calcmode="lin" valueType="num">
                                      <p:cBhvr additive="base">
                                        <p:cTn id="20"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6"/>
                                        </p:tgtEl>
                                        <p:attrNameLst>
                                          <p:attrName>style.visibility</p:attrName>
                                        </p:attrNameLst>
                                      </p:cBhvr>
                                      <p:to>
                                        <p:strVal val="visible"/>
                                      </p:to>
                                    </p:set>
                                    <p:anim calcmode="lin" valueType="num">
                                      <p:cBhvr additive="base">
                                        <p:cTn id="25" dur="500" fill="hold"/>
                                        <p:tgtEl>
                                          <p:spTgt spid="6"/>
                                        </p:tgtEl>
                                        <p:attrNameLst>
                                          <p:attrName>ppt_x</p:attrName>
                                        </p:attrNameLst>
                                      </p:cBhvr>
                                      <p:tavLst>
                                        <p:tav tm="0">
                                          <p:val>
                                            <p:strVal val="#ppt_x"/>
                                          </p:val>
                                        </p:tav>
                                        <p:tav tm="100000">
                                          <p:val>
                                            <p:strVal val="#ppt_x"/>
                                          </p:val>
                                        </p:tav>
                                      </p:tavLst>
                                    </p:anim>
                                    <p:anim calcmode="lin" valueType="num">
                                      <p:cBhvr additive="base">
                                        <p:cTn id="26"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p:bldP spid="6"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90650F7B-B61B-F646-B236-855A0B266B4C}"/>
              </a:ext>
            </a:extLst>
          </p:cNvPr>
          <p:cNvPicPr>
            <a:picLocks noChangeAspect="1"/>
          </p:cNvPicPr>
          <p:nvPr/>
        </p:nvPicPr>
        <p:blipFill rotWithShape="1">
          <a:blip r:embed="rId2"/>
          <a:srcRect l="10023" t="62228" r="8717" b="2271"/>
          <a:stretch/>
        </p:blipFill>
        <p:spPr>
          <a:xfrm>
            <a:off x="0" y="0"/>
            <a:ext cx="12192000" cy="4263083"/>
          </a:xfrm>
          <a:prstGeom prst="rect">
            <a:avLst/>
          </a:prstGeom>
        </p:spPr>
      </p:pic>
      <p:sp>
        <p:nvSpPr>
          <p:cNvPr id="3" name="Rounded Rectangle 2">
            <a:extLst>
              <a:ext uri="{FF2B5EF4-FFF2-40B4-BE49-F238E27FC236}">
                <a16:creationId xmlns:a16="http://schemas.microsoft.com/office/drawing/2014/main" id="{ED319C8B-A5C3-CC43-A7C7-FFE190ADD8C9}"/>
              </a:ext>
            </a:extLst>
          </p:cNvPr>
          <p:cNvSpPr/>
          <p:nvPr/>
        </p:nvSpPr>
        <p:spPr>
          <a:xfrm>
            <a:off x="191384" y="4439809"/>
            <a:ext cx="5486401" cy="2418191"/>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vi-VN" sz="2800" dirty="0">
                <a:solidFill>
                  <a:schemeClr val="tx1"/>
                </a:solidFill>
                <a:latin typeface="Times" pitchFamily="2" charset="0"/>
              </a:rPr>
              <a:t>Bạn nhỏ chờm người ra ngoài cửa sổ không có lưới bảo vệ. Việc làm đó có thể khiến bạn bị ngã từ trên tầng cao xuống đất, nguy hiểm đến tính mạng.</a:t>
            </a:r>
          </a:p>
        </p:txBody>
      </p:sp>
      <p:sp>
        <p:nvSpPr>
          <p:cNvPr id="4" name="Rounded Rectangle 3">
            <a:extLst>
              <a:ext uri="{FF2B5EF4-FFF2-40B4-BE49-F238E27FC236}">
                <a16:creationId xmlns:a16="http://schemas.microsoft.com/office/drawing/2014/main" id="{04047C01-ED43-524C-9CC7-BD40393A22D7}"/>
              </a:ext>
            </a:extLst>
          </p:cNvPr>
          <p:cNvSpPr/>
          <p:nvPr/>
        </p:nvSpPr>
        <p:spPr>
          <a:xfrm>
            <a:off x="6400800" y="4439809"/>
            <a:ext cx="5791200" cy="241819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vi-VN" sz="2800" dirty="0">
                <a:solidFill>
                  <a:schemeClr val="tx1"/>
                </a:solidFill>
                <a:latin typeface="Times" pitchFamily="2" charset="0"/>
              </a:rPr>
              <a:t>Bạn nhỏ nghịch đu cành cây. Việc làm đó có thể khiến cành cây bị gẫy và làm bạn rơi xuống đất gây thương tích.</a:t>
            </a:r>
          </a:p>
        </p:txBody>
      </p:sp>
    </p:spTree>
    <p:extLst>
      <p:ext uri="{BB962C8B-B14F-4D97-AF65-F5344CB8AC3E}">
        <p14:creationId xmlns:p14="http://schemas.microsoft.com/office/powerpoint/2010/main" val="1721791217"/>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additive="base">
                                        <p:cTn id="13" dur="500" fill="hold"/>
                                        <p:tgtEl>
                                          <p:spTgt spid="3"/>
                                        </p:tgtEl>
                                        <p:attrNameLst>
                                          <p:attrName>ppt_x</p:attrName>
                                        </p:attrNameLst>
                                      </p:cBhvr>
                                      <p:tavLst>
                                        <p:tav tm="0">
                                          <p:val>
                                            <p:strVal val="#ppt_x"/>
                                          </p:val>
                                        </p:tav>
                                        <p:tav tm="100000">
                                          <p:val>
                                            <p:strVal val="#ppt_x"/>
                                          </p:val>
                                        </p:tav>
                                      </p:tavLst>
                                    </p:anim>
                                    <p:anim calcmode="lin" valueType="num">
                                      <p:cBhvr additive="base">
                                        <p:cTn id="14"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4"/>
                                        </p:tgtEl>
                                        <p:attrNameLst>
                                          <p:attrName>style.visibility</p:attrName>
                                        </p:attrNameLst>
                                      </p:cBhvr>
                                      <p:to>
                                        <p:strVal val="visible"/>
                                      </p:to>
                                    </p:set>
                                    <p:anim calcmode="lin" valueType="num">
                                      <p:cBhvr additive="base">
                                        <p:cTn id="19" dur="500" fill="hold"/>
                                        <p:tgtEl>
                                          <p:spTgt spid="4"/>
                                        </p:tgtEl>
                                        <p:attrNameLst>
                                          <p:attrName>ppt_x</p:attrName>
                                        </p:attrNameLst>
                                      </p:cBhvr>
                                      <p:tavLst>
                                        <p:tav tm="0">
                                          <p:val>
                                            <p:strVal val="#ppt_x"/>
                                          </p:val>
                                        </p:tav>
                                        <p:tav tm="100000">
                                          <p:val>
                                            <p:strVal val="#ppt_x"/>
                                          </p:val>
                                        </p:tav>
                                      </p:tavLst>
                                    </p:anim>
                                    <p:anim calcmode="lin" valueType="num">
                                      <p:cBhvr additive="base">
                                        <p:cTn id="20"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23D903E5-D7E5-7D47-ADB4-C8FEAE66A6BB}"/>
              </a:ext>
            </a:extLst>
          </p:cNvPr>
          <p:cNvPicPr>
            <a:picLocks noChangeAspect="1"/>
          </p:cNvPicPr>
          <p:nvPr/>
        </p:nvPicPr>
        <p:blipFill>
          <a:blip r:embed="rId2"/>
          <a:stretch>
            <a:fillRect/>
          </a:stretch>
        </p:blipFill>
        <p:spPr>
          <a:xfrm>
            <a:off x="0" y="0"/>
            <a:ext cx="12192000" cy="6858001"/>
          </a:xfrm>
          <a:prstGeom prst="rect">
            <a:avLst/>
          </a:prstGeom>
        </p:spPr>
      </p:pic>
      <p:sp>
        <p:nvSpPr>
          <p:cNvPr id="5" name="Cloud 4">
            <a:extLst>
              <a:ext uri="{FF2B5EF4-FFF2-40B4-BE49-F238E27FC236}">
                <a16:creationId xmlns:a16="http://schemas.microsoft.com/office/drawing/2014/main" id="{E6007AE0-012E-5C40-8882-65985A9D2FE2}"/>
              </a:ext>
            </a:extLst>
          </p:cNvPr>
          <p:cNvSpPr/>
          <p:nvPr/>
        </p:nvSpPr>
        <p:spPr>
          <a:xfrm>
            <a:off x="1470453" y="457200"/>
            <a:ext cx="9675341" cy="1482811"/>
          </a:xfrm>
          <a:prstGeom prst="cloud">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3600" dirty="0">
                <a:solidFill>
                  <a:srgbClr val="FF0000"/>
                </a:solidFill>
                <a:latin typeface="Times" pitchFamily="2" charset="0"/>
              </a:rPr>
              <a:t>M</a:t>
            </a:r>
            <a:r>
              <a:rPr lang="en-VN" sz="3600" dirty="0">
                <a:solidFill>
                  <a:srgbClr val="FF0000"/>
                </a:solidFill>
                <a:latin typeface="Times" pitchFamily="2" charset="0"/>
              </a:rPr>
              <a:t>ột số tình huống trẻ em bị ngã</a:t>
            </a:r>
          </a:p>
        </p:txBody>
      </p:sp>
      <p:pic>
        <p:nvPicPr>
          <p:cNvPr id="7" name="Picture 6">
            <a:extLst>
              <a:ext uri="{FF2B5EF4-FFF2-40B4-BE49-F238E27FC236}">
                <a16:creationId xmlns:a16="http://schemas.microsoft.com/office/drawing/2014/main" id="{487F484F-44BC-AF44-B53F-DAB46F7D9537}"/>
              </a:ext>
            </a:extLst>
          </p:cNvPr>
          <p:cNvPicPr>
            <a:picLocks noChangeAspect="1"/>
          </p:cNvPicPr>
          <p:nvPr/>
        </p:nvPicPr>
        <p:blipFill>
          <a:blip r:embed="rId3"/>
          <a:stretch>
            <a:fillRect/>
          </a:stretch>
        </p:blipFill>
        <p:spPr>
          <a:xfrm>
            <a:off x="2741140" y="2137719"/>
            <a:ext cx="6709719" cy="4562609"/>
          </a:xfrm>
          <a:prstGeom prst="rect">
            <a:avLst/>
          </a:prstGeom>
        </p:spPr>
      </p:pic>
    </p:spTree>
    <p:extLst>
      <p:ext uri="{BB962C8B-B14F-4D97-AF65-F5344CB8AC3E}">
        <p14:creationId xmlns:p14="http://schemas.microsoft.com/office/powerpoint/2010/main" val="1008064660"/>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heckerboard(across)">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8" presetClass="entr" presetSubtype="12"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strips(downLeft)">
                                      <p:cBhvr>
                                        <p:cTn id="1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FAFB7AD8-2764-B44A-AF8A-3E50B00ADF16}"/>
              </a:ext>
            </a:extLst>
          </p:cNvPr>
          <p:cNvPicPr>
            <a:picLocks noChangeAspect="1"/>
          </p:cNvPicPr>
          <p:nvPr/>
        </p:nvPicPr>
        <p:blipFill>
          <a:blip r:embed="rId2"/>
          <a:stretch>
            <a:fillRect/>
          </a:stretch>
        </p:blipFill>
        <p:spPr>
          <a:xfrm>
            <a:off x="2019300" y="723782"/>
            <a:ext cx="8153400" cy="5410435"/>
          </a:xfrm>
          <a:prstGeom prst="rect">
            <a:avLst/>
          </a:prstGeom>
        </p:spPr>
      </p:pic>
    </p:spTree>
    <p:extLst>
      <p:ext uri="{BB962C8B-B14F-4D97-AF65-F5344CB8AC3E}">
        <p14:creationId xmlns:p14="http://schemas.microsoft.com/office/powerpoint/2010/main" val="2879800282"/>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12"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strips(downLeft)">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0DC27661-035A-F446-8FC4-61D37C6EEE94}"/>
              </a:ext>
            </a:extLst>
          </p:cNvPr>
          <p:cNvPicPr>
            <a:picLocks noChangeAspect="1"/>
          </p:cNvPicPr>
          <p:nvPr/>
        </p:nvPicPr>
        <p:blipFill>
          <a:blip r:embed="rId2"/>
          <a:stretch>
            <a:fillRect/>
          </a:stretch>
        </p:blipFill>
        <p:spPr>
          <a:xfrm>
            <a:off x="2209800" y="509263"/>
            <a:ext cx="7772400" cy="5839473"/>
          </a:xfrm>
          <a:prstGeom prst="rect">
            <a:avLst/>
          </a:prstGeom>
        </p:spPr>
      </p:pic>
    </p:spTree>
    <p:extLst>
      <p:ext uri="{BB962C8B-B14F-4D97-AF65-F5344CB8AC3E}">
        <p14:creationId xmlns:p14="http://schemas.microsoft.com/office/powerpoint/2010/main" val="819104584"/>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12"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strips(downLeft)">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Droplet">
  <a:themeElements>
    <a:clrScheme name="Droplet">
      <a:dk1>
        <a:sysClr val="windowText" lastClr="000000"/>
      </a:dk1>
      <a:lt1>
        <a:sysClr val="window" lastClr="FFFFFF"/>
      </a:lt1>
      <a:dk2>
        <a:srgbClr val="355071"/>
      </a:dk2>
      <a:lt2>
        <a:srgbClr val="AABED7"/>
      </a:lt2>
      <a:accent1>
        <a:srgbClr val="2FA3EE"/>
      </a:accent1>
      <a:accent2>
        <a:srgbClr val="4BCAAD"/>
      </a:accent2>
      <a:accent3>
        <a:srgbClr val="86C157"/>
      </a:accent3>
      <a:accent4>
        <a:srgbClr val="D99C3F"/>
      </a:accent4>
      <a:accent5>
        <a:srgbClr val="CE6633"/>
      </a:accent5>
      <a:accent6>
        <a:srgbClr val="A35DD1"/>
      </a:accent6>
      <a:hlink>
        <a:srgbClr val="56BCFE"/>
      </a:hlink>
      <a:folHlink>
        <a:srgbClr val="97C5E3"/>
      </a:folHlink>
    </a:clrScheme>
    <a:fontScheme name="Droplet">
      <a:majorFont>
        <a:latin typeface="Tw Cen MT" panose="020B0602020104020603"/>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w Cen MT" panose="020B06020201040206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Droplet">
      <a:fillStyleLst>
        <a:solidFill>
          <a:schemeClr val="phClr"/>
        </a:solidFill>
        <a:solidFill>
          <a:schemeClr val="phClr">
            <a:tint val="69000"/>
            <a:satMod val="105000"/>
            <a:lumMod val="110000"/>
          </a:schemeClr>
        </a:solidFill>
        <a:gradFill rotWithShape="1">
          <a:gsLst>
            <a:gs pos="0">
              <a:schemeClr val="phClr">
                <a:tint val="94000"/>
                <a:satMod val="100000"/>
                <a:lumMod val="108000"/>
              </a:schemeClr>
            </a:gs>
            <a:gs pos="50000">
              <a:schemeClr val="phClr">
                <a:tint val="98000"/>
                <a:shade val="100000"/>
                <a:satMod val="100000"/>
                <a:lumMod val="100000"/>
              </a:schemeClr>
            </a:gs>
            <a:gs pos="100000">
              <a:schemeClr val="phClr">
                <a:shade val="72000"/>
                <a:satMod val="120000"/>
                <a:lumMod val="100000"/>
              </a:schemeClr>
            </a:gs>
          </a:gsLst>
          <a:lin ang="5400000" scaled="0"/>
        </a:gradFill>
      </a:fillStyleLst>
      <a:lnStyleLst>
        <a:ln w="9525" cap="flat" cmpd="sng" algn="ctr">
          <a:solidFill>
            <a:schemeClr val="phClr">
              <a:shade val="60000"/>
            </a:scheme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outerShdw blurRad="50800" dist="25400" dir="5400000" rotWithShape="0">
              <a:srgbClr val="000000">
                <a:alpha val="28000"/>
              </a:srgbClr>
            </a:outerShdw>
          </a:effectLst>
        </a:effectStyle>
        <a:effectStyle>
          <a:effectLst>
            <a:outerShdw blurRad="63500" dist="25400" dir="5400000" algn="ctr" rotWithShape="0">
              <a:srgbClr val="000000">
                <a:alpha val="69000"/>
              </a:srgbClr>
            </a:outerShdw>
          </a:effectLst>
          <a:scene3d>
            <a:camera prst="orthographicFront">
              <a:rot lat="0" lon="0" rev="0"/>
            </a:camera>
            <a:lightRig rig="balanced" dir="t">
              <a:rot lat="0" lon="0" rev="1200000"/>
            </a:lightRig>
          </a:scene3d>
          <a:sp3d prstMaterial="plastic">
            <a:bevelT w="25400" h="25400"/>
          </a:sp3d>
        </a:effectStyle>
      </a:effectStyleLst>
      <a:bgFillStyleLst>
        <a:solidFill>
          <a:schemeClr val="phClr"/>
        </a:solidFill>
        <a:gradFill rotWithShape="1">
          <a:gsLst>
            <a:gs pos="0">
              <a:schemeClr val="phClr">
                <a:tint val="90000"/>
                <a:lumMod val="110000"/>
              </a:schemeClr>
            </a:gs>
            <a:gs pos="100000">
              <a:schemeClr val="phClr">
                <a:shade val="64000"/>
                <a:lumMod val="88000"/>
              </a:schemeClr>
            </a:gs>
          </a:gsLst>
          <a:lin ang="5400000" scaled="0"/>
        </a:gradFill>
        <a:gradFill rotWithShape="1">
          <a:gsLst>
            <a:gs pos="0">
              <a:schemeClr val="phClr">
                <a:tint val="84000"/>
                <a:shade val="100000"/>
                <a:hueMod val="130000"/>
                <a:satMod val="150000"/>
                <a:lumMod val="112000"/>
              </a:schemeClr>
            </a:gs>
            <a:gs pos="100000">
              <a:schemeClr val="phClr">
                <a:shade val="92000"/>
                <a:satMod val="140000"/>
                <a:lumMod val="110000"/>
              </a:schemeClr>
            </a:gs>
          </a:gsLst>
          <a:lin ang="5400000" scaled="0"/>
        </a:gradFill>
      </a:bgFillStyleLst>
    </a:fmtScheme>
  </a:themeElements>
  <a:objectDefaults/>
  <a:extraClrSchemeLst/>
  <a:extLst>
    <a:ext uri="{05A4C25C-085E-4340-85A3-A5531E510DB2}">
      <thm15:themeFamily xmlns:thm15="http://schemas.microsoft.com/office/thememl/2012/main" name="Droplet" id="{8984A317-299A-4E50-B45D-BFC9EDE2337A}" vid="{A633B6A3-9E7F-4C10-9C98-2517A3134361}"/>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{EFC0A826-2754-114D-9BA9-D89EC65E6CD2}tf10001073_mac</Template>
  <TotalTime>167</TotalTime>
  <Words>179</Words>
  <Application>Microsoft Office PowerPoint</Application>
  <PresentationFormat>Widescreen</PresentationFormat>
  <Paragraphs>15</Paragraphs>
  <Slides>16</Slides>
  <Notes>1</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16</vt:i4>
      </vt:variant>
    </vt:vector>
  </HeadingPairs>
  <TitlesOfParts>
    <vt:vector size="23" baseType="lpstr">
      <vt:lpstr>Arial</vt:lpstr>
      <vt:lpstr>Calibri</vt:lpstr>
      <vt:lpstr>Times</vt:lpstr>
      <vt:lpstr>Times New Roman</vt:lpstr>
      <vt:lpstr>Tw Cen MT</vt:lpstr>
      <vt:lpstr>UTM Avo</vt:lpstr>
      <vt:lpstr>Droplet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Microsoft Office User</dc:creator>
  <cp:lastModifiedBy>Windows 10</cp:lastModifiedBy>
  <cp:revision>5</cp:revision>
  <dcterms:created xsi:type="dcterms:W3CDTF">2022-04-09T07:13:47Z</dcterms:created>
  <dcterms:modified xsi:type="dcterms:W3CDTF">2025-03-20T02:05:45Z</dcterms:modified>
</cp:coreProperties>
</file>