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6"/>
  </p:notesMasterIdLst>
  <p:sldIdLst>
    <p:sldId id="284" r:id="rId5"/>
    <p:sldId id="294" r:id="rId6"/>
    <p:sldId id="296" r:id="rId7"/>
    <p:sldId id="297" r:id="rId8"/>
    <p:sldId id="300" r:id="rId9"/>
    <p:sldId id="301" r:id="rId10"/>
    <p:sldId id="306" r:id="rId11"/>
    <p:sldId id="308" r:id="rId12"/>
    <p:sldId id="309" r:id="rId13"/>
    <p:sldId id="312" r:id="rId14"/>
    <p:sldId id="314" r:id="rId15"/>
  </p:sldIdLst>
  <p:sldSz cx="18288000" cy="10287000"/>
  <p:notesSz cx="6858000" cy="9144000"/>
  <p:embeddedFontLst>
    <p:embeddedFont>
      <p:font typeface="#9Slide07 HoneyCream" panose="020B0604020202020204" charset="0"/>
      <p:regular r:id="rId17"/>
    </p:embeddedFont>
    <p:embeddedFont>
      <p:font typeface="UVF Barmbrack" panose="02000000000000000000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A6"/>
    <a:srgbClr val="B7E638"/>
    <a:srgbClr val="60401B"/>
    <a:srgbClr val="005E90"/>
    <a:srgbClr val="C6EAFA"/>
    <a:srgbClr val="6AC8F2"/>
    <a:srgbClr val="FFF6B3"/>
    <a:srgbClr val="FEEA54"/>
    <a:srgbClr val="C4DF9C"/>
    <a:srgbClr val="FBD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12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BF260-A1E4-4AD5-B213-06F5BB2E693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71149-37D8-44DD-9847-155AD27CD6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78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71149-37D8-44DD-9847-155AD27CD65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8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5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2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8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4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9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5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1100" y="12069908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A013E52-8186-4887-9B15-0E68893C0968}" type="datetimeFigureOut">
              <a:rPr lang="en-US" sz="2700" smtClean="0">
                <a:solidFill>
                  <a:prstClr val="black">
                    <a:tint val="75000"/>
                  </a:prstClr>
                </a:solidFill>
              </a:rPr>
              <a:pPr defTabSz="1371600"/>
              <a:t>3/12/2026</a:t>
            </a:fld>
            <a:endParaRPr lang="en-US" sz="2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1100" y="12069908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A013E52-8186-4887-9B15-0E68893C0968}" type="datetimeFigureOut">
              <a:rPr lang="en-US" sz="2700" smtClean="0">
                <a:solidFill>
                  <a:prstClr val="black">
                    <a:tint val="75000"/>
                  </a:prstClr>
                </a:solidFill>
              </a:rPr>
              <a:pPr defTabSz="1371600"/>
              <a:t>3/12/2026</a:t>
            </a:fld>
            <a:endParaRPr lang="en-US" sz="2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1100" y="12069908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A013E52-8186-4887-9B15-0E68893C0968}" type="datetimeFigureOut">
              <a:rPr lang="en-US" sz="2700" smtClean="0">
                <a:solidFill>
                  <a:prstClr val="black">
                    <a:tint val="75000"/>
                  </a:prstClr>
                </a:solidFill>
              </a:rPr>
              <a:pPr defTabSz="1371600"/>
              <a:t>3/12/2026</a:t>
            </a:fld>
            <a:endParaRPr lang="en-US" sz="2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01100" y="12069908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A013E52-8186-4887-9B15-0E68893C0968}" type="datetimeFigureOut">
              <a:rPr lang="en-US" sz="2700" smtClean="0">
                <a:solidFill>
                  <a:prstClr val="black">
                    <a:tint val="75000"/>
                  </a:prstClr>
                </a:solidFill>
              </a:rPr>
              <a:pPr defTabSz="1371600"/>
              <a:t>3/12/2026</a:t>
            </a:fld>
            <a:endParaRPr lang="en-US" sz="2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5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801100" y="12069908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A013E52-8186-4887-9B15-0E68893C0968}" type="datetimeFigureOut">
              <a:rPr lang="en-US" sz="2700" smtClean="0">
                <a:solidFill>
                  <a:prstClr val="black">
                    <a:tint val="75000"/>
                  </a:prstClr>
                </a:solidFill>
              </a:rPr>
              <a:pPr defTabSz="1371600"/>
              <a:t>3/12/2026</a:t>
            </a:fld>
            <a:endParaRPr lang="en-US" sz="2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5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801100" y="12069908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A013E52-8186-4887-9B15-0E68893C0968}" type="datetimeFigureOut">
              <a:rPr lang="en-US" sz="2700" smtClean="0">
                <a:solidFill>
                  <a:prstClr val="black">
                    <a:tint val="75000"/>
                  </a:prstClr>
                </a:solidFill>
              </a:rPr>
              <a:pPr defTabSz="1371600"/>
              <a:t>3/12/2026</a:t>
            </a:fld>
            <a:endParaRPr lang="en-US" sz="2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01100" y="12069908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A013E52-8186-4887-9B15-0E68893C0968}" type="datetimeFigureOut">
              <a:rPr lang="en-US" sz="2700" smtClean="0">
                <a:solidFill>
                  <a:prstClr val="black">
                    <a:tint val="75000"/>
                  </a:prstClr>
                </a:solidFill>
              </a:rPr>
              <a:pPr defTabSz="1371600"/>
              <a:t>3/12/2026</a:t>
            </a:fld>
            <a:endParaRPr lang="en-US" sz="2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01100" y="12069908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A013E52-8186-4887-9B15-0E68893C0968}" type="datetimeFigureOut">
              <a:rPr lang="en-US" sz="2700" smtClean="0">
                <a:solidFill>
                  <a:prstClr val="black">
                    <a:tint val="75000"/>
                  </a:prstClr>
                </a:solidFill>
              </a:rPr>
              <a:pPr defTabSz="1371600"/>
              <a:t>3/12/2026</a:t>
            </a:fld>
            <a:endParaRPr lang="en-US" sz="2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4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01100" y="12069908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A013E52-8186-4887-9B15-0E68893C0968}" type="datetimeFigureOut">
              <a:rPr lang="en-US" sz="2700" smtClean="0">
                <a:solidFill>
                  <a:prstClr val="black">
                    <a:tint val="75000"/>
                  </a:prstClr>
                </a:solidFill>
              </a:rPr>
              <a:pPr defTabSz="1371600"/>
              <a:t>3/12/2026</a:t>
            </a:fld>
            <a:endParaRPr lang="en-US" sz="2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7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1100" y="12069908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A013E52-8186-4887-9B15-0E68893C0968}" type="datetimeFigureOut">
              <a:rPr lang="en-US" sz="2700" smtClean="0">
                <a:solidFill>
                  <a:prstClr val="black">
                    <a:tint val="75000"/>
                  </a:prstClr>
                </a:solidFill>
              </a:rPr>
              <a:pPr defTabSz="1371600"/>
              <a:t>3/12/2026</a:t>
            </a:fld>
            <a:endParaRPr lang="en-US" sz="2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1100" y="12069908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A013E52-8186-4887-9B15-0E68893C0968}" type="datetimeFigureOut">
              <a:rPr lang="en-US" sz="2700" smtClean="0">
                <a:solidFill>
                  <a:prstClr val="black">
                    <a:tint val="75000"/>
                  </a:prstClr>
                </a:solidFill>
              </a:rPr>
              <a:pPr defTabSz="1371600"/>
              <a:t>3/12/2026</a:t>
            </a:fld>
            <a:endParaRPr lang="en-US" sz="2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784052" y="3273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E2A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E2A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784052" y="3273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E2A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E2A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760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/>
          <p:cNvSpPr/>
          <p:nvPr userDrawn="1"/>
        </p:nvSpPr>
        <p:spPr>
          <a:xfrm rot="162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4"/>
            <a:stretch>
              <a:fillRect l="-15220" t="-11072" r="-13291" b="-62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/>
          <p:cNvSpPr/>
          <p:nvPr userDrawn="1"/>
        </p:nvSpPr>
        <p:spPr>
          <a:xfrm rot="16506522">
            <a:off x="14002506" y="-8262829"/>
            <a:ext cx="3723687" cy="15930212"/>
          </a:xfrm>
          <a:custGeom>
            <a:avLst/>
            <a:gdLst/>
            <a:ahLst/>
            <a:cxnLst/>
            <a:rect l="l" t="t" r="r" b="b"/>
            <a:pathLst>
              <a:path w="3723687" h="15930212">
                <a:moveTo>
                  <a:pt x="0" y="0"/>
                </a:moveTo>
                <a:lnTo>
                  <a:pt x="3723687" y="0"/>
                </a:lnTo>
                <a:lnTo>
                  <a:pt x="3723687" y="15930212"/>
                </a:lnTo>
                <a:lnTo>
                  <a:pt x="0" y="159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/>
          <p:cNvSpPr/>
          <p:nvPr userDrawn="1"/>
        </p:nvSpPr>
        <p:spPr>
          <a:xfrm rot="1156176">
            <a:off x="16537670" y="630356"/>
            <a:ext cx="2273093" cy="2608814"/>
          </a:xfrm>
          <a:custGeom>
            <a:avLst/>
            <a:gdLst/>
            <a:ahLst/>
            <a:cxnLst/>
            <a:rect l="l" t="t" r="r" b="b"/>
            <a:pathLst>
              <a:path w="2273093" h="2608814">
                <a:moveTo>
                  <a:pt x="0" y="0"/>
                </a:moveTo>
                <a:lnTo>
                  <a:pt x="2273093" y="0"/>
                </a:lnTo>
                <a:lnTo>
                  <a:pt x="2273093" y="2608814"/>
                </a:lnTo>
                <a:lnTo>
                  <a:pt x="0" y="2608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/>
          <p:cNvSpPr/>
          <p:nvPr userDrawn="1"/>
        </p:nvSpPr>
        <p:spPr>
          <a:xfrm rot="16506522">
            <a:off x="-1178121" y="2321894"/>
            <a:ext cx="3723687" cy="15930212"/>
          </a:xfrm>
          <a:custGeom>
            <a:avLst/>
            <a:gdLst/>
            <a:ahLst/>
            <a:cxnLst/>
            <a:rect l="l" t="t" r="r" b="b"/>
            <a:pathLst>
              <a:path w="3723687" h="15930212">
                <a:moveTo>
                  <a:pt x="0" y="0"/>
                </a:moveTo>
                <a:lnTo>
                  <a:pt x="3723687" y="0"/>
                </a:lnTo>
                <a:lnTo>
                  <a:pt x="3723687" y="15930212"/>
                </a:lnTo>
                <a:lnTo>
                  <a:pt x="0" y="159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6784052" y="3273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E2A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E2A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997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188680-804F-5287-2E3E-F01B44422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955816" y="1580102"/>
            <a:ext cx="1803654" cy="1911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D538F-77FE-6348-4ACF-2CE4E7D7B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5614362" y="10725820"/>
            <a:ext cx="1504808" cy="1652051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A278354-04FC-4702-F522-C7A051AF5747}"/>
              </a:ext>
            </a:extLst>
          </p:cNvPr>
          <p:cNvSpPr txBox="1"/>
          <p:nvPr userDrawn="1"/>
        </p:nvSpPr>
        <p:spPr>
          <a:xfrm>
            <a:off x="6795656" y="11804233"/>
            <a:ext cx="5138252" cy="6367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17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17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7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17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17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17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17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17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17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17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82C07E-0007-B668-0340-BF8E4C7F38A5}"/>
              </a:ext>
            </a:extLst>
          </p:cNvPr>
          <p:cNvSpPr txBox="1">
            <a:spLocks/>
          </p:cNvSpPr>
          <p:nvPr userDrawn="1"/>
        </p:nvSpPr>
        <p:spPr>
          <a:xfrm>
            <a:off x="5464939" y="12104484"/>
            <a:ext cx="1803654" cy="649605"/>
          </a:xfrm>
          <a:prstGeom prst="rect">
            <a:avLst/>
          </a:prstGeom>
        </p:spPr>
        <p:txBody>
          <a:bodyPr vert="horz" lIns="59865" tIns="29933" rIns="59865" bIns="2993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987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6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096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3A88C5-82D2-6788-C932-46BAF55801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93516" y="-20121102"/>
            <a:ext cx="1803654" cy="3067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9AAEB-8550-6C6F-BF45-E317ED5BA5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024" y="-20121102"/>
            <a:ext cx="1803654" cy="3067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C92068-7676-7C84-A0CE-D688214B580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74817" y="25833215"/>
            <a:ext cx="1803654" cy="3067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06B9B-4AFB-923B-4778-C07D360CC4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958" y="25833215"/>
            <a:ext cx="1803654" cy="306714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4AFAA1B-C5E8-21A0-4185-6A53A50E3C15}"/>
              </a:ext>
            </a:extLst>
          </p:cNvPr>
          <p:cNvSpPr txBox="1">
            <a:spLocks/>
          </p:cNvSpPr>
          <p:nvPr userDrawn="1"/>
        </p:nvSpPr>
        <p:spPr>
          <a:xfrm>
            <a:off x="17030700" y="-324803"/>
            <a:ext cx="1803654" cy="649605"/>
          </a:xfrm>
          <a:prstGeom prst="rect">
            <a:avLst/>
          </a:prstGeom>
        </p:spPr>
        <p:txBody>
          <a:bodyPr vert="horz" lIns="59865" tIns="29933" rIns="59865" bIns="2993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987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7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71F4DC1-BD85-6F93-6701-4F0E79183346}"/>
              </a:ext>
            </a:extLst>
          </p:cNvPr>
          <p:cNvSpPr txBox="1">
            <a:spLocks/>
          </p:cNvSpPr>
          <p:nvPr userDrawn="1"/>
        </p:nvSpPr>
        <p:spPr>
          <a:xfrm>
            <a:off x="-4955817" y="3157305"/>
            <a:ext cx="1803654" cy="649605"/>
          </a:xfrm>
          <a:prstGeom prst="rect">
            <a:avLst/>
          </a:prstGeom>
        </p:spPr>
        <p:txBody>
          <a:bodyPr vert="horz" lIns="59865" tIns="29933" rIns="59865" bIns="2993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987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6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096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3CB25A-B402-489C-AF39-49F6791CB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9984402" y="-14182086"/>
            <a:ext cx="2992713" cy="39283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A25E24-E507-E6CF-F28D-6376E1BFE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9984402" y="21291739"/>
            <a:ext cx="2992713" cy="39283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8239D-D466-26E6-FEA9-58E1F5D5D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40029785" y="-14182086"/>
            <a:ext cx="2992713" cy="39283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377C1A-86F4-C006-4CC8-8200FF3A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40246874" y="21291739"/>
            <a:ext cx="2992713" cy="3928379"/>
          </a:xfrm>
          <a:prstGeom prst="rect">
            <a:avLst/>
          </a:prstGeom>
        </p:spPr>
      </p:pic>
      <p:sp>
        <p:nvSpPr>
          <p:cNvPr id="21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16784052" y="3273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E2A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E2A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457200" y="324802"/>
            <a:ext cx="17373600" cy="9466898"/>
          </a:xfrm>
          <a:prstGeom prst="rect">
            <a:avLst/>
          </a:prstGeom>
          <a:solidFill>
            <a:schemeClr val="bg1"/>
          </a:solidFill>
          <a:ln w="38100">
            <a:solidFill>
              <a:srgbClr val="604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25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829" y="-1877786"/>
            <a:ext cx="19484505" cy="126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942228" y="2562728"/>
            <a:ext cx="5206317" cy="4029573"/>
            <a:chOff x="1524000" y="3238500"/>
            <a:chExt cx="3429000" cy="1045449"/>
          </a:xfrm>
        </p:grpSpPr>
        <p:sp>
          <p:nvSpPr>
            <p:cNvPr id="28" name="Rounded Rectangle 27"/>
            <p:cNvSpPr/>
            <p:nvPr/>
          </p:nvSpPr>
          <p:spPr>
            <a:xfrm>
              <a:off x="1524000" y="3238500"/>
              <a:ext cx="3429000" cy="1045449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5E9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38300" y="3366888"/>
              <a:ext cx="3200400" cy="23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10 + 50 = 60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54061" y="3649417"/>
              <a:ext cx="3200400" cy="455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20 + 40 = 60</a:t>
              </a:r>
            </a:p>
            <a:p>
              <a:pPr algn="ctr"/>
              <a:endParaRPr lang="en-GB" sz="5400" b="1" dirty="0">
                <a:solidFill>
                  <a:srgbClr val="005E9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69822" y="3931946"/>
              <a:ext cx="3200400" cy="239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30 + 30= 60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46018" y="2562726"/>
            <a:ext cx="5397023" cy="4208827"/>
            <a:chOff x="1524000" y="3238500"/>
            <a:chExt cx="3429000" cy="1189079"/>
          </a:xfrm>
        </p:grpSpPr>
        <p:sp>
          <p:nvSpPr>
            <p:cNvPr id="31" name="Rounded Rectangle 30"/>
            <p:cNvSpPr/>
            <p:nvPr/>
          </p:nvSpPr>
          <p:spPr>
            <a:xfrm>
              <a:off x="1524000" y="3238500"/>
              <a:ext cx="3429000" cy="1138436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5E9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9353" y="3366888"/>
              <a:ext cx="3200400" cy="260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30 + 40 = 70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19353" y="3649417"/>
              <a:ext cx="3200400" cy="495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30 + 30 = 70</a:t>
              </a:r>
            </a:p>
            <a:p>
              <a:pPr algn="ctr"/>
              <a:endParaRPr lang="en-GB" sz="5400" b="1" dirty="0">
                <a:solidFill>
                  <a:srgbClr val="005E9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19353" y="3931946"/>
              <a:ext cx="3200400" cy="495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20 + 50 = 70</a:t>
              </a:r>
            </a:p>
            <a:p>
              <a:pPr algn="ctr"/>
              <a:endParaRPr lang="en-GB" sz="5400" b="1" dirty="0">
                <a:solidFill>
                  <a:srgbClr val="005E9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963400" y="2552700"/>
            <a:ext cx="5494641" cy="4214935"/>
            <a:chOff x="1524000" y="3238500"/>
            <a:chExt cx="3429000" cy="1187849"/>
          </a:xfrm>
        </p:grpSpPr>
        <p:sp>
          <p:nvSpPr>
            <p:cNvPr id="34" name="Rounded Rectangle 33"/>
            <p:cNvSpPr/>
            <p:nvPr/>
          </p:nvSpPr>
          <p:spPr>
            <a:xfrm>
              <a:off x="1524000" y="3238500"/>
              <a:ext cx="3429000" cy="1138436"/>
            </a:xfrm>
            <a:prstGeom prst="roundRect">
              <a:avLst/>
            </a:prstGeom>
            <a:solidFill>
              <a:srgbClr val="C4D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5E9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38300" y="3366888"/>
              <a:ext cx="3200400" cy="260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10 + 20 = 30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38300" y="3649417"/>
              <a:ext cx="3200400" cy="49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10 + 30 = 40</a:t>
              </a:r>
            </a:p>
            <a:p>
              <a:pPr algn="ctr"/>
              <a:endParaRPr lang="en-GB" sz="5400" b="1" dirty="0">
                <a:solidFill>
                  <a:srgbClr val="005E9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38300" y="3931946"/>
              <a:ext cx="3200400" cy="49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10 + 40= 50</a:t>
              </a:r>
            </a:p>
            <a:p>
              <a:pPr algn="ctr"/>
              <a:endParaRPr lang="en-GB" sz="5400" b="1" dirty="0">
                <a:solidFill>
                  <a:srgbClr val="005E9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62908"/>
            <a:ext cx="8197226" cy="17539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92980" y="5262314"/>
            <a:ext cx="5403029" cy="3951460"/>
            <a:chOff x="692980" y="5262314"/>
            <a:chExt cx="5403029" cy="3951460"/>
          </a:xfrm>
        </p:grpSpPr>
        <p:grpSp>
          <p:nvGrpSpPr>
            <p:cNvPr id="10" name="Group 9"/>
            <p:cNvGrpSpPr/>
            <p:nvPr/>
          </p:nvGrpSpPr>
          <p:grpSpPr>
            <a:xfrm>
              <a:off x="1015376" y="6575005"/>
              <a:ext cx="5080633" cy="2638769"/>
              <a:chOff x="1015376" y="6575005"/>
              <a:chExt cx="5080633" cy="2638769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1015376" y="6575005"/>
                <a:ext cx="5080633" cy="2638769"/>
              </a:xfrm>
              <a:prstGeom prst="roundRect">
                <a:avLst/>
              </a:prstGeom>
              <a:solidFill>
                <a:schemeClr val="bg1"/>
              </a:solidFill>
              <a:ln w="60325">
                <a:solidFill>
                  <a:srgbClr val="FBDC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199727" y="7098018"/>
                <a:ext cx="485922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5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Kết</a:t>
                </a:r>
                <a:r>
                  <a:rPr lang="en-GB" sz="5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GB" sz="5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đều</a:t>
                </a:r>
                <a:r>
                  <a:rPr lang="en-GB" sz="5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GB" sz="5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60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485" b="73864"/>
            <a:stretch/>
          </p:blipFill>
          <p:spPr>
            <a:xfrm rot="5558154">
              <a:off x="321742" y="5633552"/>
              <a:ext cx="2165558" cy="1423081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6184976" y="5258785"/>
            <a:ext cx="5403029" cy="3951460"/>
            <a:chOff x="692980" y="5262314"/>
            <a:chExt cx="5403029" cy="3951460"/>
          </a:xfrm>
        </p:grpSpPr>
        <p:grpSp>
          <p:nvGrpSpPr>
            <p:cNvPr id="52" name="Group 51"/>
            <p:cNvGrpSpPr/>
            <p:nvPr/>
          </p:nvGrpSpPr>
          <p:grpSpPr>
            <a:xfrm>
              <a:off x="1015376" y="6575005"/>
              <a:ext cx="5080633" cy="2638769"/>
              <a:chOff x="1015376" y="6575005"/>
              <a:chExt cx="5080633" cy="2638769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015376" y="6575005"/>
                <a:ext cx="5080633" cy="2638769"/>
              </a:xfrm>
              <a:prstGeom prst="roundRect">
                <a:avLst/>
              </a:prstGeom>
              <a:solidFill>
                <a:schemeClr val="bg1"/>
              </a:solidFill>
              <a:ln w="60325">
                <a:solidFill>
                  <a:srgbClr val="FBDC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199727" y="7098018"/>
                <a:ext cx="485922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5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Kết</a:t>
                </a:r>
                <a:r>
                  <a:rPr lang="en-GB" sz="5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GB" sz="5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đều</a:t>
                </a:r>
                <a:r>
                  <a:rPr lang="en-GB" sz="5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5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GB" sz="5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70</a:t>
                </a: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485" b="73864"/>
            <a:stretch/>
          </p:blipFill>
          <p:spPr>
            <a:xfrm rot="5558154">
              <a:off x="321742" y="5633552"/>
              <a:ext cx="2165558" cy="1423081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11850727" y="5258785"/>
            <a:ext cx="5413594" cy="3951460"/>
            <a:chOff x="692980" y="5262314"/>
            <a:chExt cx="5413594" cy="3951460"/>
          </a:xfrm>
        </p:grpSpPr>
        <p:grpSp>
          <p:nvGrpSpPr>
            <p:cNvPr id="57" name="Group 56"/>
            <p:cNvGrpSpPr/>
            <p:nvPr/>
          </p:nvGrpSpPr>
          <p:grpSpPr>
            <a:xfrm>
              <a:off x="1015376" y="6575005"/>
              <a:ext cx="5091198" cy="2638769"/>
              <a:chOff x="1015376" y="6575005"/>
              <a:chExt cx="5091198" cy="2638769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1015376" y="6575005"/>
                <a:ext cx="5080633" cy="2638769"/>
              </a:xfrm>
              <a:prstGeom prst="roundRect">
                <a:avLst/>
              </a:prstGeom>
              <a:solidFill>
                <a:schemeClr val="bg1"/>
              </a:solidFill>
              <a:ln w="60325">
                <a:solidFill>
                  <a:srgbClr val="FBDC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247345" y="6975065"/>
                <a:ext cx="485922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Kết</a:t>
                </a:r>
                <a:r>
                  <a:rPr lang="en-GB" sz="4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GB" sz="4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GB" sz="4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GB" sz="4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GB" sz="4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tròn</a:t>
                </a:r>
                <a:r>
                  <a:rPr lang="en-GB" sz="4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chục</a:t>
                </a:r>
                <a:r>
                  <a:rPr lang="en-GB" sz="4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tăng</a:t>
                </a:r>
                <a:r>
                  <a:rPr lang="en-GB" sz="4400" b="1" dirty="0">
                    <a:solidFill>
                      <a:srgbClr val="60401B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400" b="1" dirty="0" err="1">
                    <a:solidFill>
                      <a:srgbClr val="60401B"/>
                    </a:solidFill>
                    <a:latin typeface="UTM Avo" panose="02040603050506020204" pitchFamily="18" charset="0"/>
                  </a:rPr>
                  <a:t>dần</a:t>
                </a:r>
                <a:endParaRPr lang="en-GB" sz="4400" b="1" dirty="0">
                  <a:solidFill>
                    <a:srgbClr val="60401B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485" b="73864"/>
            <a:stretch/>
          </p:blipFill>
          <p:spPr>
            <a:xfrm rot="5558154">
              <a:off x="321742" y="5633552"/>
              <a:ext cx="2165558" cy="1423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13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rot="1282594">
            <a:off x="-2237735" y="5692328"/>
            <a:ext cx="6532871" cy="7497736"/>
          </a:xfrm>
          <a:custGeom>
            <a:avLst/>
            <a:gdLst/>
            <a:ahLst/>
            <a:cxnLst/>
            <a:rect l="l" t="t" r="r" b="b"/>
            <a:pathLst>
              <a:path w="6532871" h="7497736">
                <a:moveTo>
                  <a:pt x="0" y="0"/>
                </a:moveTo>
                <a:lnTo>
                  <a:pt x="6532870" y="0"/>
                </a:lnTo>
                <a:lnTo>
                  <a:pt x="6532870" y="7497736"/>
                </a:lnTo>
                <a:lnTo>
                  <a:pt x="0" y="7497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/>
          <p:cNvSpPr/>
          <p:nvPr/>
        </p:nvSpPr>
        <p:spPr>
          <a:xfrm rot="10117321">
            <a:off x="13625959" y="-3399374"/>
            <a:ext cx="7266682" cy="8339926"/>
          </a:xfrm>
          <a:custGeom>
            <a:avLst/>
            <a:gdLst/>
            <a:ahLst/>
            <a:cxnLst/>
            <a:rect l="l" t="t" r="r" b="b"/>
            <a:pathLst>
              <a:path w="7266682" h="8339926">
                <a:moveTo>
                  <a:pt x="0" y="0"/>
                </a:moveTo>
                <a:lnTo>
                  <a:pt x="7266682" y="0"/>
                </a:lnTo>
                <a:lnTo>
                  <a:pt x="7266682" y="8339925"/>
                </a:lnTo>
                <a:lnTo>
                  <a:pt x="0" y="8339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0"/>
          <p:cNvSpPr/>
          <p:nvPr/>
        </p:nvSpPr>
        <p:spPr>
          <a:xfrm rot="16791521">
            <a:off x="5356873" y="6684182"/>
            <a:ext cx="1595431" cy="6825372"/>
          </a:xfrm>
          <a:custGeom>
            <a:avLst/>
            <a:gdLst/>
            <a:ahLst/>
            <a:cxnLst/>
            <a:rect l="l" t="t" r="r" b="b"/>
            <a:pathLst>
              <a:path w="1595431" h="6825372">
                <a:moveTo>
                  <a:pt x="0" y="0"/>
                </a:moveTo>
                <a:lnTo>
                  <a:pt x="1595430" y="0"/>
                </a:lnTo>
                <a:lnTo>
                  <a:pt x="1595430" y="6825372"/>
                </a:lnTo>
                <a:lnTo>
                  <a:pt x="0" y="682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>
          <a:xfrm rot="16665694">
            <a:off x="11417860" y="-3359244"/>
            <a:ext cx="1595431" cy="6825372"/>
          </a:xfrm>
          <a:custGeom>
            <a:avLst/>
            <a:gdLst/>
            <a:ahLst/>
            <a:cxnLst/>
            <a:rect l="l" t="t" r="r" b="b"/>
            <a:pathLst>
              <a:path w="1595431" h="6825372">
                <a:moveTo>
                  <a:pt x="0" y="0"/>
                </a:moveTo>
                <a:lnTo>
                  <a:pt x="1595430" y="0"/>
                </a:lnTo>
                <a:lnTo>
                  <a:pt x="1595430" y="6825372"/>
                </a:lnTo>
                <a:lnTo>
                  <a:pt x="0" y="682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2"/>
          <p:cNvSpPr/>
          <p:nvPr/>
        </p:nvSpPr>
        <p:spPr>
          <a:xfrm>
            <a:off x="13807874" y="546089"/>
            <a:ext cx="1199480" cy="1072035"/>
          </a:xfrm>
          <a:custGeom>
            <a:avLst/>
            <a:gdLst/>
            <a:ahLst/>
            <a:cxnLst/>
            <a:rect l="l" t="t" r="r" b="b"/>
            <a:pathLst>
              <a:path w="1199480" h="1072035">
                <a:moveTo>
                  <a:pt x="0" y="0"/>
                </a:moveTo>
                <a:lnTo>
                  <a:pt x="1199480" y="0"/>
                </a:lnTo>
                <a:lnTo>
                  <a:pt x="1199480" y="1072036"/>
                </a:lnTo>
                <a:lnTo>
                  <a:pt x="0" y="10720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3"/>
          <p:cNvSpPr/>
          <p:nvPr/>
        </p:nvSpPr>
        <p:spPr>
          <a:xfrm>
            <a:off x="3730543" y="8634319"/>
            <a:ext cx="1199480" cy="1072035"/>
          </a:xfrm>
          <a:custGeom>
            <a:avLst/>
            <a:gdLst/>
            <a:ahLst/>
            <a:cxnLst/>
            <a:rect l="l" t="t" r="r" b="b"/>
            <a:pathLst>
              <a:path w="1199480" h="1072035">
                <a:moveTo>
                  <a:pt x="0" y="0"/>
                </a:moveTo>
                <a:lnTo>
                  <a:pt x="1199480" y="0"/>
                </a:lnTo>
                <a:lnTo>
                  <a:pt x="1199480" y="1072036"/>
                </a:lnTo>
                <a:lnTo>
                  <a:pt x="0" y="10720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55"/>
          <a:stretch/>
        </p:blipFill>
        <p:spPr>
          <a:xfrm>
            <a:off x="-1568029" y="-1187826"/>
            <a:ext cx="7353586" cy="89877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/>
          <a:stretch/>
        </p:blipFill>
        <p:spPr>
          <a:xfrm>
            <a:off x="12044045" y="-530754"/>
            <a:ext cx="7818250" cy="110968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114" y="968662"/>
            <a:ext cx="6821502" cy="75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6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rot="8264804" flipV="1">
            <a:off x="13883656" y="-1052035"/>
            <a:ext cx="8154567" cy="10145651"/>
          </a:xfrm>
          <a:custGeom>
            <a:avLst/>
            <a:gdLst/>
            <a:ahLst/>
            <a:cxnLst/>
            <a:rect l="l" t="t" r="r" b="b"/>
            <a:pathLst>
              <a:path w="8154567" h="10145651">
                <a:moveTo>
                  <a:pt x="0" y="10145650"/>
                </a:moveTo>
                <a:lnTo>
                  <a:pt x="8154567" y="10145650"/>
                </a:lnTo>
                <a:lnTo>
                  <a:pt x="8154567" y="0"/>
                </a:lnTo>
                <a:lnTo>
                  <a:pt x="0" y="0"/>
                </a:lnTo>
                <a:lnTo>
                  <a:pt x="0" y="1014565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/>
          <p:cNvSpPr/>
          <p:nvPr/>
        </p:nvSpPr>
        <p:spPr>
          <a:xfrm rot="1156176">
            <a:off x="16703246" y="508030"/>
            <a:ext cx="3823868" cy="4388629"/>
          </a:xfrm>
          <a:custGeom>
            <a:avLst/>
            <a:gdLst/>
            <a:ahLst/>
            <a:cxnLst/>
            <a:rect l="l" t="t" r="r" b="b"/>
            <a:pathLst>
              <a:path w="3823868" h="4388629">
                <a:moveTo>
                  <a:pt x="0" y="0"/>
                </a:moveTo>
                <a:lnTo>
                  <a:pt x="3823867" y="0"/>
                </a:lnTo>
                <a:lnTo>
                  <a:pt x="3823867" y="4388630"/>
                </a:lnTo>
                <a:lnTo>
                  <a:pt x="0" y="4388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5"/>
          <p:cNvSpPr/>
          <p:nvPr/>
        </p:nvSpPr>
        <p:spPr>
          <a:xfrm rot="326588">
            <a:off x="12283391" y="3039030"/>
            <a:ext cx="5364980" cy="6845269"/>
          </a:xfrm>
          <a:custGeom>
            <a:avLst/>
            <a:gdLst/>
            <a:ahLst/>
            <a:cxnLst/>
            <a:rect l="l" t="t" r="r" b="b"/>
            <a:pathLst>
              <a:path w="5364980" h="6845269">
                <a:moveTo>
                  <a:pt x="0" y="0"/>
                </a:moveTo>
                <a:lnTo>
                  <a:pt x="5364980" y="0"/>
                </a:lnTo>
                <a:lnTo>
                  <a:pt x="5364980" y="6845269"/>
                </a:lnTo>
                <a:lnTo>
                  <a:pt x="0" y="6845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014" y="1181100"/>
            <a:ext cx="9783188" cy="7704786"/>
          </a:xfrm>
          <a:prstGeom prst="rect">
            <a:avLst/>
          </a:prstGeom>
        </p:spPr>
      </p:pic>
      <p:sp>
        <p:nvSpPr>
          <p:cNvPr id="10" name="Freeform 5"/>
          <p:cNvSpPr/>
          <p:nvPr/>
        </p:nvSpPr>
        <p:spPr>
          <a:xfrm rot="380748">
            <a:off x="-1369396" y="3447771"/>
            <a:ext cx="6182343" cy="6027784"/>
          </a:xfrm>
          <a:custGeom>
            <a:avLst/>
            <a:gdLst/>
            <a:ahLst/>
            <a:cxnLst/>
            <a:rect l="l" t="t" r="r" b="b"/>
            <a:pathLst>
              <a:path w="6182343" h="6027784">
                <a:moveTo>
                  <a:pt x="0" y="0"/>
                </a:moveTo>
                <a:lnTo>
                  <a:pt x="6182343" y="0"/>
                </a:lnTo>
                <a:lnTo>
                  <a:pt x="6182343" y="6027784"/>
                </a:lnTo>
                <a:lnTo>
                  <a:pt x="0" y="602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4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38200" y="723900"/>
            <a:ext cx="6896100" cy="838200"/>
            <a:chOff x="762000" y="647700"/>
            <a:chExt cx="6896100" cy="838200"/>
          </a:xfrm>
        </p:grpSpPr>
        <p:sp>
          <p:nvSpPr>
            <p:cNvPr id="3" name="Oval 2"/>
            <p:cNvSpPr/>
            <p:nvPr/>
          </p:nvSpPr>
          <p:spPr>
            <a:xfrm>
              <a:off x="762000" y="647700"/>
              <a:ext cx="838200" cy="838200"/>
            </a:xfrm>
            <a:prstGeom prst="ellipse">
              <a:avLst/>
            </a:prstGeom>
            <a:solidFill>
              <a:srgbClr val="FD9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38300" y="647700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atin typeface="UTM Avo" panose="02040603050506020204" pitchFamily="18" charset="0"/>
                </a:rPr>
                <a:t>Đặt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tính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rồi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tính</a:t>
              </a:r>
              <a:r>
                <a:rPr lang="en-GB" sz="4800" dirty="0"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95400" y="2628900"/>
            <a:ext cx="3429000" cy="1371600"/>
            <a:chOff x="1524000" y="3238500"/>
            <a:chExt cx="3429000" cy="1371600"/>
          </a:xfrm>
        </p:grpSpPr>
        <p:sp>
          <p:nvSpPr>
            <p:cNvPr id="7" name="Rounded Rectangle 6"/>
            <p:cNvSpPr/>
            <p:nvPr/>
          </p:nvSpPr>
          <p:spPr>
            <a:xfrm>
              <a:off x="1524000" y="3238500"/>
              <a:ext cx="3429000" cy="13716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38300" y="3462635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10 + 47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10200" y="2628900"/>
            <a:ext cx="3429000" cy="1371600"/>
            <a:chOff x="1524000" y="3238500"/>
            <a:chExt cx="3429000" cy="1371600"/>
          </a:xfrm>
        </p:grpSpPr>
        <p:sp>
          <p:nvSpPr>
            <p:cNvPr id="10" name="Rounded Rectangle 9"/>
            <p:cNvSpPr/>
            <p:nvPr/>
          </p:nvSpPr>
          <p:spPr>
            <a:xfrm>
              <a:off x="1524000" y="3238500"/>
              <a:ext cx="3429000" cy="1371600"/>
            </a:xfrm>
            <a:prstGeom prst="round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38300" y="3462635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23 + 54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525000" y="2628900"/>
            <a:ext cx="3429000" cy="1371600"/>
            <a:chOff x="1524000" y="3238500"/>
            <a:chExt cx="3429000" cy="1371600"/>
          </a:xfrm>
        </p:grpSpPr>
        <p:sp>
          <p:nvSpPr>
            <p:cNvPr id="13" name="Rounded Rectangle 12"/>
            <p:cNvSpPr/>
            <p:nvPr/>
          </p:nvSpPr>
          <p:spPr>
            <a:xfrm>
              <a:off x="1524000" y="3238500"/>
              <a:ext cx="3429000" cy="1371600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38300" y="3462635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61 + 35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639800" y="2628900"/>
            <a:ext cx="3429000" cy="1371600"/>
            <a:chOff x="1524000" y="3238500"/>
            <a:chExt cx="3429000" cy="1371600"/>
          </a:xfrm>
        </p:grpSpPr>
        <p:sp>
          <p:nvSpPr>
            <p:cNvPr id="16" name="Rounded Rectangle 15"/>
            <p:cNvSpPr/>
            <p:nvPr/>
          </p:nvSpPr>
          <p:spPr>
            <a:xfrm>
              <a:off x="1524000" y="3238500"/>
              <a:ext cx="3429000" cy="1371600"/>
            </a:xfrm>
            <a:prstGeom prst="roundRect">
              <a:avLst/>
            </a:prstGeom>
            <a:solidFill>
              <a:srgbClr val="C4D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38300" y="3462635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58 + 41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610100"/>
            <a:ext cx="13150212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38200" y="723900"/>
            <a:ext cx="6896100" cy="838200"/>
            <a:chOff x="762000" y="647700"/>
            <a:chExt cx="6896100" cy="838200"/>
          </a:xfrm>
        </p:grpSpPr>
        <p:sp>
          <p:nvSpPr>
            <p:cNvPr id="3" name="Oval 2"/>
            <p:cNvSpPr/>
            <p:nvPr/>
          </p:nvSpPr>
          <p:spPr>
            <a:xfrm>
              <a:off x="762000" y="647700"/>
              <a:ext cx="838200" cy="838200"/>
            </a:xfrm>
            <a:prstGeom prst="ellipse">
              <a:avLst/>
            </a:prstGeom>
            <a:solidFill>
              <a:srgbClr val="FD9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38300" y="647700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atin typeface="UTM Avo" panose="02040603050506020204" pitchFamily="18" charset="0"/>
                </a:rPr>
                <a:t>Đặt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tính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rồi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tính</a:t>
              </a:r>
              <a:r>
                <a:rPr lang="en-GB" sz="4800" dirty="0"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95400" y="2628900"/>
            <a:ext cx="3429000" cy="1371600"/>
            <a:chOff x="1524000" y="3238500"/>
            <a:chExt cx="3429000" cy="1371600"/>
          </a:xfrm>
        </p:grpSpPr>
        <p:sp>
          <p:nvSpPr>
            <p:cNvPr id="7" name="Rounded Rectangle 6"/>
            <p:cNvSpPr/>
            <p:nvPr/>
          </p:nvSpPr>
          <p:spPr>
            <a:xfrm>
              <a:off x="1524000" y="3238500"/>
              <a:ext cx="3429000" cy="13716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38300" y="3462635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10 + 47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10200" y="2628900"/>
            <a:ext cx="3429000" cy="1371600"/>
            <a:chOff x="1524000" y="3238500"/>
            <a:chExt cx="3429000" cy="1371600"/>
          </a:xfrm>
        </p:grpSpPr>
        <p:sp>
          <p:nvSpPr>
            <p:cNvPr id="10" name="Rounded Rectangle 9"/>
            <p:cNvSpPr/>
            <p:nvPr/>
          </p:nvSpPr>
          <p:spPr>
            <a:xfrm>
              <a:off x="1524000" y="3238500"/>
              <a:ext cx="3429000" cy="1371600"/>
            </a:xfrm>
            <a:prstGeom prst="round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38300" y="3462635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23 + 54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525000" y="2628900"/>
            <a:ext cx="3429000" cy="1371600"/>
            <a:chOff x="1524000" y="3238500"/>
            <a:chExt cx="3429000" cy="1371600"/>
          </a:xfrm>
        </p:grpSpPr>
        <p:sp>
          <p:nvSpPr>
            <p:cNvPr id="13" name="Rounded Rectangle 12"/>
            <p:cNvSpPr/>
            <p:nvPr/>
          </p:nvSpPr>
          <p:spPr>
            <a:xfrm>
              <a:off x="1524000" y="3238500"/>
              <a:ext cx="3429000" cy="1371600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38300" y="3462635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61 + 35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639800" y="2628900"/>
            <a:ext cx="3429000" cy="1371600"/>
            <a:chOff x="1524000" y="3238500"/>
            <a:chExt cx="3429000" cy="1371600"/>
          </a:xfrm>
        </p:grpSpPr>
        <p:sp>
          <p:nvSpPr>
            <p:cNvPr id="16" name="Rounded Rectangle 15"/>
            <p:cNvSpPr/>
            <p:nvPr/>
          </p:nvSpPr>
          <p:spPr>
            <a:xfrm>
              <a:off x="1524000" y="3238500"/>
              <a:ext cx="3429000" cy="1371600"/>
            </a:xfrm>
            <a:prstGeom prst="roundRect">
              <a:avLst/>
            </a:prstGeom>
            <a:solidFill>
              <a:srgbClr val="C4D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38300" y="3462635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58 + 41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95400" y="4000500"/>
            <a:ext cx="3429000" cy="4034135"/>
            <a:chOff x="1281363" y="4000500"/>
            <a:chExt cx="3429000" cy="4034135"/>
          </a:xfrm>
        </p:grpSpPr>
        <p:sp>
          <p:nvSpPr>
            <p:cNvPr id="18" name="Rounded Rectangle 17"/>
            <p:cNvSpPr/>
            <p:nvPr/>
          </p:nvSpPr>
          <p:spPr>
            <a:xfrm>
              <a:off x="1281363" y="4000500"/>
              <a:ext cx="3429000" cy="4034135"/>
            </a:xfrm>
            <a:prstGeom prst="roundRect">
              <a:avLst/>
            </a:prstGeom>
            <a:solidFill>
              <a:schemeClr val="bg1"/>
            </a:solidFill>
            <a:ln w="60325">
              <a:solidFill>
                <a:srgbClr val="FBDC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47800" y="4202862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10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93397" y="4810088"/>
              <a:ext cx="59984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+</a:t>
              </a:r>
              <a:endParaRPr lang="en-GB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13898" y="5354053"/>
              <a:ext cx="10406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54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47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513898" y="6277383"/>
              <a:ext cx="1040670" cy="0"/>
            </a:xfrm>
            <a:prstGeom prst="line">
              <a:avLst/>
            </a:prstGeom>
            <a:ln w="730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2527665" y="6497792"/>
              <a:ext cx="10406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54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57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74271" y="4000499"/>
            <a:ext cx="3429000" cy="4034135"/>
            <a:chOff x="1281363" y="4000500"/>
            <a:chExt cx="3429000" cy="4034135"/>
          </a:xfrm>
        </p:grpSpPr>
        <p:sp>
          <p:nvSpPr>
            <p:cNvPr id="28" name="Rounded Rectangle 27"/>
            <p:cNvSpPr/>
            <p:nvPr/>
          </p:nvSpPr>
          <p:spPr>
            <a:xfrm>
              <a:off x="1281363" y="4000500"/>
              <a:ext cx="3429000" cy="4034135"/>
            </a:xfrm>
            <a:prstGeom prst="roundRect">
              <a:avLst/>
            </a:prstGeom>
            <a:solidFill>
              <a:schemeClr val="bg1"/>
            </a:solidFill>
            <a:ln w="60325">
              <a:solidFill>
                <a:srgbClr val="FFE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47800" y="4202862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23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93397" y="4810088"/>
              <a:ext cx="59984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+</a:t>
              </a:r>
              <a:endParaRPr lang="en-GB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513898" y="5354053"/>
              <a:ext cx="10406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54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54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513898" y="6277383"/>
              <a:ext cx="1040670" cy="0"/>
            </a:xfrm>
            <a:prstGeom prst="line">
              <a:avLst/>
            </a:prstGeom>
            <a:ln w="730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2527665" y="6497792"/>
              <a:ext cx="10406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54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77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551234" y="4000498"/>
            <a:ext cx="3429000" cy="4034135"/>
            <a:chOff x="1281363" y="4000500"/>
            <a:chExt cx="3429000" cy="4034135"/>
          </a:xfrm>
        </p:grpSpPr>
        <p:sp>
          <p:nvSpPr>
            <p:cNvPr id="35" name="Rounded Rectangle 34"/>
            <p:cNvSpPr/>
            <p:nvPr/>
          </p:nvSpPr>
          <p:spPr>
            <a:xfrm>
              <a:off x="1281363" y="4000500"/>
              <a:ext cx="3429000" cy="4034135"/>
            </a:xfrm>
            <a:prstGeom prst="roundRect">
              <a:avLst/>
            </a:prstGeom>
            <a:solidFill>
              <a:schemeClr val="bg1"/>
            </a:solidFill>
            <a:ln w="60325"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47800" y="4202862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61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993397" y="4810088"/>
              <a:ext cx="59984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+</a:t>
              </a:r>
              <a:endParaRPr lang="en-GB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513898" y="5354053"/>
              <a:ext cx="10406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54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35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2513898" y="6277383"/>
              <a:ext cx="1040670" cy="0"/>
            </a:xfrm>
            <a:prstGeom prst="line">
              <a:avLst/>
            </a:prstGeom>
            <a:ln w="730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2527665" y="6497792"/>
              <a:ext cx="10406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54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86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3728197" y="4000497"/>
            <a:ext cx="3429000" cy="4034135"/>
            <a:chOff x="1281363" y="4000500"/>
            <a:chExt cx="3429000" cy="4034135"/>
          </a:xfrm>
        </p:grpSpPr>
        <p:sp>
          <p:nvSpPr>
            <p:cNvPr id="42" name="Rounded Rectangle 41"/>
            <p:cNvSpPr/>
            <p:nvPr/>
          </p:nvSpPr>
          <p:spPr>
            <a:xfrm>
              <a:off x="1281363" y="4000500"/>
              <a:ext cx="3429000" cy="4034135"/>
            </a:xfrm>
            <a:prstGeom prst="roundRect">
              <a:avLst/>
            </a:prstGeom>
            <a:solidFill>
              <a:schemeClr val="bg1"/>
            </a:solidFill>
            <a:ln w="60325">
              <a:solidFill>
                <a:srgbClr val="C4DF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447800" y="4202862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58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993397" y="4810088"/>
              <a:ext cx="59984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+</a:t>
              </a:r>
              <a:endParaRPr lang="en-GB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513898" y="5354053"/>
              <a:ext cx="10406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54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41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2513898" y="6277383"/>
              <a:ext cx="1040670" cy="0"/>
            </a:xfrm>
            <a:prstGeom prst="line">
              <a:avLst/>
            </a:prstGeom>
            <a:ln w="730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2527665" y="6497792"/>
              <a:ext cx="10406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54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9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6168" y="463988"/>
            <a:ext cx="16798452" cy="1623030"/>
            <a:chOff x="689448" y="520136"/>
            <a:chExt cx="16798452" cy="1623030"/>
          </a:xfrm>
        </p:grpSpPr>
        <p:sp>
          <p:nvSpPr>
            <p:cNvPr id="3" name="Oval 2"/>
            <p:cNvSpPr/>
            <p:nvPr/>
          </p:nvSpPr>
          <p:spPr>
            <a:xfrm>
              <a:off x="689448" y="520136"/>
              <a:ext cx="838200" cy="838200"/>
            </a:xfrm>
            <a:prstGeom prst="ellipse">
              <a:avLst/>
            </a:prstGeom>
            <a:solidFill>
              <a:srgbClr val="FD9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00200" y="573506"/>
              <a:ext cx="15887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atin typeface="UTM Avo" panose="02040603050506020204" pitchFamily="18" charset="0"/>
                </a:rPr>
                <a:t>Quả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xoài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nào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ghi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phép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tính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có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kết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quả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lớn</a:t>
              </a:r>
              <a:r>
                <a:rPr lang="en-GB" sz="4800" dirty="0">
                  <a:latin typeface="UTM Avo" panose="02040603050506020204" pitchFamily="18" charset="0"/>
                </a:rPr>
                <a:t> nhất? </a:t>
              </a:r>
              <a:r>
                <a:rPr lang="en-GB" sz="4800" dirty="0" err="1">
                  <a:latin typeface="UTM Avo" panose="02040603050506020204" pitchFamily="18" charset="0"/>
                </a:rPr>
                <a:t>Quả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xoài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nào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ghi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phép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tính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có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kết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quả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bé</a:t>
              </a:r>
              <a:r>
                <a:rPr lang="en-GB" sz="4800" dirty="0">
                  <a:latin typeface="UTM Avo" panose="02040603050506020204" pitchFamily="18" charset="0"/>
                </a:rPr>
                <a:t> nhất?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8" b="22727"/>
          <a:stretch/>
        </p:blipFill>
        <p:spPr>
          <a:xfrm>
            <a:off x="1736920" y="2211944"/>
            <a:ext cx="15194604" cy="5257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6134100"/>
            <a:ext cx="10665586" cy="34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8" b="22727"/>
          <a:stretch/>
        </p:blipFill>
        <p:spPr>
          <a:xfrm>
            <a:off x="1736920" y="2211944"/>
            <a:ext cx="15194604" cy="5257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38200" y="840344"/>
            <a:ext cx="4419600" cy="1978461"/>
            <a:chOff x="1524000" y="3238500"/>
            <a:chExt cx="3429000" cy="1978461"/>
          </a:xfrm>
        </p:grpSpPr>
        <p:sp>
          <p:nvSpPr>
            <p:cNvPr id="8" name="Rounded Rectangle 7"/>
            <p:cNvSpPr/>
            <p:nvPr/>
          </p:nvSpPr>
          <p:spPr>
            <a:xfrm>
              <a:off x="1524000" y="3238500"/>
              <a:ext cx="3429000" cy="1371600"/>
            </a:xfrm>
            <a:prstGeom prst="roundRect">
              <a:avLst/>
            </a:prstGeom>
            <a:solidFill>
              <a:srgbClr val="C4D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38300" y="3462635"/>
              <a:ext cx="3200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2 + 40 = 42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01402" y="840344"/>
            <a:ext cx="4419600" cy="1371600"/>
            <a:chOff x="1524000" y="3238500"/>
            <a:chExt cx="3429000" cy="1371600"/>
          </a:xfrm>
        </p:grpSpPr>
        <p:sp>
          <p:nvSpPr>
            <p:cNvPr id="14" name="Rounded Rectangle 13"/>
            <p:cNvSpPr/>
            <p:nvPr/>
          </p:nvSpPr>
          <p:spPr>
            <a:xfrm>
              <a:off x="1524000" y="3238500"/>
              <a:ext cx="3429000" cy="1371600"/>
            </a:xfrm>
            <a:prstGeom prst="roundRect">
              <a:avLst/>
            </a:prstGeom>
            <a:solidFill>
              <a:srgbClr val="C4D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38300" y="3462635"/>
              <a:ext cx="32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80 + 3 = 83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364604" y="886604"/>
            <a:ext cx="4856596" cy="1978461"/>
            <a:chOff x="1524000" y="3238500"/>
            <a:chExt cx="3429000" cy="1978461"/>
          </a:xfrm>
        </p:grpSpPr>
        <p:sp>
          <p:nvSpPr>
            <p:cNvPr id="17" name="Rounded Rectangle 16"/>
            <p:cNvSpPr/>
            <p:nvPr/>
          </p:nvSpPr>
          <p:spPr>
            <a:xfrm>
              <a:off x="1524000" y="3238500"/>
              <a:ext cx="3429000" cy="1371600"/>
            </a:xfrm>
            <a:prstGeom prst="roundRect">
              <a:avLst/>
            </a:prstGeom>
            <a:solidFill>
              <a:srgbClr val="C4D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38300" y="3462635"/>
              <a:ext cx="3200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70 + 10 = 80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85520" y="6456590"/>
            <a:ext cx="16540480" cy="1834641"/>
            <a:chOff x="985520" y="5988246"/>
            <a:chExt cx="16540480" cy="1834641"/>
          </a:xfrm>
        </p:grpSpPr>
        <p:sp>
          <p:nvSpPr>
            <p:cNvPr id="23" name="TextBox 22"/>
            <p:cNvSpPr txBox="1"/>
            <p:nvPr/>
          </p:nvSpPr>
          <p:spPr>
            <a:xfrm>
              <a:off x="985520" y="6490069"/>
              <a:ext cx="16540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dirty="0">
                  <a:latin typeface="UTM Avo" panose="02040603050506020204" pitchFamily="18" charset="0"/>
                </a:rPr>
                <a:t>- </a:t>
              </a:r>
              <a:r>
                <a:rPr lang="en-GB" sz="4800" dirty="0" err="1">
                  <a:latin typeface="UTM Avo" panose="02040603050506020204" pitchFamily="18" charset="0"/>
                </a:rPr>
                <a:t>Quả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xoài</a:t>
              </a:r>
              <a:r>
                <a:rPr lang="en-GB" sz="4800" dirty="0">
                  <a:latin typeface="UTM Avo" panose="02040603050506020204" pitchFamily="18" charset="0"/>
                </a:rPr>
                <a:t>                </a:t>
              </a:r>
              <a:r>
                <a:rPr lang="en-GB" sz="4800" dirty="0" err="1">
                  <a:latin typeface="UTM Avo" panose="02040603050506020204" pitchFamily="18" charset="0"/>
                </a:rPr>
                <a:t>ghi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phép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tính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có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kết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quả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lớn</a:t>
              </a:r>
              <a:r>
                <a:rPr lang="en-GB" sz="4800" dirty="0">
                  <a:latin typeface="UTM Avo" panose="02040603050506020204" pitchFamily="18" charset="0"/>
                </a:rPr>
                <a:t> nhất. 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469" b="71973" l="28451" r="59961">
                          <a14:foregroundMark x1="30990" y1="43164" x2="32096" y2="44336"/>
                          <a14:foregroundMark x1="43294" y1="36035" x2="47266" y2="36035"/>
                          <a14:backgroundMark x1="32357" y1="54492" x2="35547" y2="5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85" t="27228" r="38714" b="38169"/>
            <a:stretch/>
          </p:blipFill>
          <p:spPr>
            <a:xfrm>
              <a:off x="4133745" y="5988246"/>
              <a:ext cx="2672194" cy="1834641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593221" y="6041091"/>
            <a:ext cx="15359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GB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Vậy</a:t>
            </a:r>
            <a:r>
              <a:rPr lang="en-GB" sz="4800" dirty="0">
                <a:solidFill>
                  <a:prstClr val="black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985520" y="7805326"/>
            <a:ext cx="16383000" cy="1975455"/>
            <a:chOff x="985520" y="7805326"/>
            <a:chExt cx="16383000" cy="1975455"/>
          </a:xfrm>
        </p:grpSpPr>
        <p:sp>
          <p:nvSpPr>
            <p:cNvPr id="11" name="Rectangle 10"/>
            <p:cNvSpPr/>
            <p:nvPr/>
          </p:nvSpPr>
          <p:spPr>
            <a:xfrm>
              <a:off x="985520" y="8330013"/>
              <a:ext cx="16383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-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Quả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xoài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           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ghi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phép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tính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kết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quả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bé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nhất.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586" b="57422" l="3060" r="28451">
                          <a14:backgroundMark x1="8008" y1="55469" x2="8008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68" r="69306" b="38922"/>
            <a:stretch/>
          </p:blipFill>
          <p:spPr>
            <a:xfrm>
              <a:off x="3984316" y="7805326"/>
              <a:ext cx="2546967" cy="1975455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2" t="29545" r="31061" b="45455"/>
          <a:stretch/>
        </p:blipFill>
        <p:spPr>
          <a:xfrm rot="14303062" flipV="1">
            <a:off x="1483375" y="2290947"/>
            <a:ext cx="2103949" cy="17802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2" t="29545" r="31061" b="45455"/>
          <a:stretch/>
        </p:blipFill>
        <p:spPr>
          <a:xfrm rot="14303062" flipV="1">
            <a:off x="7430998" y="2130532"/>
            <a:ext cx="2103949" cy="17802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2" t="29545" r="31061" b="45455"/>
          <a:stretch/>
        </p:blipFill>
        <p:spPr>
          <a:xfrm rot="19144205">
            <a:off x="12751246" y="1980658"/>
            <a:ext cx="2103949" cy="17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/>
          <p:nvPr/>
        </p:nvSpPr>
        <p:spPr>
          <a:xfrm>
            <a:off x="0" y="642995"/>
            <a:ext cx="19104428" cy="8920105"/>
          </a:xfrm>
          <a:custGeom>
            <a:avLst/>
            <a:gdLst>
              <a:gd name="connsiteX0" fmla="*/ 0 w 20065538"/>
              <a:gd name="connsiteY0" fmla="*/ 0 h 7937450"/>
              <a:gd name="connsiteX1" fmla="*/ 20065538 w 20065538"/>
              <a:gd name="connsiteY1" fmla="*/ 0 h 7937450"/>
              <a:gd name="connsiteX2" fmla="*/ 20065538 w 20065538"/>
              <a:gd name="connsiteY2" fmla="*/ 7937450 h 7937450"/>
              <a:gd name="connsiteX3" fmla="*/ 0 w 20065538"/>
              <a:gd name="connsiteY3" fmla="*/ 7937450 h 7937450"/>
              <a:gd name="connsiteX4" fmla="*/ 0 w 20065538"/>
              <a:gd name="connsiteY4" fmla="*/ 0 h 7937450"/>
              <a:gd name="connsiteX0" fmla="*/ 0 w 20065538"/>
              <a:gd name="connsiteY0" fmla="*/ 420 h 7937870"/>
              <a:gd name="connsiteX1" fmla="*/ 2960914 w 20065538"/>
              <a:gd name="connsiteY1" fmla="*/ 348101 h 7937870"/>
              <a:gd name="connsiteX2" fmla="*/ 20065538 w 20065538"/>
              <a:gd name="connsiteY2" fmla="*/ 420 h 7937870"/>
              <a:gd name="connsiteX3" fmla="*/ 20065538 w 20065538"/>
              <a:gd name="connsiteY3" fmla="*/ 7937870 h 7937870"/>
              <a:gd name="connsiteX4" fmla="*/ 0 w 20065538"/>
              <a:gd name="connsiteY4" fmla="*/ 7937870 h 7937870"/>
              <a:gd name="connsiteX5" fmla="*/ 0 w 20065538"/>
              <a:gd name="connsiteY5" fmla="*/ 420 h 7937870"/>
              <a:gd name="connsiteX0" fmla="*/ 0 w 20065538"/>
              <a:gd name="connsiteY0" fmla="*/ 389 h 7937839"/>
              <a:gd name="connsiteX1" fmla="*/ 4659086 w 20065538"/>
              <a:gd name="connsiteY1" fmla="*/ 380727 h 7937839"/>
              <a:gd name="connsiteX2" fmla="*/ 20065538 w 20065538"/>
              <a:gd name="connsiteY2" fmla="*/ 389 h 7937839"/>
              <a:gd name="connsiteX3" fmla="*/ 20065538 w 20065538"/>
              <a:gd name="connsiteY3" fmla="*/ 7937839 h 7937839"/>
              <a:gd name="connsiteX4" fmla="*/ 0 w 20065538"/>
              <a:gd name="connsiteY4" fmla="*/ 7937839 h 7937839"/>
              <a:gd name="connsiteX5" fmla="*/ 0 w 20065538"/>
              <a:gd name="connsiteY5" fmla="*/ 389 h 7937839"/>
              <a:gd name="connsiteX0" fmla="*/ 0 w 20065538"/>
              <a:gd name="connsiteY0" fmla="*/ 219 h 7937669"/>
              <a:gd name="connsiteX1" fmla="*/ 4659086 w 20065538"/>
              <a:gd name="connsiteY1" fmla="*/ 380557 h 7937669"/>
              <a:gd name="connsiteX2" fmla="*/ 20065538 w 20065538"/>
              <a:gd name="connsiteY2" fmla="*/ 219 h 7937669"/>
              <a:gd name="connsiteX3" fmla="*/ 20065538 w 20065538"/>
              <a:gd name="connsiteY3" fmla="*/ 7937669 h 7937669"/>
              <a:gd name="connsiteX4" fmla="*/ 0 w 20065538"/>
              <a:gd name="connsiteY4" fmla="*/ 7937669 h 7937669"/>
              <a:gd name="connsiteX5" fmla="*/ 0 w 20065538"/>
              <a:gd name="connsiteY5" fmla="*/ 219 h 7937669"/>
              <a:gd name="connsiteX0" fmla="*/ 0 w 20065538"/>
              <a:gd name="connsiteY0" fmla="*/ 336 h 7937786"/>
              <a:gd name="connsiteX1" fmla="*/ 4659086 w 20065538"/>
              <a:gd name="connsiteY1" fmla="*/ 380674 h 7937786"/>
              <a:gd name="connsiteX2" fmla="*/ 20065538 w 20065538"/>
              <a:gd name="connsiteY2" fmla="*/ 336 h 7937786"/>
              <a:gd name="connsiteX3" fmla="*/ 20065538 w 20065538"/>
              <a:gd name="connsiteY3" fmla="*/ 7937786 h 7937786"/>
              <a:gd name="connsiteX4" fmla="*/ 0 w 20065538"/>
              <a:gd name="connsiteY4" fmla="*/ 7937786 h 7937786"/>
              <a:gd name="connsiteX5" fmla="*/ 0 w 20065538"/>
              <a:gd name="connsiteY5" fmla="*/ 336 h 7937786"/>
              <a:gd name="connsiteX0" fmla="*/ 0 w 20065538"/>
              <a:gd name="connsiteY0" fmla="*/ 186 h 7937636"/>
              <a:gd name="connsiteX1" fmla="*/ 4691744 w 20065538"/>
              <a:gd name="connsiteY1" fmla="*/ 772410 h 7937636"/>
              <a:gd name="connsiteX2" fmla="*/ 20065538 w 20065538"/>
              <a:gd name="connsiteY2" fmla="*/ 186 h 7937636"/>
              <a:gd name="connsiteX3" fmla="*/ 20065538 w 20065538"/>
              <a:gd name="connsiteY3" fmla="*/ 7937636 h 7937636"/>
              <a:gd name="connsiteX4" fmla="*/ 0 w 20065538"/>
              <a:gd name="connsiteY4" fmla="*/ 7937636 h 7937636"/>
              <a:gd name="connsiteX5" fmla="*/ 0 w 20065538"/>
              <a:gd name="connsiteY5" fmla="*/ 186 h 7937636"/>
              <a:gd name="connsiteX0" fmla="*/ 0 w 20065538"/>
              <a:gd name="connsiteY0" fmla="*/ 186 h 7937636"/>
              <a:gd name="connsiteX1" fmla="*/ 4691744 w 20065538"/>
              <a:gd name="connsiteY1" fmla="*/ 772410 h 7937636"/>
              <a:gd name="connsiteX2" fmla="*/ 20065538 w 20065538"/>
              <a:gd name="connsiteY2" fmla="*/ 186 h 7937636"/>
              <a:gd name="connsiteX3" fmla="*/ 20065538 w 20065538"/>
              <a:gd name="connsiteY3" fmla="*/ 7937636 h 7937636"/>
              <a:gd name="connsiteX4" fmla="*/ 0 w 20065538"/>
              <a:gd name="connsiteY4" fmla="*/ 7937636 h 7937636"/>
              <a:gd name="connsiteX5" fmla="*/ 0 w 20065538"/>
              <a:gd name="connsiteY5" fmla="*/ 186 h 7937636"/>
              <a:gd name="connsiteX0" fmla="*/ 0 w 20065538"/>
              <a:gd name="connsiteY0" fmla="*/ 460548 h 8397998"/>
              <a:gd name="connsiteX1" fmla="*/ 4691744 w 20065538"/>
              <a:gd name="connsiteY1" fmla="*/ 1232772 h 8397998"/>
              <a:gd name="connsiteX2" fmla="*/ 11778343 w 20065538"/>
              <a:gd name="connsiteY2" fmla="*/ 1134800 h 8397998"/>
              <a:gd name="connsiteX3" fmla="*/ 20065538 w 20065538"/>
              <a:gd name="connsiteY3" fmla="*/ 460548 h 8397998"/>
              <a:gd name="connsiteX4" fmla="*/ 20065538 w 20065538"/>
              <a:gd name="connsiteY4" fmla="*/ 8397998 h 8397998"/>
              <a:gd name="connsiteX5" fmla="*/ 0 w 20065538"/>
              <a:gd name="connsiteY5" fmla="*/ 8397998 h 8397998"/>
              <a:gd name="connsiteX6" fmla="*/ 0 w 20065538"/>
              <a:gd name="connsiteY6" fmla="*/ 460548 h 8397998"/>
              <a:gd name="connsiteX0" fmla="*/ 0 w 20065538"/>
              <a:gd name="connsiteY0" fmla="*/ 460548 h 8397998"/>
              <a:gd name="connsiteX1" fmla="*/ 4691744 w 20065538"/>
              <a:gd name="connsiteY1" fmla="*/ 1232772 h 8397998"/>
              <a:gd name="connsiteX2" fmla="*/ 11778343 w 20065538"/>
              <a:gd name="connsiteY2" fmla="*/ 1134800 h 8397998"/>
              <a:gd name="connsiteX3" fmla="*/ 20065538 w 20065538"/>
              <a:gd name="connsiteY3" fmla="*/ 460548 h 8397998"/>
              <a:gd name="connsiteX4" fmla="*/ 20065538 w 20065538"/>
              <a:gd name="connsiteY4" fmla="*/ 8397998 h 8397998"/>
              <a:gd name="connsiteX5" fmla="*/ 0 w 20065538"/>
              <a:gd name="connsiteY5" fmla="*/ 8397998 h 8397998"/>
              <a:gd name="connsiteX6" fmla="*/ 0 w 20065538"/>
              <a:gd name="connsiteY6" fmla="*/ 460548 h 8397998"/>
              <a:gd name="connsiteX0" fmla="*/ 0 w 20065538"/>
              <a:gd name="connsiteY0" fmla="*/ 496598 h 8434048"/>
              <a:gd name="connsiteX1" fmla="*/ 4691744 w 20065538"/>
              <a:gd name="connsiteY1" fmla="*/ 1268822 h 8434048"/>
              <a:gd name="connsiteX2" fmla="*/ 11778343 w 20065538"/>
              <a:gd name="connsiteY2" fmla="*/ 1170850 h 8434048"/>
              <a:gd name="connsiteX3" fmla="*/ 20065538 w 20065538"/>
              <a:gd name="connsiteY3" fmla="*/ 496598 h 8434048"/>
              <a:gd name="connsiteX4" fmla="*/ 20065538 w 20065538"/>
              <a:gd name="connsiteY4" fmla="*/ 8434048 h 8434048"/>
              <a:gd name="connsiteX5" fmla="*/ 0 w 20065538"/>
              <a:gd name="connsiteY5" fmla="*/ 8434048 h 8434048"/>
              <a:gd name="connsiteX6" fmla="*/ 0 w 20065538"/>
              <a:gd name="connsiteY6" fmla="*/ 496598 h 8434048"/>
              <a:gd name="connsiteX0" fmla="*/ 0 w 20065538"/>
              <a:gd name="connsiteY0" fmla="*/ 666922 h 8604372"/>
              <a:gd name="connsiteX1" fmla="*/ 4691744 w 20065538"/>
              <a:gd name="connsiteY1" fmla="*/ 1439146 h 8604372"/>
              <a:gd name="connsiteX2" fmla="*/ 11778343 w 20065538"/>
              <a:gd name="connsiteY2" fmla="*/ 1341174 h 8604372"/>
              <a:gd name="connsiteX3" fmla="*/ 20065538 w 20065538"/>
              <a:gd name="connsiteY3" fmla="*/ 666922 h 8604372"/>
              <a:gd name="connsiteX4" fmla="*/ 20065538 w 20065538"/>
              <a:gd name="connsiteY4" fmla="*/ 8604372 h 8604372"/>
              <a:gd name="connsiteX5" fmla="*/ 0 w 20065538"/>
              <a:gd name="connsiteY5" fmla="*/ 8604372 h 8604372"/>
              <a:gd name="connsiteX6" fmla="*/ 0 w 20065538"/>
              <a:gd name="connsiteY6" fmla="*/ 666922 h 8604372"/>
              <a:gd name="connsiteX0" fmla="*/ 0 w 20065538"/>
              <a:gd name="connsiteY0" fmla="*/ 513900 h 8451350"/>
              <a:gd name="connsiteX1" fmla="*/ 4691744 w 20065538"/>
              <a:gd name="connsiteY1" fmla="*/ 1286124 h 8451350"/>
              <a:gd name="connsiteX2" fmla="*/ 11778343 w 20065538"/>
              <a:gd name="connsiteY2" fmla="*/ 1188152 h 8451350"/>
              <a:gd name="connsiteX3" fmla="*/ 18015857 w 20065538"/>
              <a:gd name="connsiteY3" fmla="*/ 1188152 h 8451350"/>
              <a:gd name="connsiteX4" fmla="*/ 20065538 w 20065538"/>
              <a:gd name="connsiteY4" fmla="*/ 513900 h 8451350"/>
              <a:gd name="connsiteX5" fmla="*/ 20065538 w 20065538"/>
              <a:gd name="connsiteY5" fmla="*/ 8451350 h 8451350"/>
              <a:gd name="connsiteX6" fmla="*/ 0 w 20065538"/>
              <a:gd name="connsiteY6" fmla="*/ 8451350 h 8451350"/>
              <a:gd name="connsiteX7" fmla="*/ 0 w 20065538"/>
              <a:gd name="connsiteY7" fmla="*/ 513900 h 8451350"/>
              <a:gd name="connsiteX0" fmla="*/ 0 w 20065538"/>
              <a:gd name="connsiteY0" fmla="*/ 513900 h 8451350"/>
              <a:gd name="connsiteX1" fmla="*/ 4691744 w 20065538"/>
              <a:gd name="connsiteY1" fmla="*/ 1286124 h 8451350"/>
              <a:gd name="connsiteX2" fmla="*/ 11778343 w 20065538"/>
              <a:gd name="connsiteY2" fmla="*/ 1188152 h 8451350"/>
              <a:gd name="connsiteX3" fmla="*/ 18015857 w 20065538"/>
              <a:gd name="connsiteY3" fmla="*/ 1188152 h 8451350"/>
              <a:gd name="connsiteX4" fmla="*/ 20065538 w 20065538"/>
              <a:gd name="connsiteY4" fmla="*/ 513900 h 8451350"/>
              <a:gd name="connsiteX5" fmla="*/ 20065538 w 20065538"/>
              <a:gd name="connsiteY5" fmla="*/ 8451350 h 8451350"/>
              <a:gd name="connsiteX6" fmla="*/ 0 w 20065538"/>
              <a:gd name="connsiteY6" fmla="*/ 8451350 h 8451350"/>
              <a:gd name="connsiteX7" fmla="*/ 0 w 20065538"/>
              <a:gd name="connsiteY7" fmla="*/ 513900 h 8451350"/>
              <a:gd name="connsiteX0" fmla="*/ 0 w 20065538"/>
              <a:gd name="connsiteY0" fmla="*/ 513900 h 8451350"/>
              <a:gd name="connsiteX1" fmla="*/ 4691744 w 20065538"/>
              <a:gd name="connsiteY1" fmla="*/ 1286124 h 8451350"/>
              <a:gd name="connsiteX2" fmla="*/ 11778343 w 20065538"/>
              <a:gd name="connsiteY2" fmla="*/ 1188152 h 8451350"/>
              <a:gd name="connsiteX3" fmla="*/ 18015857 w 20065538"/>
              <a:gd name="connsiteY3" fmla="*/ 1188152 h 8451350"/>
              <a:gd name="connsiteX4" fmla="*/ 20065538 w 20065538"/>
              <a:gd name="connsiteY4" fmla="*/ 513900 h 8451350"/>
              <a:gd name="connsiteX5" fmla="*/ 20065538 w 20065538"/>
              <a:gd name="connsiteY5" fmla="*/ 8451350 h 8451350"/>
              <a:gd name="connsiteX6" fmla="*/ 0 w 20065538"/>
              <a:gd name="connsiteY6" fmla="*/ 8451350 h 8451350"/>
              <a:gd name="connsiteX7" fmla="*/ 0 w 20065538"/>
              <a:gd name="connsiteY7" fmla="*/ 513900 h 8451350"/>
              <a:gd name="connsiteX0" fmla="*/ 0 w 20065538"/>
              <a:gd name="connsiteY0" fmla="*/ 513900 h 8451350"/>
              <a:gd name="connsiteX1" fmla="*/ 4691744 w 20065538"/>
              <a:gd name="connsiteY1" fmla="*/ 1286124 h 8451350"/>
              <a:gd name="connsiteX2" fmla="*/ 11778343 w 20065538"/>
              <a:gd name="connsiteY2" fmla="*/ 1188152 h 8451350"/>
              <a:gd name="connsiteX3" fmla="*/ 18015857 w 20065538"/>
              <a:gd name="connsiteY3" fmla="*/ 1188152 h 8451350"/>
              <a:gd name="connsiteX4" fmla="*/ 20065538 w 20065538"/>
              <a:gd name="connsiteY4" fmla="*/ 513900 h 8451350"/>
              <a:gd name="connsiteX5" fmla="*/ 20065538 w 20065538"/>
              <a:gd name="connsiteY5" fmla="*/ 8451350 h 8451350"/>
              <a:gd name="connsiteX6" fmla="*/ 4332514 w 20065538"/>
              <a:gd name="connsiteY6" fmla="*/ 7719581 h 8451350"/>
              <a:gd name="connsiteX7" fmla="*/ 0 w 20065538"/>
              <a:gd name="connsiteY7" fmla="*/ 8451350 h 8451350"/>
              <a:gd name="connsiteX8" fmla="*/ 0 w 20065538"/>
              <a:gd name="connsiteY8" fmla="*/ 513900 h 8451350"/>
              <a:gd name="connsiteX0" fmla="*/ 0 w 20065538"/>
              <a:gd name="connsiteY0" fmla="*/ 513900 h 8725967"/>
              <a:gd name="connsiteX1" fmla="*/ 4691744 w 20065538"/>
              <a:gd name="connsiteY1" fmla="*/ 1286124 h 8725967"/>
              <a:gd name="connsiteX2" fmla="*/ 11778343 w 20065538"/>
              <a:gd name="connsiteY2" fmla="*/ 1188152 h 8725967"/>
              <a:gd name="connsiteX3" fmla="*/ 18015857 w 20065538"/>
              <a:gd name="connsiteY3" fmla="*/ 1188152 h 8725967"/>
              <a:gd name="connsiteX4" fmla="*/ 20065538 w 20065538"/>
              <a:gd name="connsiteY4" fmla="*/ 513900 h 8725967"/>
              <a:gd name="connsiteX5" fmla="*/ 20065538 w 20065538"/>
              <a:gd name="connsiteY5" fmla="*/ 8451350 h 8725967"/>
              <a:gd name="connsiteX6" fmla="*/ 4332514 w 20065538"/>
              <a:gd name="connsiteY6" fmla="*/ 7719581 h 8725967"/>
              <a:gd name="connsiteX7" fmla="*/ 0 w 20065538"/>
              <a:gd name="connsiteY7" fmla="*/ 8451350 h 8725967"/>
              <a:gd name="connsiteX8" fmla="*/ 0 w 20065538"/>
              <a:gd name="connsiteY8" fmla="*/ 513900 h 8725967"/>
              <a:gd name="connsiteX0" fmla="*/ 0 w 20065538"/>
              <a:gd name="connsiteY0" fmla="*/ 513900 h 8725967"/>
              <a:gd name="connsiteX1" fmla="*/ 4691744 w 20065538"/>
              <a:gd name="connsiteY1" fmla="*/ 1286124 h 8725967"/>
              <a:gd name="connsiteX2" fmla="*/ 11778343 w 20065538"/>
              <a:gd name="connsiteY2" fmla="*/ 1188152 h 8725967"/>
              <a:gd name="connsiteX3" fmla="*/ 18015857 w 20065538"/>
              <a:gd name="connsiteY3" fmla="*/ 1188152 h 8725967"/>
              <a:gd name="connsiteX4" fmla="*/ 20065538 w 20065538"/>
              <a:gd name="connsiteY4" fmla="*/ 513900 h 8725967"/>
              <a:gd name="connsiteX5" fmla="*/ 20065538 w 20065538"/>
              <a:gd name="connsiteY5" fmla="*/ 8451350 h 8725967"/>
              <a:gd name="connsiteX6" fmla="*/ 4332514 w 20065538"/>
              <a:gd name="connsiteY6" fmla="*/ 7719581 h 8725967"/>
              <a:gd name="connsiteX7" fmla="*/ 0 w 20065538"/>
              <a:gd name="connsiteY7" fmla="*/ 8451350 h 8725967"/>
              <a:gd name="connsiteX8" fmla="*/ 0 w 20065538"/>
              <a:gd name="connsiteY8" fmla="*/ 513900 h 8725967"/>
              <a:gd name="connsiteX0" fmla="*/ 0 w 20065538"/>
              <a:gd name="connsiteY0" fmla="*/ 513900 h 8725967"/>
              <a:gd name="connsiteX1" fmla="*/ 4691744 w 20065538"/>
              <a:gd name="connsiteY1" fmla="*/ 1286124 h 8725967"/>
              <a:gd name="connsiteX2" fmla="*/ 11778343 w 20065538"/>
              <a:gd name="connsiteY2" fmla="*/ 1188152 h 8725967"/>
              <a:gd name="connsiteX3" fmla="*/ 18015857 w 20065538"/>
              <a:gd name="connsiteY3" fmla="*/ 1188152 h 8725967"/>
              <a:gd name="connsiteX4" fmla="*/ 20065538 w 20065538"/>
              <a:gd name="connsiteY4" fmla="*/ 513900 h 8725967"/>
              <a:gd name="connsiteX5" fmla="*/ 20065538 w 20065538"/>
              <a:gd name="connsiteY5" fmla="*/ 8451350 h 8725967"/>
              <a:gd name="connsiteX6" fmla="*/ 4332514 w 20065538"/>
              <a:gd name="connsiteY6" fmla="*/ 7719581 h 8725967"/>
              <a:gd name="connsiteX7" fmla="*/ 0 w 20065538"/>
              <a:gd name="connsiteY7" fmla="*/ 8451350 h 8725967"/>
              <a:gd name="connsiteX8" fmla="*/ 0 w 20065538"/>
              <a:gd name="connsiteY8" fmla="*/ 513900 h 8725967"/>
              <a:gd name="connsiteX0" fmla="*/ 0 w 20065538"/>
              <a:gd name="connsiteY0" fmla="*/ 513900 h 8725967"/>
              <a:gd name="connsiteX1" fmla="*/ 4691744 w 20065538"/>
              <a:gd name="connsiteY1" fmla="*/ 1286124 h 8725967"/>
              <a:gd name="connsiteX2" fmla="*/ 11778343 w 20065538"/>
              <a:gd name="connsiteY2" fmla="*/ 1188152 h 8725967"/>
              <a:gd name="connsiteX3" fmla="*/ 18015857 w 20065538"/>
              <a:gd name="connsiteY3" fmla="*/ 1188152 h 8725967"/>
              <a:gd name="connsiteX4" fmla="*/ 20065538 w 20065538"/>
              <a:gd name="connsiteY4" fmla="*/ 513900 h 8725967"/>
              <a:gd name="connsiteX5" fmla="*/ 20065538 w 20065538"/>
              <a:gd name="connsiteY5" fmla="*/ 8451350 h 8725967"/>
              <a:gd name="connsiteX6" fmla="*/ 4953000 w 20065538"/>
              <a:gd name="connsiteY6" fmla="*/ 7719581 h 8725967"/>
              <a:gd name="connsiteX7" fmla="*/ 0 w 20065538"/>
              <a:gd name="connsiteY7" fmla="*/ 8451350 h 8725967"/>
              <a:gd name="connsiteX8" fmla="*/ 0 w 20065538"/>
              <a:gd name="connsiteY8" fmla="*/ 513900 h 8725967"/>
              <a:gd name="connsiteX0" fmla="*/ 0 w 20065538"/>
              <a:gd name="connsiteY0" fmla="*/ 513900 h 8976081"/>
              <a:gd name="connsiteX1" fmla="*/ 4691744 w 20065538"/>
              <a:gd name="connsiteY1" fmla="*/ 1286124 h 8976081"/>
              <a:gd name="connsiteX2" fmla="*/ 11778343 w 20065538"/>
              <a:gd name="connsiteY2" fmla="*/ 1188152 h 8976081"/>
              <a:gd name="connsiteX3" fmla="*/ 18015857 w 20065538"/>
              <a:gd name="connsiteY3" fmla="*/ 1188152 h 8976081"/>
              <a:gd name="connsiteX4" fmla="*/ 20065538 w 20065538"/>
              <a:gd name="connsiteY4" fmla="*/ 513900 h 8976081"/>
              <a:gd name="connsiteX5" fmla="*/ 20065538 w 20065538"/>
              <a:gd name="connsiteY5" fmla="*/ 8451350 h 8976081"/>
              <a:gd name="connsiteX6" fmla="*/ 11680371 w 20065538"/>
              <a:gd name="connsiteY6" fmla="*/ 7980838 h 8976081"/>
              <a:gd name="connsiteX7" fmla="*/ 4953000 w 20065538"/>
              <a:gd name="connsiteY7" fmla="*/ 7719581 h 8976081"/>
              <a:gd name="connsiteX8" fmla="*/ 0 w 20065538"/>
              <a:gd name="connsiteY8" fmla="*/ 8451350 h 8976081"/>
              <a:gd name="connsiteX9" fmla="*/ 0 w 20065538"/>
              <a:gd name="connsiteY9" fmla="*/ 513900 h 8976081"/>
              <a:gd name="connsiteX0" fmla="*/ 0 w 20065538"/>
              <a:gd name="connsiteY0" fmla="*/ 513900 h 9100503"/>
              <a:gd name="connsiteX1" fmla="*/ 4691744 w 20065538"/>
              <a:gd name="connsiteY1" fmla="*/ 1286124 h 9100503"/>
              <a:gd name="connsiteX2" fmla="*/ 11778343 w 20065538"/>
              <a:gd name="connsiteY2" fmla="*/ 1188152 h 9100503"/>
              <a:gd name="connsiteX3" fmla="*/ 18015857 w 20065538"/>
              <a:gd name="connsiteY3" fmla="*/ 1188152 h 9100503"/>
              <a:gd name="connsiteX4" fmla="*/ 20065538 w 20065538"/>
              <a:gd name="connsiteY4" fmla="*/ 513900 h 9100503"/>
              <a:gd name="connsiteX5" fmla="*/ 20065538 w 20065538"/>
              <a:gd name="connsiteY5" fmla="*/ 8451350 h 9100503"/>
              <a:gd name="connsiteX6" fmla="*/ 11680371 w 20065538"/>
              <a:gd name="connsiteY6" fmla="*/ 7980838 h 9100503"/>
              <a:gd name="connsiteX7" fmla="*/ 4953000 w 20065538"/>
              <a:gd name="connsiteY7" fmla="*/ 7719581 h 9100503"/>
              <a:gd name="connsiteX8" fmla="*/ 0 w 20065538"/>
              <a:gd name="connsiteY8" fmla="*/ 8451350 h 9100503"/>
              <a:gd name="connsiteX9" fmla="*/ 0 w 20065538"/>
              <a:gd name="connsiteY9" fmla="*/ 513900 h 9100503"/>
              <a:gd name="connsiteX0" fmla="*/ 0 w 20065538"/>
              <a:gd name="connsiteY0" fmla="*/ 513900 h 9100503"/>
              <a:gd name="connsiteX1" fmla="*/ 4691744 w 20065538"/>
              <a:gd name="connsiteY1" fmla="*/ 1286124 h 9100503"/>
              <a:gd name="connsiteX2" fmla="*/ 11778343 w 20065538"/>
              <a:gd name="connsiteY2" fmla="*/ 1188152 h 9100503"/>
              <a:gd name="connsiteX3" fmla="*/ 18015857 w 20065538"/>
              <a:gd name="connsiteY3" fmla="*/ 1188152 h 9100503"/>
              <a:gd name="connsiteX4" fmla="*/ 20065538 w 20065538"/>
              <a:gd name="connsiteY4" fmla="*/ 513900 h 9100503"/>
              <a:gd name="connsiteX5" fmla="*/ 20065538 w 20065538"/>
              <a:gd name="connsiteY5" fmla="*/ 8451350 h 9100503"/>
              <a:gd name="connsiteX6" fmla="*/ 18113829 w 20065538"/>
              <a:gd name="connsiteY6" fmla="*/ 8274752 h 9100503"/>
              <a:gd name="connsiteX7" fmla="*/ 11680371 w 20065538"/>
              <a:gd name="connsiteY7" fmla="*/ 7980838 h 9100503"/>
              <a:gd name="connsiteX8" fmla="*/ 4953000 w 20065538"/>
              <a:gd name="connsiteY8" fmla="*/ 7719581 h 9100503"/>
              <a:gd name="connsiteX9" fmla="*/ 0 w 20065538"/>
              <a:gd name="connsiteY9" fmla="*/ 8451350 h 9100503"/>
              <a:gd name="connsiteX10" fmla="*/ 0 w 20065538"/>
              <a:gd name="connsiteY10" fmla="*/ 513900 h 9100503"/>
              <a:gd name="connsiteX0" fmla="*/ 0 w 20065538"/>
              <a:gd name="connsiteY0" fmla="*/ 513900 h 9100503"/>
              <a:gd name="connsiteX1" fmla="*/ 4691744 w 20065538"/>
              <a:gd name="connsiteY1" fmla="*/ 1286124 h 9100503"/>
              <a:gd name="connsiteX2" fmla="*/ 11778343 w 20065538"/>
              <a:gd name="connsiteY2" fmla="*/ 1188152 h 9100503"/>
              <a:gd name="connsiteX3" fmla="*/ 18015857 w 20065538"/>
              <a:gd name="connsiteY3" fmla="*/ 1188152 h 9100503"/>
              <a:gd name="connsiteX4" fmla="*/ 20065538 w 20065538"/>
              <a:gd name="connsiteY4" fmla="*/ 513900 h 9100503"/>
              <a:gd name="connsiteX5" fmla="*/ 20065538 w 20065538"/>
              <a:gd name="connsiteY5" fmla="*/ 8451350 h 9100503"/>
              <a:gd name="connsiteX6" fmla="*/ 18113829 w 20065538"/>
              <a:gd name="connsiteY6" fmla="*/ 8274752 h 9100503"/>
              <a:gd name="connsiteX7" fmla="*/ 11680371 w 20065538"/>
              <a:gd name="connsiteY7" fmla="*/ 7980838 h 9100503"/>
              <a:gd name="connsiteX8" fmla="*/ 4953000 w 20065538"/>
              <a:gd name="connsiteY8" fmla="*/ 7719581 h 9100503"/>
              <a:gd name="connsiteX9" fmla="*/ 0 w 20065538"/>
              <a:gd name="connsiteY9" fmla="*/ 8451350 h 9100503"/>
              <a:gd name="connsiteX10" fmla="*/ 0 w 20065538"/>
              <a:gd name="connsiteY10" fmla="*/ 513900 h 9100503"/>
              <a:gd name="connsiteX0" fmla="*/ 0 w 20065538"/>
              <a:gd name="connsiteY0" fmla="*/ 513900 h 9050047"/>
              <a:gd name="connsiteX1" fmla="*/ 4691744 w 20065538"/>
              <a:gd name="connsiteY1" fmla="*/ 1286124 h 9050047"/>
              <a:gd name="connsiteX2" fmla="*/ 11778343 w 20065538"/>
              <a:gd name="connsiteY2" fmla="*/ 1188152 h 9050047"/>
              <a:gd name="connsiteX3" fmla="*/ 18015857 w 20065538"/>
              <a:gd name="connsiteY3" fmla="*/ 1188152 h 9050047"/>
              <a:gd name="connsiteX4" fmla="*/ 20065538 w 20065538"/>
              <a:gd name="connsiteY4" fmla="*/ 513900 h 9050047"/>
              <a:gd name="connsiteX5" fmla="*/ 20065538 w 20065538"/>
              <a:gd name="connsiteY5" fmla="*/ 8451350 h 9050047"/>
              <a:gd name="connsiteX6" fmla="*/ 18113829 w 20065538"/>
              <a:gd name="connsiteY6" fmla="*/ 8274752 h 9050047"/>
              <a:gd name="connsiteX7" fmla="*/ 12170228 w 20065538"/>
              <a:gd name="connsiteY7" fmla="*/ 7882867 h 9050047"/>
              <a:gd name="connsiteX8" fmla="*/ 4953000 w 20065538"/>
              <a:gd name="connsiteY8" fmla="*/ 7719581 h 9050047"/>
              <a:gd name="connsiteX9" fmla="*/ 0 w 20065538"/>
              <a:gd name="connsiteY9" fmla="*/ 8451350 h 9050047"/>
              <a:gd name="connsiteX10" fmla="*/ 0 w 20065538"/>
              <a:gd name="connsiteY10" fmla="*/ 513900 h 9050047"/>
              <a:gd name="connsiteX0" fmla="*/ 0 w 20065538"/>
              <a:gd name="connsiteY0" fmla="*/ 513900 h 9050047"/>
              <a:gd name="connsiteX1" fmla="*/ 4691744 w 20065538"/>
              <a:gd name="connsiteY1" fmla="*/ 1286124 h 9050047"/>
              <a:gd name="connsiteX2" fmla="*/ 11778343 w 20065538"/>
              <a:gd name="connsiteY2" fmla="*/ 1188152 h 9050047"/>
              <a:gd name="connsiteX3" fmla="*/ 18015857 w 20065538"/>
              <a:gd name="connsiteY3" fmla="*/ 1188152 h 9050047"/>
              <a:gd name="connsiteX4" fmla="*/ 20065538 w 20065538"/>
              <a:gd name="connsiteY4" fmla="*/ 513900 h 9050047"/>
              <a:gd name="connsiteX5" fmla="*/ 20065538 w 20065538"/>
              <a:gd name="connsiteY5" fmla="*/ 8451350 h 9050047"/>
              <a:gd name="connsiteX6" fmla="*/ 18113829 w 20065538"/>
              <a:gd name="connsiteY6" fmla="*/ 8274752 h 9050047"/>
              <a:gd name="connsiteX7" fmla="*/ 12170228 w 20065538"/>
              <a:gd name="connsiteY7" fmla="*/ 7882867 h 9050047"/>
              <a:gd name="connsiteX8" fmla="*/ 5344886 w 20065538"/>
              <a:gd name="connsiteY8" fmla="*/ 7719581 h 9050047"/>
              <a:gd name="connsiteX9" fmla="*/ 0 w 20065538"/>
              <a:gd name="connsiteY9" fmla="*/ 8451350 h 9050047"/>
              <a:gd name="connsiteX10" fmla="*/ 0 w 20065538"/>
              <a:gd name="connsiteY10" fmla="*/ 513900 h 9050047"/>
              <a:gd name="connsiteX0" fmla="*/ 0 w 20065538"/>
              <a:gd name="connsiteY0" fmla="*/ 513900 h 9154968"/>
              <a:gd name="connsiteX1" fmla="*/ 4691744 w 20065538"/>
              <a:gd name="connsiteY1" fmla="*/ 1286124 h 9154968"/>
              <a:gd name="connsiteX2" fmla="*/ 11778343 w 20065538"/>
              <a:gd name="connsiteY2" fmla="*/ 1188152 h 9154968"/>
              <a:gd name="connsiteX3" fmla="*/ 18015857 w 20065538"/>
              <a:gd name="connsiteY3" fmla="*/ 1188152 h 9154968"/>
              <a:gd name="connsiteX4" fmla="*/ 20065538 w 20065538"/>
              <a:gd name="connsiteY4" fmla="*/ 513900 h 9154968"/>
              <a:gd name="connsiteX5" fmla="*/ 20065538 w 20065538"/>
              <a:gd name="connsiteY5" fmla="*/ 8451350 h 9154968"/>
              <a:gd name="connsiteX6" fmla="*/ 18113829 w 20065538"/>
              <a:gd name="connsiteY6" fmla="*/ 8274752 h 9154968"/>
              <a:gd name="connsiteX7" fmla="*/ 12170228 w 20065538"/>
              <a:gd name="connsiteY7" fmla="*/ 7882867 h 9154968"/>
              <a:gd name="connsiteX8" fmla="*/ 5344886 w 20065538"/>
              <a:gd name="connsiteY8" fmla="*/ 7719581 h 9154968"/>
              <a:gd name="connsiteX9" fmla="*/ 0 w 20065538"/>
              <a:gd name="connsiteY9" fmla="*/ 8451350 h 9154968"/>
              <a:gd name="connsiteX10" fmla="*/ 0 w 20065538"/>
              <a:gd name="connsiteY10" fmla="*/ 513900 h 9154968"/>
              <a:gd name="connsiteX0" fmla="*/ 0 w 20065538"/>
              <a:gd name="connsiteY0" fmla="*/ 513900 h 9259302"/>
              <a:gd name="connsiteX1" fmla="*/ 4691744 w 20065538"/>
              <a:gd name="connsiteY1" fmla="*/ 1286124 h 9259302"/>
              <a:gd name="connsiteX2" fmla="*/ 11778343 w 20065538"/>
              <a:gd name="connsiteY2" fmla="*/ 1188152 h 9259302"/>
              <a:gd name="connsiteX3" fmla="*/ 18015857 w 20065538"/>
              <a:gd name="connsiteY3" fmla="*/ 1188152 h 9259302"/>
              <a:gd name="connsiteX4" fmla="*/ 20065538 w 20065538"/>
              <a:gd name="connsiteY4" fmla="*/ 513900 h 9259302"/>
              <a:gd name="connsiteX5" fmla="*/ 20065538 w 20065538"/>
              <a:gd name="connsiteY5" fmla="*/ 8451350 h 9259302"/>
              <a:gd name="connsiteX6" fmla="*/ 18113829 w 20065538"/>
              <a:gd name="connsiteY6" fmla="*/ 8274752 h 9259302"/>
              <a:gd name="connsiteX7" fmla="*/ 12170228 w 20065538"/>
              <a:gd name="connsiteY7" fmla="*/ 7882867 h 9259302"/>
              <a:gd name="connsiteX8" fmla="*/ 5344886 w 20065538"/>
              <a:gd name="connsiteY8" fmla="*/ 7719581 h 9259302"/>
              <a:gd name="connsiteX9" fmla="*/ 0 w 20065538"/>
              <a:gd name="connsiteY9" fmla="*/ 8451350 h 9259302"/>
              <a:gd name="connsiteX10" fmla="*/ 0 w 20065538"/>
              <a:gd name="connsiteY10" fmla="*/ 513900 h 9259302"/>
              <a:gd name="connsiteX0" fmla="*/ 0 w 20065538"/>
              <a:gd name="connsiteY0" fmla="*/ 802287 h 9547689"/>
              <a:gd name="connsiteX1" fmla="*/ 4691744 w 20065538"/>
              <a:gd name="connsiteY1" fmla="*/ 1574511 h 9547689"/>
              <a:gd name="connsiteX2" fmla="*/ 12351644 w 20065538"/>
              <a:gd name="connsiteY2" fmla="*/ 900514 h 9547689"/>
              <a:gd name="connsiteX3" fmla="*/ 18015857 w 20065538"/>
              <a:gd name="connsiteY3" fmla="*/ 1476539 h 9547689"/>
              <a:gd name="connsiteX4" fmla="*/ 20065538 w 20065538"/>
              <a:gd name="connsiteY4" fmla="*/ 802287 h 9547689"/>
              <a:gd name="connsiteX5" fmla="*/ 20065538 w 20065538"/>
              <a:gd name="connsiteY5" fmla="*/ 8739737 h 9547689"/>
              <a:gd name="connsiteX6" fmla="*/ 18113829 w 20065538"/>
              <a:gd name="connsiteY6" fmla="*/ 8563139 h 9547689"/>
              <a:gd name="connsiteX7" fmla="*/ 12170228 w 20065538"/>
              <a:gd name="connsiteY7" fmla="*/ 8171254 h 9547689"/>
              <a:gd name="connsiteX8" fmla="*/ 5344886 w 20065538"/>
              <a:gd name="connsiteY8" fmla="*/ 8007968 h 9547689"/>
              <a:gd name="connsiteX9" fmla="*/ 0 w 20065538"/>
              <a:gd name="connsiteY9" fmla="*/ 8739737 h 9547689"/>
              <a:gd name="connsiteX10" fmla="*/ 0 w 20065538"/>
              <a:gd name="connsiteY10" fmla="*/ 802287 h 9547689"/>
              <a:gd name="connsiteX0" fmla="*/ 0 w 20065538"/>
              <a:gd name="connsiteY0" fmla="*/ 802287 h 10213508"/>
              <a:gd name="connsiteX1" fmla="*/ 4691744 w 20065538"/>
              <a:gd name="connsiteY1" fmla="*/ 1574511 h 10213508"/>
              <a:gd name="connsiteX2" fmla="*/ 12351644 w 20065538"/>
              <a:gd name="connsiteY2" fmla="*/ 900514 h 10213508"/>
              <a:gd name="connsiteX3" fmla="*/ 18015857 w 20065538"/>
              <a:gd name="connsiteY3" fmla="*/ 1476539 h 10213508"/>
              <a:gd name="connsiteX4" fmla="*/ 20065538 w 20065538"/>
              <a:gd name="connsiteY4" fmla="*/ 802287 h 10213508"/>
              <a:gd name="connsiteX5" fmla="*/ 20065538 w 20065538"/>
              <a:gd name="connsiteY5" fmla="*/ 8739737 h 10213508"/>
              <a:gd name="connsiteX6" fmla="*/ 18113829 w 20065538"/>
              <a:gd name="connsiteY6" fmla="*/ 8563139 h 10213508"/>
              <a:gd name="connsiteX7" fmla="*/ 11919409 w 20065538"/>
              <a:gd name="connsiteY7" fmla="*/ 9187768 h 10213508"/>
              <a:gd name="connsiteX8" fmla="*/ 5344886 w 20065538"/>
              <a:gd name="connsiteY8" fmla="*/ 8007968 h 10213508"/>
              <a:gd name="connsiteX9" fmla="*/ 0 w 20065538"/>
              <a:gd name="connsiteY9" fmla="*/ 8739737 h 10213508"/>
              <a:gd name="connsiteX10" fmla="*/ 0 w 20065538"/>
              <a:gd name="connsiteY10" fmla="*/ 802287 h 10213508"/>
              <a:gd name="connsiteX0" fmla="*/ 0 w 20065538"/>
              <a:gd name="connsiteY0" fmla="*/ 802287 h 10459869"/>
              <a:gd name="connsiteX1" fmla="*/ 4691744 w 20065538"/>
              <a:gd name="connsiteY1" fmla="*/ 1574511 h 10459869"/>
              <a:gd name="connsiteX2" fmla="*/ 12351644 w 20065538"/>
              <a:gd name="connsiteY2" fmla="*/ 900514 h 10459869"/>
              <a:gd name="connsiteX3" fmla="*/ 18015857 w 20065538"/>
              <a:gd name="connsiteY3" fmla="*/ 1476539 h 10459869"/>
              <a:gd name="connsiteX4" fmla="*/ 20065538 w 20065538"/>
              <a:gd name="connsiteY4" fmla="*/ 802287 h 10459869"/>
              <a:gd name="connsiteX5" fmla="*/ 20065538 w 20065538"/>
              <a:gd name="connsiteY5" fmla="*/ 8739737 h 10459869"/>
              <a:gd name="connsiteX6" fmla="*/ 18113829 w 20065538"/>
              <a:gd name="connsiteY6" fmla="*/ 8563139 h 10459869"/>
              <a:gd name="connsiteX7" fmla="*/ 11919409 w 20065538"/>
              <a:gd name="connsiteY7" fmla="*/ 9187768 h 10459869"/>
              <a:gd name="connsiteX8" fmla="*/ 4305778 w 20065538"/>
              <a:gd name="connsiteY8" fmla="*/ 9024481 h 10459869"/>
              <a:gd name="connsiteX9" fmla="*/ 0 w 20065538"/>
              <a:gd name="connsiteY9" fmla="*/ 8739737 h 10459869"/>
              <a:gd name="connsiteX10" fmla="*/ 0 w 20065538"/>
              <a:gd name="connsiteY10" fmla="*/ 802287 h 10459869"/>
              <a:gd name="connsiteX0" fmla="*/ 0 w 20065538"/>
              <a:gd name="connsiteY0" fmla="*/ 746929 h 10404511"/>
              <a:gd name="connsiteX1" fmla="*/ 5229214 w 20065538"/>
              <a:gd name="connsiteY1" fmla="*/ 1824106 h 10404511"/>
              <a:gd name="connsiteX2" fmla="*/ 12351644 w 20065538"/>
              <a:gd name="connsiteY2" fmla="*/ 845156 h 10404511"/>
              <a:gd name="connsiteX3" fmla="*/ 18015857 w 20065538"/>
              <a:gd name="connsiteY3" fmla="*/ 1421181 h 10404511"/>
              <a:gd name="connsiteX4" fmla="*/ 20065538 w 20065538"/>
              <a:gd name="connsiteY4" fmla="*/ 746929 h 10404511"/>
              <a:gd name="connsiteX5" fmla="*/ 20065538 w 20065538"/>
              <a:gd name="connsiteY5" fmla="*/ 8684379 h 10404511"/>
              <a:gd name="connsiteX6" fmla="*/ 18113829 w 20065538"/>
              <a:gd name="connsiteY6" fmla="*/ 8507781 h 10404511"/>
              <a:gd name="connsiteX7" fmla="*/ 11919409 w 20065538"/>
              <a:gd name="connsiteY7" fmla="*/ 9132410 h 10404511"/>
              <a:gd name="connsiteX8" fmla="*/ 4305778 w 20065538"/>
              <a:gd name="connsiteY8" fmla="*/ 8969123 h 10404511"/>
              <a:gd name="connsiteX9" fmla="*/ 0 w 20065538"/>
              <a:gd name="connsiteY9" fmla="*/ 8684379 h 10404511"/>
              <a:gd name="connsiteX10" fmla="*/ 0 w 20065538"/>
              <a:gd name="connsiteY10" fmla="*/ 746929 h 10404511"/>
              <a:gd name="connsiteX0" fmla="*/ 0 w 20961320"/>
              <a:gd name="connsiteY0" fmla="*/ 746929 h 10404511"/>
              <a:gd name="connsiteX1" fmla="*/ 5229214 w 20961320"/>
              <a:gd name="connsiteY1" fmla="*/ 1824106 h 10404511"/>
              <a:gd name="connsiteX2" fmla="*/ 12351644 w 20961320"/>
              <a:gd name="connsiteY2" fmla="*/ 845156 h 10404511"/>
              <a:gd name="connsiteX3" fmla="*/ 18015857 w 20961320"/>
              <a:gd name="connsiteY3" fmla="*/ 1421181 h 10404511"/>
              <a:gd name="connsiteX4" fmla="*/ 20961320 w 20961320"/>
              <a:gd name="connsiteY4" fmla="*/ 746929 h 10404511"/>
              <a:gd name="connsiteX5" fmla="*/ 20065538 w 20961320"/>
              <a:gd name="connsiteY5" fmla="*/ 8684379 h 10404511"/>
              <a:gd name="connsiteX6" fmla="*/ 18113829 w 20961320"/>
              <a:gd name="connsiteY6" fmla="*/ 8507781 h 10404511"/>
              <a:gd name="connsiteX7" fmla="*/ 11919409 w 20961320"/>
              <a:gd name="connsiteY7" fmla="*/ 9132410 h 10404511"/>
              <a:gd name="connsiteX8" fmla="*/ 4305778 w 20961320"/>
              <a:gd name="connsiteY8" fmla="*/ 8969123 h 10404511"/>
              <a:gd name="connsiteX9" fmla="*/ 0 w 20961320"/>
              <a:gd name="connsiteY9" fmla="*/ 8684379 h 10404511"/>
              <a:gd name="connsiteX10" fmla="*/ 0 w 20961320"/>
              <a:gd name="connsiteY10" fmla="*/ 746929 h 1040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61320" h="10404511">
                <a:moveTo>
                  <a:pt x="0" y="746929"/>
                </a:moveTo>
                <a:cubicBezTo>
                  <a:pt x="878114" y="732194"/>
                  <a:pt x="2326357" y="2165412"/>
                  <a:pt x="5229214" y="1824106"/>
                </a:cubicBezTo>
                <a:cubicBezTo>
                  <a:pt x="7591414" y="1791449"/>
                  <a:pt x="7801416" y="-1506158"/>
                  <a:pt x="12351644" y="845156"/>
                </a:cubicBezTo>
                <a:cubicBezTo>
                  <a:pt x="14517901" y="611113"/>
                  <a:pt x="15067115" y="-687130"/>
                  <a:pt x="18015857" y="1421181"/>
                </a:cubicBezTo>
                <a:cubicBezTo>
                  <a:pt x="19397056" y="1308806"/>
                  <a:pt x="20565278" y="-681318"/>
                  <a:pt x="20961320" y="746929"/>
                </a:cubicBezTo>
                <a:lnTo>
                  <a:pt x="20065538" y="8684379"/>
                </a:lnTo>
                <a:cubicBezTo>
                  <a:pt x="19740253" y="10092154"/>
                  <a:pt x="19511357" y="8586200"/>
                  <a:pt x="18113829" y="8507781"/>
                </a:cubicBezTo>
                <a:cubicBezTo>
                  <a:pt x="16226444" y="10356134"/>
                  <a:pt x="13525051" y="10253638"/>
                  <a:pt x="11919409" y="9132410"/>
                </a:cubicBezTo>
                <a:cubicBezTo>
                  <a:pt x="9481009" y="11755867"/>
                  <a:pt x="5927749" y="9611381"/>
                  <a:pt x="4305778" y="8969123"/>
                </a:cubicBezTo>
                <a:cubicBezTo>
                  <a:pt x="2959578" y="10356046"/>
                  <a:pt x="1444171" y="8440456"/>
                  <a:pt x="0" y="8684379"/>
                </a:cubicBezTo>
                <a:lnTo>
                  <a:pt x="0" y="746929"/>
                </a:lnTo>
                <a:close/>
              </a:path>
            </a:pathLst>
          </a:custGeom>
          <a:solidFill>
            <a:srgbClr val="CCA36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6"/>
          <p:cNvSpPr/>
          <p:nvPr/>
        </p:nvSpPr>
        <p:spPr>
          <a:xfrm>
            <a:off x="-226136" y="8449799"/>
            <a:ext cx="2496350" cy="2306003"/>
          </a:xfrm>
          <a:custGeom>
            <a:avLst/>
            <a:gdLst/>
            <a:ahLst/>
            <a:cxnLst/>
            <a:rect l="l" t="t" r="r" b="b"/>
            <a:pathLst>
              <a:path w="2496350" h="2306003">
                <a:moveTo>
                  <a:pt x="0" y="0"/>
                </a:moveTo>
                <a:lnTo>
                  <a:pt x="2496350" y="0"/>
                </a:lnTo>
                <a:lnTo>
                  <a:pt x="2496350" y="2306004"/>
                </a:lnTo>
                <a:lnTo>
                  <a:pt x="0" y="2306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15867087" y="529832"/>
            <a:ext cx="1890693" cy="1956732"/>
          </a:xfrm>
          <a:custGeom>
            <a:avLst/>
            <a:gdLst/>
            <a:ahLst/>
            <a:cxnLst/>
            <a:rect l="l" t="t" r="r" b="b"/>
            <a:pathLst>
              <a:path w="1890693" h="1956732">
                <a:moveTo>
                  <a:pt x="0" y="0"/>
                </a:moveTo>
                <a:lnTo>
                  <a:pt x="1890693" y="0"/>
                </a:lnTo>
                <a:lnTo>
                  <a:pt x="1890693" y="1956732"/>
                </a:lnTo>
                <a:lnTo>
                  <a:pt x="0" y="1956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/>
          <p:nvPr/>
        </p:nvSpPr>
        <p:spPr>
          <a:xfrm>
            <a:off x="17358498" y="3289179"/>
            <a:ext cx="1896887" cy="1752249"/>
          </a:xfrm>
          <a:custGeom>
            <a:avLst/>
            <a:gdLst/>
            <a:ahLst/>
            <a:cxnLst/>
            <a:rect l="l" t="t" r="r" b="b"/>
            <a:pathLst>
              <a:path w="1896887" h="1752249">
                <a:moveTo>
                  <a:pt x="0" y="0"/>
                </a:moveTo>
                <a:lnTo>
                  <a:pt x="1896887" y="0"/>
                </a:lnTo>
                <a:lnTo>
                  <a:pt x="1896887" y="1752249"/>
                </a:lnTo>
                <a:lnTo>
                  <a:pt x="0" y="175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/>
          <p:nvPr/>
        </p:nvSpPr>
        <p:spPr>
          <a:xfrm rot="5400000">
            <a:off x="10159265" y="8832090"/>
            <a:ext cx="1890693" cy="1956732"/>
          </a:xfrm>
          <a:custGeom>
            <a:avLst/>
            <a:gdLst/>
            <a:ahLst/>
            <a:cxnLst/>
            <a:rect l="l" t="t" r="r" b="b"/>
            <a:pathLst>
              <a:path w="1890693" h="1956732">
                <a:moveTo>
                  <a:pt x="0" y="0"/>
                </a:moveTo>
                <a:lnTo>
                  <a:pt x="1890693" y="0"/>
                </a:lnTo>
                <a:lnTo>
                  <a:pt x="1890693" y="1956733"/>
                </a:lnTo>
                <a:lnTo>
                  <a:pt x="0" y="1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>
          <a:xfrm rot="5400000" flipH="1" flipV="1">
            <a:off x="-168412" y="1402823"/>
            <a:ext cx="1890693" cy="1956732"/>
          </a:xfrm>
          <a:custGeom>
            <a:avLst/>
            <a:gdLst/>
            <a:ahLst/>
            <a:cxnLst/>
            <a:rect l="l" t="t" r="r" b="b"/>
            <a:pathLst>
              <a:path w="1890693" h="1956732">
                <a:moveTo>
                  <a:pt x="1890693" y="1956733"/>
                </a:moveTo>
                <a:lnTo>
                  <a:pt x="0" y="1956733"/>
                </a:lnTo>
                <a:lnTo>
                  <a:pt x="0" y="0"/>
                </a:lnTo>
                <a:lnTo>
                  <a:pt x="1890693" y="0"/>
                </a:lnTo>
                <a:lnTo>
                  <a:pt x="1890693" y="1956733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55"/>
          <a:stretch/>
        </p:blipFill>
        <p:spPr>
          <a:xfrm>
            <a:off x="-1219200" y="952500"/>
            <a:ext cx="8712173" cy="106482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/>
          <a:stretch/>
        </p:blipFill>
        <p:spPr>
          <a:xfrm>
            <a:off x="13029011" y="2378536"/>
            <a:ext cx="5676152" cy="8056474"/>
          </a:xfrm>
          <a:prstGeom prst="rect">
            <a:avLst/>
          </a:prstGeom>
        </p:spPr>
      </p:pic>
      <p:sp>
        <p:nvSpPr>
          <p:cNvPr id="11" name="Freeform 3"/>
          <p:cNvSpPr/>
          <p:nvPr/>
        </p:nvSpPr>
        <p:spPr>
          <a:xfrm>
            <a:off x="-61398" y="-1602440"/>
            <a:ext cx="18426351" cy="4399291"/>
          </a:xfrm>
          <a:custGeom>
            <a:avLst/>
            <a:gdLst/>
            <a:ahLst/>
            <a:cxnLst/>
            <a:rect l="l" t="t" r="r" b="b"/>
            <a:pathLst>
              <a:path w="18426351" h="4399291">
                <a:moveTo>
                  <a:pt x="0" y="0"/>
                </a:moveTo>
                <a:lnTo>
                  <a:pt x="18426352" y="0"/>
                </a:lnTo>
                <a:lnTo>
                  <a:pt x="18426352" y="4399291"/>
                </a:lnTo>
                <a:lnTo>
                  <a:pt x="0" y="4399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5969" y="2549337"/>
            <a:ext cx="8645676" cy="5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495300"/>
            <a:ext cx="157353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 err="1">
                <a:latin typeface="UTM Avo" panose="02040603050506020204" pitchFamily="18" charset="0"/>
              </a:rPr>
              <a:t>Trên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cây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có</a:t>
            </a:r>
            <a:r>
              <a:rPr lang="en-GB" sz="4400" dirty="0">
                <a:latin typeface="UTM Avo" panose="02040603050506020204" pitchFamily="18" charset="0"/>
              </a:rPr>
              <a:t> 15 con </a:t>
            </a:r>
            <a:r>
              <a:rPr lang="en-GB" sz="4400" dirty="0" err="1">
                <a:latin typeface="UTM Avo" panose="02040603050506020204" pitchFamily="18" charset="0"/>
              </a:rPr>
              <a:t>chim</a:t>
            </a:r>
            <a:r>
              <a:rPr lang="en-GB" sz="4400" dirty="0">
                <a:latin typeface="UTM Avo" panose="02040603050506020204" pitchFamily="18" charset="0"/>
              </a:rPr>
              <a:t>. </a:t>
            </a:r>
            <a:r>
              <a:rPr lang="en-GB" sz="4400" dirty="0" err="1">
                <a:latin typeface="UTM Avo" panose="02040603050506020204" pitchFamily="18" charset="0"/>
              </a:rPr>
              <a:t>Lát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sau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có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thêm</a:t>
            </a:r>
            <a:r>
              <a:rPr lang="en-GB" sz="4400" dirty="0">
                <a:latin typeface="UTM Avo" panose="02040603050506020204" pitchFamily="18" charset="0"/>
              </a:rPr>
              <a:t> 24 con </a:t>
            </a:r>
            <a:r>
              <a:rPr lang="en-GB" sz="4400" dirty="0" err="1">
                <a:latin typeface="UTM Avo" panose="02040603050506020204" pitchFamily="18" charset="0"/>
              </a:rPr>
              <a:t>chim</a:t>
            </a:r>
            <a:r>
              <a:rPr lang="en-GB" sz="4400" dirty="0">
                <a:latin typeface="UTM Avo" panose="02040603050506020204" pitchFamily="18" charset="0"/>
              </a:rPr>
              <a:t> bay </a:t>
            </a:r>
            <a:r>
              <a:rPr lang="en-GB" sz="4400" dirty="0" err="1">
                <a:latin typeface="UTM Avo" panose="02040603050506020204" pitchFamily="18" charset="0"/>
              </a:rPr>
              <a:t>đến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đậu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cùng</a:t>
            </a:r>
            <a:r>
              <a:rPr lang="en-GB" sz="4400" dirty="0">
                <a:latin typeface="UTM Avo" panose="02040603050506020204" pitchFamily="18" charset="0"/>
              </a:rPr>
              <a:t>. </a:t>
            </a:r>
            <a:r>
              <a:rPr lang="en-GB" sz="4400" dirty="0" err="1">
                <a:latin typeface="UTM Avo" panose="02040603050506020204" pitchFamily="18" charset="0"/>
              </a:rPr>
              <a:t>Hỏi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lúc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này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trên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cây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có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tất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cả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bao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nhiêu</a:t>
            </a:r>
            <a:r>
              <a:rPr lang="en-GB" sz="4400" dirty="0">
                <a:latin typeface="UTM Avo" panose="02040603050506020204" pitchFamily="18" charset="0"/>
              </a:rPr>
              <a:t> con </a:t>
            </a:r>
            <a:r>
              <a:rPr lang="en-GB" sz="4400" dirty="0" err="1">
                <a:latin typeface="UTM Avo" panose="02040603050506020204" pitchFamily="18" charset="0"/>
              </a:rPr>
              <a:t>chim</a:t>
            </a:r>
            <a:r>
              <a:rPr lang="en-GB" sz="4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4" y="3022754"/>
            <a:ext cx="10058400" cy="65340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277600" y="5182963"/>
            <a:ext cx="5383710" cy="1076742"/>
            <a:chOff x="10134600" y="2618958"/>
            <a:chExt cx="5383710" cy="1076742"/>
          </a:xfrm>
        </p:grpSpPr>
        <p:sp>
          <p:nvSpPr>
            <p:cNvPr id="19" name="Rounded Rectangle 18"/>
            <p:cNvSpPr/>
            <p:nvPr/>
          </p:nvSpPr>
          <p:spPr>
            <a:xfrm>
              <a:off x="10134600" y="2618958"/>
              <a:ext cx="1076742" cy="1076742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1211342" y="2618958"/>
              <a:ext cx="1076742" cy="1076742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2288084" y="2618958"/>
              <a:ext cx="1076742" cy="1076742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3364826" y="2618958"/>
              <a:ext cx="1076742" cy="1076742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4441568" y="2618958"/>
              <a:ext cx="1076742" cy="1076742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3771900" y="1181100"/>
            <a:ext cx="46482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934700" y="1181100"/>
            <a:ext cx="60960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839700" y="1943100"/>
            <a:ext cx="2940339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1277600" y="5182963"/>
            <a:ext cx="1076742" cy="1076742"/>
            <a:chOff x="11277600" y="5182963"/>
            <a:chExt cx="1076742" cy="1076742"/>
          </a:xfrm>
        </p:grpSpPr>
        <p:sp>
          <p:nvSpPr>
            <p:cNvPr id="25" name="Rounded Rectangle 24"/>
            <p:cNvSpPr/>
            <p:nvPr/>
          </p:nvSpPr>
          <p:spPr>
            <a:xfrm>
              <a:off x="11277600" y="5182963"/>
              <a:ext cx="1076742" cy="1076742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295636" y="5259669"/>
              <a:ext cx="10406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15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336306" y="5144221"/>
            <a:ext cx="1076742" cy="1120351"/>
            <a:chOff x="11277600" y="5139354"/>
            <a:chExt cx="1076742" cy="1120351"/>
          </a:xfrm>
        </p:grpSpPr>
        <p:sp>
          <p:nvSpPr>
            <p:cNvPr id="27" name="Rounded Rectangle 26"/>
            <p:cNvSpPr/>
            <p:nvPr/>
          </p:nvSpPr>
          <p:spPr>
            <a:xfrm>
              <a:off x="11277600" y="5182963"/>
              <a:ext cx="1076742" cy="1076742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1516049" y="5139354"/>
              <a:ext cx="59984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425057" y="5187830"/>
            <a:ext cx="1076742" cy="1076742"/>
            <a:chOff x="11277600" y="5182963"/>
            <a:chExt cx="1076742" cy="1076742"/>
          </a:xfrm>
        </p:grpSpPr>
        <p:sp>
          <p:nvSpPr>
            <p:cNvPr id="30" name="Rounded Rectangle 29"/>
            <p:cNvSpPr/>
            <p:nvPr/>
          </p:nvSpPr>
          <p:spPr>
            <a:xfrm>
              <a:off x="11277600" y="5182963"/>
              <a:ext cx="1076742" cy="1076742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295636" y="5259669"/>
              <a:ext cx="10406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24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594319" y="5177668"/>
            <a:ext cx="1076742" cy="1076742"/>
            <a:chOff x="11277600" y="5182963"/>
            <a:chExt cx="1076742" cy="1076742"/>
          </a:xfrm>
        </p:grpSpPr>
        <p:sp>
          <p:nvSpPr>
            <p:cNvPr id="33" name="Rounded Rectangle 32"/>
            <p:cNvSpPr/>
            <p:nvPr/>
          </p:nvSpPr>
          <p:spPr>
            <a:xfrm>
              <a:off x="11277600" y="5182963"/>
              <a:ext cx="1076742" cy="1076742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295636" y="5259669"/>
              <a:ext cx="10406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36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495300"/>
            <a:ext cx="16611600" cy="838200"/>
            <a:chOff x="762000" y="647700"/>
            <a:chExt cx="16611600" cy="838200"/>
          </a:xfrm>
        </p:grpSpPr>
        <p:sp>
          <p:nvSpPr>
            <p:cNvPr id="3" name="Oval 2"/>
            <p:cNvSpPr/>
            <p:nvPr/>
          </p:nvSpPr>
          <p:spPr>
            <a:xfrm>
              <a:off x="762000" y="647700"/>
              <a:ext cx="838200" cy="838200"/>
            </a:xfrm>
            <a:prstGeom prst="ellipse">
              <a:avLst/>
            </a:prstGeom>
            <a:solidFill>
              <a:srgbClr val="FD9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38300" y="647700"/>
              <a:ext cx="157353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dirty="0" err="1">
                  <a:latin typeface="UTM Avo" panose="02040603050506020204" pitchFamily="18" charset="0"/>
                </a:rPr>
                <a:t>Tính</a:t>
              </a:r>
              <a:r>
                <a:rPr lang="en-GB" sz="4400" dirty="0"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latin typeface="UTM Avo" panose="02040603050506020204" pitchFamily="18" charset="0"/>
                </a:rPr>
                <a:t>nhẩm</a:t>
              </a:r>
              <a:r>
                <a:rPr lang="en-GB" sz="4400" dirty="0">
                  <a:latin typeface="UTM Avo" panose="02040603050506020204" pitchFamily="18" charset="0"/>
                </a:rPr>
                <a:t> (</a:t>
              </a:r>
              <a:r>
                <a:rPr lang="en-GB" sz="4400" dirty="0" err="1">
                  <a:latin typeface="UTM Avo" panose="02040603050506020204" pitchFamily="18" charset="0"/>
                </a:rPr>
                <a:t>theo</a:t>
              </a:r>
              <a:r>
                <a:rPr lang="en-GB" sz="4400" dirty="0"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latin typeface="UTM Avo" panose="02040603050506020204" pitchFamily="18" charset="0"/>
                </a:rPr>
                <a:t>mẫu</a:t>
              </a:r>
              <a:r>
                <a:rPr lang="en-GB" sz="4400" dirty="0">
                  <a:latin typeface="UTM Avo" panose="02040603050506020204" pitchFamily="18" charset="0"/>
                </a:rPr>
                <a:t>).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871837" y="1898249"/>
            <a:ext cx="10475495" cy="23308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9462" y="2602009"/>
            <a:ext cx="398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 dirty="0">
                <a:solidFill>
                  <a:srgbClr val="005E90"/>
                </a:solidFill>
                <a:latin typeface="UTM Avo" panose="02040603050506020204" pitchFamily="18" charset="0"/>
              </a:rPr>
              <a:t>30 + 20 = </a:t>
            </a:r>
            <a:r>
              <a:rPr lang="en-GB" sz="5400" b="1" dirty="0"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08484" y="1871938"/>
            <a:ext cx="7645516" cy="2398757"/>
            <a:chOff x="6032835" y="1876346"/>
            <a:chExt cx="6030827" cy="2915601"/>
          </a:xfrm>
        </p:grpSpPr>
        <p:sp>
          <p:nvSpPr>
            <p:cNvPr id="15" name="Rounded Rectangle 14"/>
            <p:cNvSpPr/>
            <p:nvPr/>
          </p:nvSpPr>
          <p:spPr>
            <a:xfrm>
              <a:off x="6264442" y="1876346"/>
              <a:ext cx="5799220" cy="2915601"/>
            </a:xfrm>
            <a:prstGeom prst="roundRect">
              <a:avLst/>
            </a:prstGeom>
            <a:solidFill>
              <a:srgbClr val="C6EAF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6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31600" r="22625"/>
            <a:stretch/>
          </p:blipFill>
          <p:spPr>
            <a:xfrm>
              <a:off x="6032835" y="1876346"/>
              <a:ext cx="2653965" cy="2834886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5405235" y="1874206"/>
            <a:ext cx="7320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 dirty="0">
                <a:solidFill>
                  <a:srgbClr val="005E90"/>
                </a:solidFill>
                <a:latin typeface="UTM Avo" panose="02040603050506020204" pitchFamily="18" charset="0"/>
              </a:rPr>
              <a:t>3 </a:t>
            </a:r>
            <a:r>
              <a:rPr lang="en-GB" sz="3600" dirty="0" err="1">
                <a:solidFill>
                  <a:srgbClr val="005E90"/>
                </a:solidFill>
                <a:latin typeface="UTM Avo" panose="02040603050506020204" pitchFamily="18" charset="0"/>
              </a:rPr>
              <a:t>chục</a:t>
            </a:r>
            <a:r>
              <a:rPr lang="en-GB" sz="5400" b="1" dirty="0">
                <a:solidFill>
                  <a:srgbClr val="005E90"/>
                </a:solidFill>
                <a:latin typeface="UTM Avo" panose="02040603050506020204" pitchFamily="18" charset="0"/>
              </a:rPr>
              <a:t> + 2 </a:t>
            </a:r>
            <a:r>
              <a:rPr lang="en-GB" sz="3600" dirty="0" err="1">
                <a:solidFill>
                  <a:srgbClr val="005E90"/>
                </a:solidFill>
                <a:latin typeface="UTM Avo" panose="02040603050506020204" pitchFamily="18" charset="0"/>
              </a:rPr>
              <a:t>chục</a:t>
            </a:r>
            <a:r>
              <a:rPr lang="en-GB" sz="5400" b="1" dirty="0">
                <a:solidFill>
                  <a:srgbClr val="005E90"/>
                </a:solidFill>
                <a:latin typeface="UTM Avo" panose="02040603050506020204" pitchFamily="18" charset="0"/>
              </a:rPr>
              <a:t> = 5</a:t>
            </a:r>
            <a:r>
              <a:rPr lang="en-GB" sz="8000" b="1" dirty="0">
                <a:solidFill>
                  <a:srgbClr val="005E90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rgbClr val="005E90"/>
                </a:solidFill>
                <a:latin typeface="UTM Avo" panose="02040603050506020204" pitchFamily="18" charset="0"/>
              </a:rPr>
              <a:t>chục</a:t>
            </a:r>
            <a:r>
              <a:rPr lang="en-GB" sz="8000" b="1" dirty="0">
                <a:solidFill>
                  <a:srgbClr val="005E90"/>
                </a:solidFill>
                <a:latin typeface="UTM Avo" panose="02040603050506020204" pitchFamily="18" charset="0"/>
              </a:rPr>
              <a:t> </a:t>
            </a:r>
            <a:endParaRPr lang="en-GB" sz="5400" b="1" dirty="0"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05235" y="3056374"/>
            <a:ext cx="488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 dirty="0">
                <a:solidFill>
                  <a:srgbClr val="005E90"/>
                </a:solidFill>
                <a:latin typeface="UTM Avo" panose="02040603050506020204" pitchFamily="18" charset="0"/>
              </a:rPr>
              <a:t>30 + 20 = 50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37" y="2853350"/>
            <a:ext cx="11150475" cy="743365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06511" y="5225796"/>
            <a:ext cx="3429000" cy="3720511"/>
            <a:chOff x="1524000" y="3238500"/>
            <a:chExt cx="3429000" cy="1138436"/>
          </a:xfrm>
        </p:grpSpPr>
        <p:sp>
          <p:nvSpPr>
            <p:cNvPr id="28" name="Rounded Rectangle 27"/>
            <p:cNvSpPr/>
            <p:nvPr/>
          </p:nvSpPr>
          <p:spPr>
            <a:xfrm>
              <a:off x="1524000" y="3238500"/>
              <a:ext cx="3429000" cy="1138436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5E9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38300" y="3366888"/>
              <a:ext cx="3200400" cy="28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10 + 50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54061" y="3649417"/>
              <a:ext cx="3200400" cy="28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20 + 40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69822" y="3931946"/>
              <a:ext cx="3200400" cy="28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30 + 30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899360" y="5225796"/>
            <a:ext cx="3429000" cy="3720511"/>
            <a:chOff x="1524000" y="3238500"/>
            <a:chExt cx="3429000" cy="1138436"/>
          </a:xfrm>
        </p:grpSpPr>
        <p:sp>
          <p:nvSpPr>
            <p:cNvPr id="31" name="Rounded Rectangle 30"/>
            <p:cNvSpPr/>
            <p:nvPr/>
          </p:nvSpPr>
          <p:spPr>
            <a:xfrm>
              <a:off x="1524000" y="3238500"/>
              <a:ext cx="3429000" cy="1138436"/>
            </a:xfrm>
            <a:prstGeom prst="round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5E9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9353" y="3366888"/>
              <a:ext cx="3200400" cy="28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30 + 40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19353" y="3649417"/>
              <a:ext cx="3200400" cy="28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30 + 30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19353" y="3931946"/>
              <a:ext cx="3200400" cy="28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20 + 50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992209" y="5225796"/>
            <a:ext cx="3429000" cy="3720511"/>
            <a:chOff x="1524000" y="3238500"/>
            <a:chExt cx="3429000" cy="1138436"/>
          </a:xfrm>
        </p:grpSpPr>
        <p:sp>
          <p:nvSpPr>
            <p:cNvPr id="34" name="Rounded Rectangle 33"/>
            <p:cNvSpPr/>
            <p:nvPr/>
          </p:nvSpPr>
          <p:spPr>
            <a:xfrm>
              <a:off x="1524000" y="3238500"/>
              <a:ext cx="3429000" cy="1138436"/>
            </a:xfrm>
            <a:prstGeom prst="roundRect">
              <a:avLst/>
            </a:prstGeom>
            <a:solidFill>
              <a:srgbClr val="C4D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5E9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38300" y="3366888"/>
              <a:ext cx="3200400" cy="28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10 + 20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38300" y="3649417"/>
              <a:ext cx="3200400" cy="28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10 + 30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38300" y="3931946"/>
              <a:ext cx="3200400" cy="28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5E90"/>
                  </a:solidFill>
                  <a:latin typeface="UTM Avo" panose="02040603050506020204" pitchFamily="18" charset="0"/>
                </a:rPr>
                <a:t>10 + 40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920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276</Words>
  <Application>Microsoft Office PowerPoint</Application>
  <PresentationFormat>Custom</PresentationFormat>
  <Paragraphs>73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SVN-Newton</vt:lpstr>
      <vt:lpstr>UTM Avo</vt:lpstr>
      <vt:lpstr>#9Slide07 HoneyCream</vt:lpstr>
      <vt:lpstr>Arial</vt:lpstr>
      <vt:lpstr>Times New Roman</vt:lpstr>
      <vt:lpstr>Calibri</vt:lpstr>
      <vt:lpstr>UVF Barmbrack</vt:lpstr>
      <vt:lpstr>Calibri Light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Phép cộng số có hai chữ số với số có hai chữ số t2</dc:title>
  <cp:lastModifiedBy>Admin</cp:lastModifiedBy>
  <cp:revision>27</cp:revision>
  <dcterms:created xsi:type="dcterms:W3CDTF">2006-08-16T00:00:00Z</dcterms:created>
  <dcterms:modified xsi:type="dcterms:W3CDTF">2026-03-12T10:00:43Z</dcterms:modified>
  <dc:identifier>DAG96eGnl4w</dc:identifier>
</cp:coreProperties>
</file>