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66" r:id="rId4"/>
    <p:sldId id="7218" r:id="rId5"/>
    <p:sldId id="271" r:id="rId6"/>
    <p:sldId id="7226" r:id="rId7"/>
    <p:sldId id="7227" r:id="rId8"/>
    <p:sldId id="7228" r:id="rId9"/>
    <p:sldId id="7229" r:id="rId10"/>
    <p:sldId id="7230" r:id="rId11"/>
    <p:sldId id="7231" r:id="rId12"/>
    <p:sldId id="7232" r:id="rId13"/>
    <p:sldId id="7219" r:id="rId14"/>
    <p:sldId id="269" r:id="rId15"/>
    <p:sldId id="267" r:id="rId16"/>
    <p:sldId id="7233" r:id="rId17"/>
    <p:sldId id="7234" r:id="rId18"/>
    <p:sldId id="27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2AAA71"/>
    <a:srgbClr val="6D2F48"/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4B673-51D5-4AD6-BD55-E45E5C58CC52}" v="227" dt="2023-04-04T08:28:52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oàn Xuân Bình" userId="e7663075-c39f-4d9d-a2ba-f0fc054c4526" providerId="ADAL" clId="{F374B673-51D5-4AD6-BD55-E45E5C58CC52}"/>
    <pc:docChg chg="undo custSel addSld delSld modSld sldOrd modMainMaster">
      <pc:chgData name="Nguyễn Đoàn Xuân Bình" userId="e7663075-c39f-4d9d-a2ba-f0fc054c4526" providerId="ADAL" clId="{F374B673-51D5-4AD6-BD55-E45E5C58CC52}" dt="2023-04-04T08:29:51.612" v="607" actId="20577"/>
      <pc:docMkLst>
        <pc:docMk/>
      </pc:docMkLst>
      <pc:sldChg chg="modSp mod">
        <pc:chgData name="Nguyễn Đoàn Xuân Bình" userId="e7663075-c39f-4d9d-a2ba-f0fc054c4526" providerId="ADAL" clId="{F374B673-51D5-4AD6-BD55-E45E5C58CC52}" dt="2023-04-04T01:38:08.456" v="89" actId="1076"/>
        <pc:sldMkLst>
          <pc:docMk/>
          <pc:sldMk cId="849771636" sldId="257"/>
        </pc:sldMkLst>
        <pc:spChg chg="mod">
          <ac:chgData name="Nguyễn Đoàn Xuân Bình" userId="e7663075-c39f-4d9d-a2ba-f0fc054c4526" providerId="ADAL" clId="{F374B673-51D5-4AD6-BD55-E45E5C58CC52}" dt="2023-04-04T01:37:45.929" v="44" actId="20577"/>
          <ac:spMkLst>
            <pc:docMk/>
            <pc:sldMk cId="849771636" sldId="257"/>
            <ac:spMk id="3" creationId="{226C22F6-9E0E-465C-8CD9-53C7568905B8}"/>
          </ac:spMkLst>
        </pc:spChg>
        <pc:spChg chg="mod">
          <ac:chgData name="Nguyễn Đoàn Xuân Bình" userId="e7663075-c39f-4d9d-a2ba-f0fc054c4526" providerId="ADAL" clId="{F374B673-51D5-4AD6-BD55-E45E5C58CC52}" dt="2023-04-04T01:38:03.643" v="87" actId="1076"/>
          <ac:spMkLst>
            <pc:docMk/>
            <pc:sldMk cId="849771636" sldId="257"/>
            <ac:spMk id="7" creationId="{226C22F6-9E0E-465C-8CD9-53C7568905B8}"/>
          </ac:spMkLst>
        </pc:spChg>
        <pc:spChg chg="mod">
          <ac:chgData name="Nguyễn Đoàn Xuân Bình" userId="e7663075-c39f-4d9d-a2ba-f0fc054c4526" providerId="ADAL" clId="{F374B673-51D5-4AD6-BD55-E45E5C58CC52}" dt="2023-04-04T01:37:32.087" v="3" actId="1076"/>
          <ac:spMkLst>
            <pc:docMk/>
            <pc:sldMk cId="849771636" sldId="257"/>
            <ac:spMk id="32" creationId="{00000000-0000-0000-0000-000000000000}"/>
          </ac:spMkLst>
        </pc:spChg>
        <pc:picChg chg="mod">
          <ac:chgData name="Nguyễn Đoàn Xuân Bình" userId="e7663075-c39f-4d9d-a2ba-f0fc054c4526" providerId="ADAL" clId="{F374B673-51D5-4AD6-BD55-E45E5C58CC52}" dt="2023-04-04T01:38:06.324" v="88" actId="1076"/>
          <ac:picMkLst>
            <pc:docMk/>
            <pc:sldMk cId="849771636" sldId="257"/>
            <ac:picMk id="1026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1:38:08.456" v="89" actId="1076"/>
          <ac:picMkLst>
            <pc:docMk/>
            <pc:sldMk cId="849771636" sldId="257"/>
            <ac:picMk id="1028" creationId="{00000000-0000-0000-0000-000000000000}"/>
          </ac:picMkLst>
        </pc:picChg>
      </pc:sldChg>
      <pc:sldChg chg="del">
        <pc:chgData name="Nguyễn Đoàn Xuân Bình" userId="e7663075-c39f-4d9d-a2ba-f0fc054c4526" providerId="ADAL" clId="{F374B673-51D5-4AD6-BD55-E45E5C58CC52}" dt="2023-04-04T01:38:39.475" v="90" actId="47"/>
        <pc:sldMkLst>
          <pc:docMk/>
          <pc:sldMk cId="3381281361" sldId="258"/>
        </pc:sldMkLst>
      </pc:sldChg>
      <pc:sldChg chg="modNotesTx">
        <pc:chgData name="Nguyễn Đoàn Xuân Bình" userId="e7663075-c39f-4d9d-a2ba-f0fc054c4526" providerId="ADAL" clId="{F374B673-51D5-4AD6-BD55-E45E5C58CC52}" dt="2023-04-04T08:29:51.612" v="607" actId="20577"/>
        <pc:sldMkLst>
          <pc:docMk/>
          <pc:sldMk cId="225322071" sldId="261"/>
        </pc:sldMkLst>
      </pc:sldChg>
      <pc:sldChg chg="modSp mod">
        <pc:chgData name="Nguyễn Đoàn Xuân Bình" userId="e7663075-c39f-4d9d-a2ba-f0fc054c4526" providerId="ADAL" clId="{F374B673-51D5-4AD6-BD55-E45E5C58CC52}" dt="2023-04-04T01:40:31.718" v="188" actId="1076"/>
        <pc:sldMkLst>
          <pc:docMk/>
          <pc:sldMk cId="53564859" sldId="263"/>
        </pc:sldMkLst>
        <pc:spChg chg="mod">
          <ac:chgData name="Nguyễn Đoàn Xuân Bình" userId="e7663075-c39f-4d9d-a2ba-f0fc054c4526" providerId="ADAL" clId="{F374B673-51D5-4AD6-BD55-E45E5C58CC52}" dt="2023-04-04T01:39:37.229" v="158" actId="122"/>
          <ac:spMkLst>
            <pc:docMk/>
            <pc:sldMk cId="53564859" sldId="263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0:31.718" v="188" actId="1076"/>
          <ac:spMkLst>
            <pc:docMk/>
            <pc:sldMk cId="53564859" sldId="263"/>
            <ac:spMk id="15" creationId="{00000000-0000-0000-0000-000000000000}"/>
          </ac:spMkLst>
        </pc:spChg>
      </pc:sldChg>
      <pc:sldChg chg="delSp modSp mod delAnim">
        <pc:chgData name="Nguyễn Đoàn Xuân Bình" userId="e7663075-c39f-4d9d-a2ba-f0fc054c4526" providerId="ADAL" clId="{F374B673-51D5-4AD6-BD55-E45E5C58CC52}" dt="2023-04-04T01:41:31.076" v="237" actId="20577"/>
        <pc:sldMkLst>
          <pc:docMk/>
          <pc:sldMk cId="3973103841" sldId="264"/>
        </pc:sldMkLst>
        <pc:spChg chg="mod">
          <ac:chgData name="Nguyễn Đoàn Xuân Bình" userId="e7663075-c39f-4d9d-a2ba-f0fc054c4526" providerId="ADAL" clId="{F374B673-51D5-4AD6-BD55-E45E5C58CC52}" dt="2023-04-04T01:41:25.660" v="235" actId="20577"/>
          <ac:spMkLst>
            <pc:docMk/>
            <pc:sldMk cId="3973103841" sldId="264"/>
            <ac:spMk id="11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1:20.535" v="233" actId="20577"/>
          <ac:spMkLst>
            <pc:docMk/>
            <pc:sldMk cId="3973103841" sldId="264"/>
            <ac:spMk id="12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1:31.076" v="237" actId="20577"/>
          <ac:spMkLst>
            <pc:docMk/>
            <pc:sldMk cId="3973103841" sldId="264"/>
            <ac:spMk id="13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1:28.406" v="236" actId="20577"/>
          <ac:spMkLst>
            <pc:docMk/>
            <pc:sldMk cId="3973103841" sldId="264"/>
            <ac:spMk id="14" creationId="{00000000-0000-0000-0000-000000000000}"/>
          </ac:spMkLst>
        </pc:spChg>
        <pc:graphicFrameChg chg="del">
          <ac:chgData name="Nguyễn Đoàn Xuân Bình" userId="e7663075-c39f-4d9d-a2ba-f0fc054c4526" providerId="ADAL" clId="{F374B673-51D5-4AD6-BD55-E45E5C58CC52}" dt="2023-04-04T01:41:05.821" v="189" actId="478"/>
          <ac:graphicFrameMkLst>
            <pc:docMk/>
            <pc:sldMk cId="3973103841" sldId="264"/>
            <ac:graphicFrameMk id="18" creationId="{00000000-0000-0000-0000-000000000000}"/>
          </ac:graphicFrameMkLst>
        </pc:graphicFrameChg>
      </pc:sldChg>
      <pc:sldChg chg="addSp delSp modSp mod delAnim modAnim">
        <pc:chgData name="Nguyễn Đoàn Xuân Bình" userId="e7663075-c39f-4d9d-a2ba-f0fc054c4526" providerId="ADAL" clId="{F374B673-51D5-4AD6-BD55-E45E5C58CC52}" dt="2023-04-04T07:33:54.154" v="428" actId="1076"/>
        <pc:sldMkLst>
          <pc:docMk/>
          <pc:sldMk cId="2500535403" sldId="267"/>
        </pc:sldMkLst>
        <pc:spChg chg="add mod">
          <ac:chgData name="Nguyễn Đoàn Xuân Bình" userId="e7663075-c39f-4d9d-a2ba-f0fc054c4526" providerId="ADAL" clId="{F374B673-51D5-4AD6-BD55-E45E5C58CC52}" dt="2023-04-04T07:33:09.939" v="417" actId="255"/>
          <ac:spMkLst>
            <pc:docMk/>
            <pc:sldMk cId="2500535403" sldId="267"/>
            <ac:spMk id="2" creationId="{B319934D-5788-6913-B723-23FD2575911E}"/>
          </ac:spMkLst>
        </pc:spChg>
        <pc:spChg chg="del">
          <ac:chgData name="Nguyễn Đoàn Xuân Bình" userId="e7663075-c39f-4d9d-a2ba-f0fc054c4526" providerId="ADAL" clId="{F374B673-51D5-4AD6-BD55-E45E5C58CC52}" dt="2023-04-04T07:27:18.908" v="345" actId="478"/>
          <ac:spMkLst>
            <pc:docMk/>
            <pc:sldMk cId="2500535403" sldId="267"/>
            <ac:spMk id="3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7:22.491" v="351" actId="478"/>
          <ac:spMkLst>
            <pc:docMk/>
            <pc:sldMk cId="2500535403" sldId="267"/>
            <ac:spMk id="4" creationId="{00000000-0000-0000-0000-000000000000}"/>
          </ac:spMkLst>
        </pc:spChg>
        <pc:spChg chg="add mod">
          <ac:chgData name="Nguyễn Đoàn Xuân Bình" userId="e7663075-c39f-4d9d-a2ba-f0fc054c4526" providerId="ADAL" clId="{F374B673-51D5-4AD6-BD55-E45E5C58CC52}" dt="2023-04-04T07:33:33.884" v="423" actId="207"/>
          <ac:spMkLst>
            <pc:docMk/>
            <pc:sldMk cId="2500535403" sldId="267"/>
            <ac:spMk id="5" creationId="{F529389A-5EEF-11E2-1C73-1BCA1BCB72AB}"/>
          </ac:spMkLst>
        </pc:spChg>
        <pc:spChg chg="del">
          <ac:chgData name="Nguyễn Đoàn Xuân Bình" userId="e7663075-c39f-4d9d-a2ba-f0fc054c4526" providerId="ADAL" clId="{F374B673-51D5-4AD6-BD55-E45E5C58CC52}" dt="2023-04-04T07:27:17.985" v="344" actId="478"/>
          <ac:spMkLst>
            <pc:docMk/>
            <pc:sldMk cId="2500535403" sldId="267"/>
            <ac:spMk id="7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2:57.050" v="413"/>
          <ac:spMkLst>
            <pc:docMk/>
            <pc:sldMk cId="2500535403" sldId="267"/>
            <ac:spMk id="11" creationId="{6EF6A1FE-33CB-0D02-2779-10B09883F3CD}"/>
          </ac:spMkLst>
        </pc:spChg>
        <pc:spChg chg="del mod">
          <ac:chgData name="Nguyễn Đoàn Xuân Bình" userId="e7663075-c39f-4d9d-a2ba-f0fc054c4526" providerId="ADAL" clId="{F374B673-51D5-4AD6-BD55-E45E5C58CC52}" dt="2023-04-04T07:27:21.931" v="350" actId="478"/>
          <ac:spMkLst>
            <pc:docMk/>
            <pc:sldMk cId="2500535403" sldId="267"/>
            <ac:spMk id="12" creationId="{00000000-0000-0000-0000-000000000000}"/>
          </ac:spMkLst>
        </pc:spChg>
        <pc:spChg chg="add mod">
          <ac:chgData name="Nguyễn Đoàn Xuân Bình" userId="e7663075-c39f-4d9d-a2ba-f0fc054c4526" providerId="ADAL" clId="{F374B673-51D5-4AD6-BD55-E45E5C58CC52}" dt="2023-04-04T07:33:48.989" v="426" actId="207"/>
          <ac:spMkLst>
            <pc:docMk/>
            <pc:sldMk cId="2500535403" sldId="267"/>
            <ac:spMk id="13" creationId="{6B847919-D9F9-85E4-1F2F-11AB0F131735}"/>
          </ac:spMkLst>
        </pc:spChg>
        <pc:spChg chg="add mod">
          <ac:chgData name="Nguyễn Đoàn Xuân Bình" userId="e7663075-c39f-4d9d-a2ba-f0fc054c4526" providerId="ADAL" clId="{F374B673-51D5-4AD6-BD55-E45E5C58CC52}" dt="2023-04-04T07:33:09.939" v="417" actId="255"/>
          <ac:spMkLst>
            <pc:docMk/>
            <pc:sldMk cId="2500535403" sldId="267"/>
            <ac:spMk id="16" creationId="{4F8C939F-E4FE-E593-8BCA-1286E90916B3}"/>
          </ac:spMkLst>
        </pc:spChg>
        <pc:spChg chg="add mod">
          <ac:chgData name="Nguyễn Đoàn Xuân Bình" userId="e7663075-c39f-4d9d-a2ba-f0fc054c4526" providerId="ADAL" clId="{F374B673-51D5-4AD6-BD55-E45E5C58CC52}" dt="2023-04-04T07:33:16.389" v="418" actId="1076"/>
          <ac:spMkLst>
            <pc:docMk/>
            <pc:sldMk cId="2500535403" sldId="267"/>
            <ac:spMk id="18" creationId="{4D39CAC5-64C3-F9EA-D7B1-1C45981722D4}"/>
          </ac:spMkLst>
        </pc:spChg>
        <pc:spChg chg="add mod">
          <ac:chgData name="Nguyễn Đoàn Xuân Bình" userId="e7663075-c39f-4d9d-a2ba-f0fc054c4526" providerId="ADAL" clId="{F374B673-51D5-4AD6-BD55-E45E5C58CC52}" dt="2023-04-04T07:33:41.557" v="425" actId="14100"/>
          <ac:spMkLst>
            <pc:docMk/>
            <pc:sldMk cId="2500535403" sldId="267"/>
            <ac:spMk id="19" creationId="{0D56B79D-D772-C4B2-CC86-19995AFC7135}"/>
          </ac:spMkLst>
        </pc:spChg>
        <pc:spChg chg="add mod">
          <ac:chgData name="Nguyễn Đoàn Xuân Bình" userId="e7663075-c39f-4d9d-a2ba-f0fc054c4526" providerId="ADAL" clId="{F374B673-51D5-4AD6-BD55-E45E5C58CC52}" dt="2023-04-04T07:33:54.154" v="428" actId="1076"/>
          <ac:spMkLst>
            <pc:docMk/>
            <pc:sldMk cId="2500535403" sldId="267"/>
            <ac:spMk id="20" creationId="{12C00C95-3CB1-A047-6DB2-76776323319B}"/>
          </ac:spMkLst>
        </pc:spChg>
        <pc:spChg chg="del">
          <ac:chgData name="Nguyễn Đoàn Xuân Bình" userId="e7663075-c39f-4d9d-a2ba-f0fc054c4526" providerId="ADAL" clId="{F374B673-51D5-4AD6-BD55-E45E5C58CC52}" dt="2023-04-04T07:27:26.766" v="354" actId="478"/>
          <ac:spMkLst>
            <pc:docMk/>
            <pc:sldMk cId="2500535403" sldId="267"/>
            <ac:spMk id="24" creationId="{00000000-0000-0000-0000-000000000000}"/>
          </ac:spMkLst>
        </pc:spChg>
        <pc:grpChg chg="add mod">
          <ac:chgData name="Nguyễn Đoàn Xuân Bình" userId="e7663075-c39f-4d9d-a2ba-f0fc054c4526" providerId="ADAL" clId="{F374B673-51D5-4AD6-BD55-E45E5C58CC52}" dt="2023-04-04T07:33:09.939" v="417" actId="255"/>
          <ac:grpSpMkLst>
            <pc:docMk/>
            <pc:sldMk cId="2500535403" sldId="267"/>
            <ac:grpSpMk id="9" creationId="{75F2DA0C-5F84-2531-E9D2-FA40DD41D180}"/>
          </ac:grpSpMkLst>
        </pc:grpChg>
        <pc:picChg chg="mod">
          <ac:chgData name="Nguyễn Đoàn Xuân Bình" userId="e7663075-c39f-4d9d-a2ba-f0fc054c4526" providerId="ADAL" clId="{F374B673-51D5-4AD6-BD55-E45E5C58CC52}" dt="2023-04-04T07:32:57.050" v="413"/>
          <ac:picMkLst>
            <pc:docMk/>
            <pc:sldMk cId="2500535403" sldId="267"/>
            <ac:picMk id="10" creationId="{71D4915D-B787-8DC6-C123-E336C3FF2EEE}"/>
          </ac:picMkLst>
        </pc:picChg>
        <pc:picChg chg="add mod">
          <ac:chgData name="Nguyễn Đoàn Xuân Bình" userId="e7663075-c39f-4d9d-a2ba-f0fc054c4526" providerId="ADAL" clId="{F374B673-51D5-4AD6-BD55-E45E5C58CC52}" dt="2023-04-04T07:33:09.939" v="417" actId="255"/>
          <ac:picMkLst>
            <pc:docMk/>
            <pc:sldMk cId="2500535403" sldId="267"/>
            <ac:picMk id="14" creationId="{39DAC1EE-863B-D717-F2CE-B9AFAB6F4EE0}"/>
          </ac:picMkLst>
        </pc:picChg>
        <pc:picChg chg="add mod">
          <ac:chgData name="Nguyễn Đoàn Xuân Bình" userId="e7663075-c39f-4d9d-a2ba-f0fc054c4526" providerId="ADAL" clId="{F374B673-51D5-4AD6-BD55-E45E5C58CC52}" dt="2023-04-04T07:33:50.762" v="427" actId="1076"/>
          <ac:picMkLst>
            <pc:docMk/>
            <pc:sldMk cId="2500535403" sldId="267"/>
            <ac:picMk id="15" creationId="{02AD4605-E785-DA8E-F84D-9152E4673043}"/>
          </ac:picMkLst>
        </pc:picChg>
        <pc:cxnChg chg="del">
          <ac:chgData name="Nguyễn Đoàn Xuân Bình" userId="e7663075-c39f-4d9d-a2ba-f0fc054c4526" providerId="ADAL" clId="{F374B673-51D5-4AD6-BD55-E45E5C58CC52}" dt="2023-04-04T07:27:23.909" v="352" actId="478"/>
          <ac:cxnSpMkLst>
            <pc:docMk/>
            <pc:sldMk cId="2500535403" sldId="267"/>
            <ac:cxnSpMk id="6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20.563" v="347" actId="478"/>
          <ac:cxnSpMkLst>
            <pc:docMk/>
            <pc:sldMk cId="2500535403" sldId="267"/>
            <ac:cxnSpMk id="17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19.758" v="346" actId="478"/>
          <ac:cxnSpMkLst>
            <pc:docMk/>
            <pc:sldMk cId="2500535403" sldId="267"/>
            <ac:cxnSpMk id="23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24.842" v="353" actId="478"/>
          <ac:cxnSpMkLst>
            <pc:docMk/>
            <pc:sldMk cId="2500535403" sldId="267"/>
            <ac:cxnSpMk id="25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21.329" v="348" actId="478"/>
          <ac:cxnSpMkLst>
            <pc:docMk/>
            <pc:sldMk cId="2500535403" sldId="267"/>
            <ac:cxnSpMk id="26" creationId="{00000000-0000-0000-0000-000000000000}"/>
          </ac:cxnSpMkLst>
        </pc:cxnChg>
      </pc:sldChg>
      <pc:sldChg chg="addSp delSp modSp mod addAnim delAnim modAnim">
        <pc:chgData name="Nguyễn Đoàn Xuân Bình" userId="e7663075-c39f-4d9d-a2ba-f0fc054c4526" providerId="ADAL" clId="{F374B673-51D5-4AD6-BD55-E45E5C58CC52}" dt="2023-04-04T07:35:18.958" v="448" actId="21"/>
        <pc:sldMkLst>
          <pc:docMk/>
          <pc:sldMk cId="594784809" sldId="268"/>
        </pc:sldMkLst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2" creationId="{00000000-0000-0000-0000-000000000000}"/>
          </ac:spMkLst>
        </pc:spChg>
        <pc:spChg chg="add del mod">
          <ac:chgData name="Nguyễn Đoàn Xuân Bình" userId="e7663075-c39f-4d9d-a2ba-f0fc054c4526" providerId="ADAL" clId="{F374B673-51D5-4AD6-BD55-E45E5C58CC52}" dt="2023-04-04T07:35:18.958" v="448" actId="21"/>
          <ac:spMkLst>
            <pc:docMk/>
            <pc:sldMk cId="594784809" sldId="268"/>
            <ac:spMk id="3" creationId="{B9AC410C-25A2-77A0-C897-97E391698555}"/>
          </ac:spMkLst>
        </pc:spChg>
        <pc:spChg chg="add del mod">
          <ac:chgData name="Nguyễn Đoàn Xuân Bình" userId="e7663075-c39f-4d9d-a2ba-f0fc054c4526" providerId="ADAL" clId="{F374B673-51D5-4AD6-BD55-E45E5C58CC52}" dt="2023-04-04T07:35:18.958" v="448" actId="21"/>
          <ac:spMkLst>
            <pc:docMk/>
            <pc:sldMk cId="594784809" sldId="268"/>
            <ac:spMk id="5" creationId="{79394B69-4279-EEF4-5FAA-F319197B9ED0}"/>
          </ac:spMkLst>
        </pc:spChg>
        <pc:spChg chg="add del mod">
          <ac:chgData name="Nguyễn Đoàn Xuân Bình" userId="e7663075-c39f-4d9d-a2ba-f0fc054c4526" providerId="ADAL" clId="{F374B673-51D5-4AD6-BD55-E45E5C58CC52}" dt="2023-04-04T07:35:18.958" v="448" actId="21"/>
          <ac:spMkLst>
            <pc:docMk/>
            <pc:sldMk cId="594784809" sldId="268"/>
            <ac:spMk id="6" creationId="{B2474DE4-9AC0-C704-776A-421DBC5638C4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2" creationId="{4025B058-9224-E095-7902-FB344DC35F3F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3" creationId="{47887332-6416-9CCF-5B8A-6F6A27997C77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4" creationId="{52602FE6-DDEF-B79F-DB57-006DC3EF7DDB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16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7" creationId="{DF2933B9-7A6D-7B1B-279A-528D1A3F8CB3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18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9" creationId="{4BBD0B4B-549E-A0FC-550C-582335FA4615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0" creationId="{7BEF1C49-8A96-1DAD-52EB-F33189B255B5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21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2" creationId="{0B393E62-69E4-F4F4-E1EF-16C59282B6AA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3" creationId="{BCAAA91A-F61A-4817-8BCC-1C469AFE342B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4" creationId="{B33F7945-A172-7CF0-FCDE-084E60E4F9DE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5" creationId="{7937EF27-22E1-74CA-0443-61D9EBB45078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1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3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7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9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40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41" creationId="{00000000-0000-0000-0000-000000000000}"/>
          </ac:spMkLst>
        </pc:spChg>
        <pc:grpChg chg="add del mod">
          <ac:chgData name="Nguyễn Đoàn Xuân Bình" userId="e7663075-c39f-4d9d-a2ba-f0fc054c4526" providerId="ADAL" clId="{F374B673-51D5-4AD6-BD55-E45E5C58CC52}" dt="2023-04-04T07:35:18.958" v="448" actId="21"/>
          <ac:grpSpMkLst>
            <pc:docMk/>
            <pc:sldMk cId="594784809" sldId="268"/>
            <ac:grpSpMk id="7" creationId="{563AF88D-4E98-8293-8265-1DAE44475751}"/>
          </ac:grpSpMkLst>
        </pc:grpChg>
        <pc:grpChg chg="mod">
          <ac:chgData name="Nguyễn Đoàn Xuân Bình" userId="e7663075-c39f-4d9d-a2ba-f0fc054c4526" providerId="ADAL" clId="{F374B673-51D5-4AD6-BD55-E45E5C58CC52}" dt="2023-04-04T07:34:15.716" v="430"/>
          <ac:grpSpMkLst>
            <pc:docMk/>
            <pc:sldMk cId="594784809" sldId="268"/>
            <ac:grpSpMk id="8" creationId="{D201243C-4FFD-5091-1CBB-D875DF7F8F6F}"/>
          </ac:grpSpMkLst>
        </pc:grpChg>
        <pc:grpChg chg="mod">
          <ac:chgData name="Nguyễn Đoàn Xuân Bình" userId="e7663075-c39f-4d9d-a2ba-f0fc054c4526" providerId="ADAL" clId="{F374B673-51D5-4AD6-BD55-E45E5C58CC52}" dt="2023-04-04T07:34:15.716" v="430"/>
          <ac:grpSpMkLst>
            <pc:docMk/>
            <pc:sldMk cId="594784809" sldId="268"/>
            <ac:grpSpMk id="11" creationId="{D202E405-9F1E-1A72-AB33-05B204E3AF18}"/>
          </ac:grpSpMkLst>
        </pc:grpChg>
        <pc:grpChg chg="mod">
          <ac:chgData name="Nguyễn Đoàn Xuân Bình" userId="e7663075-c39f-4d9d-a2ba-f0fc054c4526" providerId="ADAL" clId="{F374B673-51D5-4AD6-BD55-E45E5C58CC52}" dt="2023-04-04T07:34:15.716" v="430"/>
          <ac:grpSpMkLst>
            <pc:docMk/>
            <pc:sldMk cId="594784809" sldId="268"/>
            <ac:grpSpMk id="15" creationId="{9BE19B3F-CC0F-0292-DF15-6A0280FE0196}"/>
          </ac:grpSpMkLst>
        </pc:grpChg>
        <pc:picChg chg="mod">
          <ac:chgData name="Nguyễn Đoàn Xuân Bình" userId="e7663075-c39f-4d9d-a2ba-f0fc054c4526" providerId="ADAL" clId="{F374B673-51D5-4AD6-BD55-E45E5C58CC52}" dt="2023-04-04T07:34:15.716" v="430"/>
          <ac:picMkLst>
            <pc:docMk/>
            <pc:sldMk cId="594784809" sldId="268"/>
            <ac:picMk id="9" creationId="{71EB12B9-0FB3-08B7-96BE-14207506035F}"/>
          </ac:picMkLst>
        </pc:picChg>
        <pc:picChg chg="mod">
          <ac:chgData name="Nguyễn Đoàn Xuân Bình" userId="e7663075-c39f-4d9d-a2ba-f0fc054c4526" providerId="ADAL" clId="{F374B673-51D5-4AD6-BD55-E45E5C58CC52}" dt="2023-04-04T07:34:15.716" v="430"/>
          <ac:picMkLst>
            <pc:docMk/>
            <pc:sldMk cId="594784809" sldId="268"/>
            <ac:picMk id="10" creationId="{B87F4F19-09B0-14C4-E5BA-1AC8DAEA5D82}"/>
          </ac:picMkLst>
        </pc:picChg>
        <pc:picChg chg="del">
          <ac:chgData name="Nguyễn Đoàn Xuân Bình" userId="e7663075-c39f-4d9d-a2ba-f0fc054c4526" providerId="ADAL" clId="{F374B673-51D5-4AD6-BD55-E45E5C58CC52}" dt="2023-04-04T07:34:14.303" v="429" actId="478"/>
          <ac:picMkLst>
            <pc:docMk/>
            <pc:sldMk cId="594784809" sldId="268"/>
            <ac:picMk id="36" creationId="{00000000-0000-0000-0000-000000000000}"/>
          </ac:picMkLst>
        </pc:picChg>
        <pc:cxnChg chg="del">
          <ac:chgData name="Nguyễn Đoàn Xuân Bình" userId="e7663075-c39f-4d9d-a2ba-f0fc054c4526" providerId="ADAL" clId="{F374B673-51D5-4AD6-BD55-E45E5C58CC52}" dt="2023-04-04T07:34:14.303" v="429" actId="478"/>
          <ac:cxnSpMkLst>
            <pc:docMk/>
            <pc:sldMk cId="594784809" sldId="268"/>
            <ac:cxnSpMk id="4" creationId="{00000000-0000-0000-0000-000000000000}"/>
          </ac:cxnSpMkLst>
        </pc:cxnChg>
      </pc:sldChg>
      <pc:sldChg chg="addSp delSp modSp mod ord delAnim modAnim">
        <pc:chgData name="Nguyễn Đoàn Xuân Bình" userId="e7663075-c39f-4d9d-a2ba-f0fc054c4526" providerId="ADAL" clId="{F374B673-51D5-4AD6-BD55-E45E5C58CC52}" dt="2023-04-04T07:27:00.144" v="343" actId="1076"/>
        <pc:sldMkLst>
          <pc:docMk/>
          <pc:sldMk cId="116961649" sldId="269"/>
        </pc:sldMkLst>
        <pc:spChg chg="add del mod">
          <ac:chgData name="Nguyễn Đoàn Xuân Bình" userId="e7663075-c39f-4d9d-a2ba-f0fc054c4526" providerId="ADAL" clId="{F374B673-51D5-4AD6-BD55-E45E5C58CC52}" dt="2023-04-04T07:20:07.631" v="316" actId="478"/>
          <ac:spMkLst>
            <pc:docMk/>
            <pc:sldMk cId="116961649" sldId="269"/>
            <ac:spMk id="3" creationId="{B1BCAD2C-73A3-17AE-BCDE-86213AB02586}"/>
          </ac:spMkLst>
        </pc:spChg>
        <pc:spChg chg="add del mod">
          <ac:chgData name="Nguyễn Đoàn Xuân Bình" userId="e7663075-c39f-4d9d-a2ba-f0fc054c4526" providerId="ADAL" clId="{F374B673-51D5-4AD6-BD55-E45E5C58CC52}" dt="2023-04-04T07:20:04.610" v="315" actId="478"/>
          <ac:spMkLst>
            <pc:docMk/>
            <pc:sldMk cId="116961649" sldId="269"/>
            <ac:spMk id="4" creationId="{A4F8F7C0-30B7-6126-E7F4-FFBC0EF251C5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7" creationId="{7C5B5612-0EDC-A0CB-B24B-D1B10430B15E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8" creationId="{18968182-94E1-E142-2C44-45C4C4891846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1" creationId="{37096B4B-1AFC-6CC8-A899-1337398B8A3B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2" creationId="{16FD01F8-F694-5AB8-6036-A2C5F2DA4CC7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5" creationId="{6E50516F-5640-8F90-B153-C116072C5E52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6" creationId="{02A416E2-DC98-E0C9-F005-54F3E15CC651}"/>
          </ac:spMkLst>
        </pc:spChg>
        <pc:spChg chg="mod">
          <ac:chgData name="Nguyễn Đoàn Xuân Bình" userId="e7663075-c39f-4d9d-a2ba-f0fc054c4526" providerId="ADAL" clId="{F374B673-51D5-4AD6-BD55-E45E5C58CC52}" dt="2023-04-04T07:19:34.093" v="312" actId="14100"/>
          <ac:spMkLst>
            <pc:docMk/>
            <pc:sldMk cId="116961649" sldId="269"/>
            <ac:spMk id="17" creationId="{00000000-0000-0000-0000-000000000000}"/>
          </ac:spMkLst>
        </pc:spChg>
        <pc:spChg chg="del mod">
          <ac:chgData name="Nguyễn Đoàn Xuân Bình" userId="e7663075-c39f-4d9d-a2ba-f0fc054c4526" providerId="ADAL" clId="{F374B673-51D5-4AD6-BD55-E45E5C58CC52}" dt="2023-04-04T07:19:35.969" v="313" actId="478"/>
          <ac:spMkLst>
            <pc:docMk/>
            <pc:sldMk cId="116961649" sldId="269"/>
            <ac:spMk id="18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20:12.481" v="317" actId="1076"/>
          <ac:spMkLst>
            <pc:docMk/>
            <pc:sldMk cId="116961649" sldId="269"/>
            <ac:spMk id="19" creationId="{00000000-0000-0000-0000-000000000000}"/>
          </ac:spMkLst>
        </pc:spChg>
        <pc:spChg chg="add mod">
          <ac:chgData name="Nguyễn Đoàn Xuân Bình" userId="e7663075-c39f-4d9d-a2ba-f0fc054c4526" providerId="ADAL" clId="{F374B673-51D5-4AD6-BD55-E45E5C58CC52}" dt="2023-04-04T07:26:29.049" v="337" actId="207"/>
          <ac:spMkLst>
            <pc:docMk/>
            <pc:sldMk cId="116961649" sldId="269"/>
            <ac:spMk id="21" creationId="{B47AE85D-B025-4DFC-D9C8-6550CD84DAE3}"/>
          </ac:spMkLst>
        </pc:spChg>
        <pc:spChg chg="add mod">
          <ac:chgData name="Nguyễn Đoàn Xuân Bình" userId="e7663075-c39f-4d9d-a2ba-f0fc054c4526" providerId="ADAL" clId="{F374B673-51D5-4AD6-BD55-E45E5C58CC52}" dt="2023-04-04T07:26:08.573" v="334" actId="207"/>
          <ac:spMkLst>
            <pc:docMk/>
            <pc:sldMk cId="116961649" sldId="269"/>
            <ac:spMk id="22" creationId="{B0DF2208-A4EC-3F12-D82C-5704C85DFB12}"/>
          </ac:spMkLst>
        </pc:spChg>
        <pc:spChg chg="add mod">
          <ac:chgData name="Nguyễn Đoàn Xuân Bình" userId="e7663075-c39f-4d9d-a2ba-f0fc054c4526" providerId="ADAL" clId="{F374B673-51D5-4AD6-BD55-E45E5C58CC52}" dt="2023-04-04T07:21:20.722" v="331" actId="207"/>
          <ac:spMkLst>
            <pc:docMk/>
            <pc:sldMk cId="116961649" sldId="269"/>
            <ac:spMk id="23" creationId="{8B6A78D8-5DA2-7C3B-C1F9-23DC5266FCDA}"/>
          </ac:spMkLst>
        </pc:spChg>
        <pc:spChg chg="add mod">
          <ac:chgData name="Nguyễn Đoàn Xuân Bình" userId="e7663075-c39f-4d9d-a2ba-f0fc054c4526" providerId="ADAL" clId="{F374B673-51D5-4AD6-BD55-E45E5C58CC52}" dt="2023-04-04T07:27:00.144" v="343" actId="1076"/>
          <ac:spMkLst>
            <pc:docMk/>
            <pc:sldMk cId="116961649" sldId="269"/>
            <ac:spMk id="24" creationId="{0E059B7A-6BCA-096A-820A-4E27437BA7A0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26" creationId="{453ED97F-51C2-E6FF-37E9-C9EF34996500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27" creationId="{F2777C3B-8712-EF03-8EC2-6E48CB636D6D}"/>
          </ac:spMkLst>
        </pc:spChg>
        <pc:spChg chg="add mod">
          <ac:chgData name="Nguyễn Đoàn Xuân Bình" userId="e7663075-c39f-4d9d-a2ba-f0fc054c4526" providerId="ADAL" clId="{F374B673-51D5-4AD6-BD55-E45E5C58CC52}" dt="2023-04-04T07:21:06.598" v="328" actId="1076"/>
          <ac:spMkLst>
            <pc:docMk/>
            <pc:sldMk cId="116961649" sldId="269"/>
            <ac:spMk id="29" creationId="{843A5A02-F7C6-9BFB-C3DA-1D136243B66E}"/>
          </ac:spMkLst>
        </pc:spChg>
        <pc:spChg chg="mod">
          <ac:chgData name="Nguyễn Đoàn Xuân Bình" userId="e7663075-c39f-4d9d-a2ba-f0fc054c4526" providerId="ADAL" clId="{F374B673-51D5-4AD6-BD55-E45E5C58CC52}" dt="2023-04-04T07:20:47.020" v="325" actId="207"/>
          <ac:spMkLst>
            <pc:docMk/>
            <pc:sldMk cId="116961649" sldId="269"/>
            <ac:spMk id="32" creationId="{837BA67F-F4B7-894E-DBAC-B11C75FE1C6F}"/>
          </ac:spMkLst>
        </pc:spChg>
        <pc:spChg chg="add del mod">
          <ac:chgData name="Nguyễn Đoàn Xuân Bình" userId="e7663075-c39f-4d9d-a2ba-f0fc054c4526" providerId="ADAL" clId="{F374B673-51D5-4AD6-BD55-E45E5C58CC52}" dt="2023-04-04T07:20:37.386" v="322" actId="207"/>
          <ac:spMkLst>
            <pc:docMk/>
            <pc:sldMk cId="116961649" sldId="269"/>
            <ac:spMk id="33" creationId="{9023610A-F340-5670-885C-4A3D8F38920F}"/>
          </ac:spMkLst>
        </pc:spChg>
        <pc:spChg chg="mod">
          <ac:chgData name="Nguyễn Đoàn Xuân Bình" userId="e7663075-c39f-4d9d-a2ba-f0fc054c4526" providerId="ADAL" clId="{F374B673-51D5-4AD6-BD55-E45E5C58CC52}" dt="2023-04-04T07:20:41.275" v="323" actId="207"/>
          <ac:spMkLst>
            <pc:docMk/>
            <pc:sldMk cId="116961649" sldId="269"/>
            <ac:spMk id="34" creationId="{E2A09EC7-AB9E-EC8C-650C-996DB6AD96A8}"/>
          </ac:spMkLst>
        </pc:spChg>
        <pc:spChg chg="mod">
          <ac:chgData name="Nguyễn Đoàn Xuân Bình" userId="e7663075-c39f-4d9d-a2ba-f0fc054c4526" providerId="ADAL" clId="{F374B673-51D5-4AD6-BD55-E45E5C58CC52}" dt="2023-04-04T07:20:43.943" v="324" actId="207"/>
          <ac:spMkLst>
            <pc:docMk/>
            <pc:sldMk cId="116961649" sldId="269"/>
            <ac:spMk id="35" creationId="{25484703-899B-B64C-9639-338F62B66432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37" creationId="{CC3479F1-3FD7-9E5D-E639-9ADA925266FD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38" creationId="{F9FC0702-45BB-1204-8F85-5E37A290B7FD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0" creationId="{24BCDE09-76DA-F30C-712A-3F7DF620D272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1" creationId="{35BDB5A1-A153-7657-B819-11BE40D68609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3" creationId="{B7336F15-0B81-F926-1B45-59B202951DE9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4" creationId="{04A508AE-60DB-056C-8B30-B8743FBF92AC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6" creationId="{259B3DE2-20F9-6C74-9A8F-C2877BAF848C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7" creationId="{F208096E-E78B-A8C3-A924-80AEBC26EF58}"/>
          </ac:spMkLst>
        </pc:spChg>
        <pc:grpChg chg="add mod">
          <ac:chgData name="Nguyễn Đoàn Xuân Bình" userId="e7663075-c39f-4d9d-a2ba-f0fc054c4526" providerId="ADAL" clId="{F374B673-51D5-4AD6-BD55-E45E5C58CC52}" dt="2023-04-04T07:26:15.374" v="335" actId="1076"/>
          <ac:grpSpMkLst>
            <pc:docMk/>
            <pc:sldMk cId="116961649" sldId="269"/>
            <ac:grpSpMk id="5" creationId="{1650ACB7-6C98-D2D3-72C1-349DFB328356}"/>
          </ac:grpSpMkLst>
        </pc:grpChg>
        <pc:grpChg chg="add mod">
          <ac:chgData name="Nguyễn Đoàn Xuân Bình" userId="e7663075-c39f-4d9d-a2ba-f0fc054c4526" providerId="ADAL" clId="{F374B673-51D5-4AD6-BD55-E45E5C58CC52}" dt="2023-04-04T07:21:26.977" v="332" actId="1076"/>
          <ac:grpSpMkLst>
            <pc:docMk/>
            <pc:sldMk cId="116961649" sldId="269"/>
            <ac:grpSpMk id="10" creationId="{5DA1682D-BAAB-C743-0B09-F21548B3AB80}"/>
          </ac:grpSpMkLst>
        </pc:grpChg>
        <pc:grpChg chg="add mod">
          <ac:chgData name="Nguyễn Đoàn Xuân Bình" userId="e7663075-c39f-4d9d-a2ba-f0fc054c4526" providerId="ADAL" clId="{F374B673-51D5-4AD6-BD55-E45E5C58CC52}" dt="2023-04-04T07:21:14.032" v="329" actId="1076"/>
          <ac:grpSpMkLst>
            <pc:docMk/>
            <pc:sldMk cId="116961649" sldId="269"/>
            <ac:grpSpMk id="14" creationId="{533B0873-99C9-8E31-6AD2-D2DC309BBCEC}"/>
          </ac:grpSpMkLst>
        </pc:grpChg>
        <pc:grpChg chg="add mod">
          <ac:chgData name="Nguyễn Đoàn Xuân Bình" userId="e7663075-c39f-4d9d-a2ba-f0fc054c4526" providerId="ADAL" clId="{F374B673-51D5-4AD6-BD55-E45E5C58CC52}" dt="2023-04-04T07:20:56.757" v="326" actId="1076"/>
          <ac:grpSpMkLst>
            <pc:docMk/>
            <pc:sldMk cId="116961649" sldId="269"/>
            <ac:grpSpMk id="25" creationId="{05735B95-5DAD-473C-6E2D-FA3245DB117F}"/>
          </ac:grpSpMkLst>
        </pc:grpChg>
        <pc:grpChg chg="add mod">
          <ac:chgData name="Nguyễn Đoàn Xuân Bình" userId="e7663075-c39f-4d9d-a2ba-f0fc054c4526" providerId="ADAL" clId="{F374B673-51D5-4AD6-BD55-E45E5C58CC52}" dt="2023-04-04T07:20:21.039" v="319" actId="14100"/>
          <ac:grpSpMkLst>
            <pc:docMk/>
            <pc:sldMk cId="116961649" sldId="269"/>
            <ac:grpSpMk id="30" creationId="{1C0F6293-94D4-D26E-ECB9-525AC7AAA9BB}"/>
          </ac:grpSpMkLst>
        </pc:grpChg>
        <pc:grpChg chg="mod">
          <ac:chgData name="Nguyễn Đoàn Xuân Bình" userId="e7663075-c39f-4d9d-a2ba-f0fc054c4526" providerId="ADAL" clId="{F374B673-51D5-4AD6-BD55-E45E5C58CC52}" dt="2023-04-04T07:20:00.418" v="314"/>
          <ac:grpSpMkLst>
            <pc:docMk/>
            <pc:sldMk cId="116961649" sldId="269"/>
            <ac:grpSpMk id="31" creationId="{1AC7DE86-6998-926A-2101-379B2EA4BAE8}"/>
          </ac:grpSpMkLst>
        </pc:grpChg>
        <pc:grpChg chg="add mod">
          <ac:chgData name="Nguyễn Đoàn Xuân Bình" userId="e7663075-c39f-4d9d-a2ba-f0fc054c4526" providerId="ADAL" clId="{F374B673-51D5-4AD6-BD55-E45E5C58CC52}" dt="2023-04-04T07:26:48.144" v="341" actId="1076"/>
          <ac:grpSpMkLst>
            <pc:docMk/>
            <pc:sldMk cId="116961649" sldId="269"/>
            <ac:grpSpMk id="36" creationId="{E1ABFCDE-0950-86E4-5EB2-AF44A46CD141}"/>
          </ac:grpSpMkLst>
        </pc:grpChg>
        <pc:grpChg chg="add mod">
          <ac:chgData name="Nguyễn Đoàn Xuân Bình" userId="e7663075-c39f-4d9d-a2ba-f0fc054c4526" providerId="ADAL" clId="{F374B673-51D5-4AD6-BD55-E45E5C58CC52}" dt="2023-04-04T07:26:39.203" v="339" actId="1076"/>
          <ac:grpSpMkLst>
            <pc:docMk/>
            <pc:sldMk cId="116961649" sldId="269"/>
            <ac:grpSpMk id="39" creationId="{46E668AE-2871-5BA3-B55D-FFC71D120ECA}"/>
          </ac:grpSpMkLst>
        </pc:grpChg>
        <pc:grpChg chg="add mod">
          <ac:chgData name="Nguyễn Đoàn Xuân Bình" userId="e7663075-c39f-4d9d-a2ba-f0fc054c4526" providerId="ADAL" clId="{F374B673-51D5-4AD6-BD55-E45E5C58CC52}" dt="2023-04-04T07:26:55.839" v="342" actId="1076"/>
          <ac:grpSpMkLst>
            <pc:docMk/>
            <pc:sldMk cId="116961649" sldId="269"/>
            <ac:grpSpMk id="42" creationId="{110DAF69-7A54-9E60-B915-C3A34F364A4D}"/>
          </ac:grpSpMkLst>
        </pc:grpChg>
        <pc:grpChg chg="add mod">
          <ac:chgData name="Nguyễn Đoàn Xuân Bình" userId="e7663075-c39f-4d9d-a2ba-f0fc054c4526" providerId="ADAL" clId="{F374B673-51D5-4AD6-BD55-E45E5C58CC52}" dt="2023-04-04T07:26:44.313" v="340" actId="1076"/>
          <ac:grpSpMkLst>
            <pc:docMk/>
            <pc:sldMk cId="116961649" sldId="269"/>
            <ac:grpSpMk id="45" creationId="{774997B5-A1C4-D195-458D-02B210AE27C0}"/>
          </ac:grpSpMkLst>
        </pc:grpChg>
        <pc:picChg chg="mod">
          <ac:chgData name="Nguyễn Đoàn Xuân Bình" userId="e7663075-c39f-4d9d-a2ba-f0fc054c4526" providerId="ADAL" clId="{F374B673-51D5-4AD6-BD55-E45E5C58CC52}" dt="2023-04-04T07:26:35.751" v="338" actId="14100"/>
          <ac:picMkLst>
            <pc:docMk/>
            <pc:sldMk cId="116961649" sldId="269"/>
            <ac:picMk id="2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1:42:01.582" v="257" actId="14100"/>
          <ac:picMkLst>
            <pc:docMk/>
            <pc:sldMk cId="116961649" sldId="269"/>
            <ac:picMk id="6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1:41:54.668" v="253" actId="1076"/>
          <ac:picMkLst>
            <pc:docMk/>
            <pc:sldMk cId="116961649" sldId="269"/>
            <ac:picMk id="3076" creationId="{00000000-0000-0000-0000-000000000000}"/>
          </ac:picMkLst>
        </pc:pic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9" creationId="{D0F22403-0B98-2E2C-1BDE-815F16A9F2EF}"/>
          </ac:cxnSpMkLst>
        </pc:cxn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13" creationId="{BA9AC2A1-8890-BFDD-8632-11ACA2ADCC48}"/>
          </ac:cxnSpMkLst>
        </pc:cxn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20" creationId="{5E5C9E5C-8D4C-3A59-2335-6C371C321880}"/>
          </ac:cxnSpMkLst>
        </pc:cxn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28" creationId="{59B8FED5-E6D7-10AB-290D-5EBAADEB9D25}"/>
          </ac:cxnSpMkLst>
        </pc:cxnChg>
      </pc:sldChg>
      <pc:sldChg chg="del">
        <pc:chgData name="Nguyễn Đoàn Xuân Bình" userId="e7663075-c39f-4d9d-a2ba-f0fc054c4526" providerId="ADAL" clId="{F374B673-51D5-4AD6-BD55-E45E5C58CC52}" dt="2023-04-04T08:06:04.463" v="483" actId="47"/>
        <pc:sldMkLst>
          <pc:docMk/>
          <pc:sldMk cId="1304646342" sldId="270"/>
        </pc:sldMkLst>
      </pc:sldChg>
      <pc:sldChg chg="addSp delSp modSp mod ord addAnim delAnim modAnim">
        <pc:chgData name="Nguyễn Đoàn Xuân Bình" userId="e7663075-c39f-4d9d-a2ba-f0fc054c4526" providerId="ADAL" clId="{F374B673-51D5-4AD6-BD55-E45E5C58CC52}" dt="2023-04-04T07:32:16.893" v="412" actId="1076"/>
        <pc:sldMkLst>
          <pc:docMk/>
          <pc:sldMk cId="3776818633" sldId="271"/>
        </pc:sldMkLst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2" creationId="{04DF7CAE-303D-AD84-99EA-719340F371BB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3" creationId="{E09662F8-06C5-0098-0CA2-1355F450B2DB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5" creationId="{B1929E4F-66D9-2B0D-423E-CCDF0404EF4E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6" creationId="{80EDDA3E-2749-F792-2546-DEE952EB575D}"/>
          </ac:spMkLst>
        </pc:spChg>
        <pc:spChg chg="del">
          <ac:chgData name="Nguyễn Đoàn Xuân Bình" userId="e7663075-c39f-4d9d-a2ba-f0fc054c4526" providerId="ADAL" clId="{F374B673-51D5-4AD6-BD55-E45E5C58CC52}" dt="2023-04-04T07:27:51.903" v="375" actId="478"/>
          <ac:spMkLst>
            <pc:docMk/>
            <pc:sldMk cId="3776818633" sldId="271"/>
            <ac:spMk id="7" creationId="{00000000-0000-0000-0000-000000000000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8" creationId="{24E72EC8-FD41-97C1-65A4-A971E971FD48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9" creationId="{B40B422B-DB33-98F3-AA8F-B8A18CECE54B}"/>
          </ac:spMkLst>
        </pc:spChg>
        <pc:spChg chg="add del mod">
          <ac:chgData name="Nguyễn Đoàn Xuân Bình" userId="e7663075-c39f-4d9d-a2ba-f0fc054c4526" providerId="ADAL" clId="{F374B673-51D5-4AD6-BD55-E45E5C58CC52}" dt="2023-04-04T07:31:48.025" v="405" actId="478"/>
          <ac:spMkLst>
            <pc:docMk/>
            <pc:sldMk cId="3776818633" sldId="271"/>
            <ac:spMk id="10" creationId="{29600B2E-FB18-DEB1-6DB9-CCDDD1AEEBC3}"/>
          </ac:spMkLst>
        </pc:spChg>
        <pc:spChg chg="add mod">
          <ac:chgData name="Nguyễn Đoàn Xuân Bình" userId="e7663075-c39f-4d9d-a2ba-f0fc054c4526" providerId="ADAL" clId="{F374B673-51D5-4AD6-BD55-E45E5C58CC52}" dt="2023-04-04T07:31:45.914" v="404" actId="1076"/>
          <ac:spMkLst>
            <pc:docMk/>
            <pc:sldMk cId="3776818633" sldId="271"/>
            <ac:spMk id="11" creationId="{B6D8B74A-9232-DEE8-694E-EE5C6F871314}"/>
          </ac:spMkLst>
        </pc:spChg>
        <pc:spChg chg="add mod">
          <ac:chgData name="Nguyễn Đoàn Xuân Bình" userId="e7663075-c39f-4d9d-a2ba-f0fc054c4526" providerId="ADAL" clId="{F374B673-51D5-4AD6-BD55-E45E5C58CC52}" dt="2023-04-04T07:31:20.853" v="398" actId="1076"/>
          <ac:spMkLst>
            <pc:docMk/>
            <pc:sldMk cId="3776818633" sldId="271"/>
            <ac:spMk id="13" creationId="{0F0A2DC2-AB1A-7FED-057D-270ADD728958}"/>
          </ac:spMkLst>
        </pc:spChg>
        <pc:spChg chg="add mod">
          <ac:chgData name="Nguyễn Đoàn Xuân Bình" userId="e7663075-c39f-4d9d-a2ba-f0fc054c4526" providerId="ADAL" clId="{F374B673-51D5-4AD6-BD55-E45E5C58CC52}" dt="2023-04-04T07:32:04.057" v="409" actId="14100"/>
          <ac:spMkLst>
            <pc:docMk/>
            <pc:sldMk cId="3776818633" sldId="271"/>
            <ac:spMk id="14" creationId="{CE8BEA36-6D34-2EA4-F2FA-D1291864E773}"/>
          </ac:spMkLst>
        </pc:spChg>
        <pc:spChg chg="add mod">
          <ac:chgData name="Nguyễn Đoàn Xuân Bình" userId="e7663075-c39f-4d9d-a2ba-f0fc054c4526" providerId="ADAL" clId="{F374B673-51D5-4AD6-BD55-E45E5C58CC52}" dt="2023-04-04T07:31:20.853" v="398" actId="1076"/>
          <ac:spMkLst>
            <pc:docMk/>
            <pc:sldMk cId="3776818633" sldId="271"/>
            <ac:spMk id="15" creationId="{ED948409-E0EE-A49D-FBED-8EF32E4FE9B4}"/>
          </ac:spMkLst>
        </pc:spChg>
        <pc:spChg chg="add mod">
          <ac:chgData name="Nguyễn Đoàn Xuân Bình" userId="e7663075-c39f-4d9d-a2ba-f0fc054c4526" providerId="ADAL" clId="{F374B673-51D5-4AD6-BD55-E45E5C58CC52}" dt="2023-04-04T07:32:16.893" v="412" actId="1076"/>
          <ac:spMkLst>
            <pc:docMk/>
            <pc:sldMk cId="3776818633" sldId="271"/>
            <ac:spMk id="16" creationId="{6294C734-C54B-9507-0D6A-37852417A8A6}"/>
          </ac:spMkLst>
        </pc:spChg>
        <pc:spChg chg="mod">
          <ac:chgData name="Nguyễn Đoàn Xuân Bình" userId="e7663075-c39f-4d9d-a2ba-f0fc054c4526" providerId="ADAL" clId="{F374B673-51D5-4AD6-BD55-E45E5C58CC52}" dt="2023-04-04T07:31:34.696" v="401" actId="1076"/>
          <ac:spMkLst>
            <pc:docMk/>
            <pc:sldMk cId="3776818633" sldId="271"/>
            <ac:spMk id="45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1:40.176" v="403" actId="1076"/>
          <ac:spMkLst>
            <pc:docMk/>
            <pc:sldMk cId="3776818633" sldId="271"/>
            <ac:spMk id="217" creationId="{226C22F6-9E0E-465C-8CD9-53C7568905B8}"/>
          </ac:spMkLst>
        </pc:spChg>
        <pc:spChg chg="add del">
          <ac:chgData name="Nguyễn Đoàn Xuân Bình" userId="e7663075-c39f-4d9d-a2ba-f0fc054c4526" providerId="ADAL" clId="{F374B673-51D5-4AD6-BD55-E45E5C58CC52}" dt="2023-04-04T07:27:54.574" v="377" actId="478"/>
          <ac:spMkLst>
            <pc:docMk/>
            <pc:sldMk cId="3776818633" sldId="271"/>
            <ac:spMk id="236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7:56.871" v="378" actId="478"/>
          <ac:spMkLst>
            <pc:docMk/>
            <pc:sldMk cId="3776818633" sldId="271"/>
            <ac:spMk id="238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8:04.492" v="387" actId="478"/>
          <ac:spMkLst>
            <pc:docMk/>
            <pc:sldMk cId="3776818633" sldId="271"/>
            <ac:spMk id="246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7:58.871" v="380" actId="478"/>
          <ac:spMkLst>
            <pc:docMk/>
            <pc:sldMk cId="3776818633" sldId="271"/>
            <ac:spMk id="251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8:10.149" v="394" actId="478"/>
          <ac:spMkLst>
            <pc:docMk/>
            <pc:sldMk cId="3776818633" sldId="271"/>
            <ac:spMk id="253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8:05.344" v="388" actId="478"/>
          <ac:spMkLst>
            <pc:docMk/>
            <pc:sldMk cId="3776818633" sldId="271"/>
            <ac:spMk id="258" creationId="{00000000-0000-0000-0000-000000000000}"/>
          </ac:spMkLst>
        </pc:spChg>
        <pc:graphicFrameChg chg="del">
          <ac:chgData name="Nguyễn Đoàn Xuân Bình" userId="e7663075-c39f-4d9d-a2ba-f0fc054c4526" providerId="ADAL" clId="{F374B673-51D5-4AD6-BD55-E45E5C58CC52}" dt="2023-04-04T07:27:51.195" v="374" actId="478"/>
          <ac:graphicFrameMkLst>
            <pc:docMk/>
            <pc:sldMk cId="3776818633" sldId="271"/>
            <ac:graphicFrameMk id="237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1.747" v="368" actId="478"/>
          <ac:graphicFrameMkLst>
            <pc:docMk/>
            <pc:sldMk cId="3776818633" sldId="271"/>
            <ac:graphicFrameMk id="239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3.056" v="369" actId="478"/>
          <ac:graphicFrameMkLst>
            <pc:docMk/>
            <pc:sldMk cId="3776818633" sldId="271"/>
            <ac:graphicFrameMk id="240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8.402" v="372" actId="478"/>
          <ac:graphicFrameMkLst>
            <pc:docMk/>
            <pc:sldMk cId="3776818633" sldId="271"/>
            <ac:graphicFrameMk id="241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9.601" v="373" actId="478"/>
          <ac:graphicFrameMkLst>
            <pc:docMk/>
            <pc:sldMk cId="3776818633" sldId="271"/>
            <ac:graphicFrameMk id="242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57.921" v="379" actId="478"/>
          <ac:graphicFrameMkLst>
            <pc:docMk/>
            <pc:sldMk cId="3776818633" sldId="271"/>
            <ac:graphicFrameMk id="245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59.614" v="381" actId="478"/>
          <ac:graphicFrameMkLst>
            <pc:docMk/>
            <pc:sldMk cId="3776818633" sldId="271"/>
            <ac:graphicFrameMk id="247" creationId="{00000000-0000-0000-0000-000000000000}"/>
          </ac:graphicFrameMkLst>
        </pc:graphicFrameChg>
        <pc:graphicFrameChg chg="del mod">
          <ac:chgData name="Nguyễn Đoàn Xuân Bình" userId="e7663075-c39f-4d9d-a2ba-f0fc054c4526" providerId="ADAL" clId="{F374B673-51D5-4AD6-BD55-E45E5C58CC52}" dt="2023-04-04T07:28:00.599" v="383" actId="478"/>
          <ac:graphicFrameMkLst>
            <pc:docMk/>
            <pc:sldMk cId="3776818633" sldId="271"/>
            <ac:graphicFrameMk id="248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2.239" v="385" actId="478"/>
          <ac:graphicFrameMkLst>
            <pc:docMk/>
            <pc:sldMk cId="3776818633" sldId="271"/>
            <ac:graphicFrameMk id="249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1.407" v="384" actId="478"/>
          <ac:graphicFrameMkLst>
            <pc:docMk/>
            <pc:sldMk cId="3776818633" sldId="271"/>
            <ac:graphicFrameMk id="250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3.172" v="386" actId="478"/>
          <ac:graphicFrameMkLst>
            <pc:docMk/>
            <pc:sldMk cId="3776818633" sldId="271"/>
            <ac:graphicFrameMk id="252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5.995" v="389" actId="478"/>
          <ac:graphicFrameMkLst>
            <pc:docMk/>
            <pc:sldMk cId="3776818633" sldId="271"/>
            <ac:graphicFrameMk id="254" creationId="{00000000-0000-0000-0000-000000000000}"/>
          </ac:graphicFrameMkLst>
        </pc:graphicFrameChg>
        <pc:graphicFrameChg chg="del mod">
          <ac:chgData name="Nguyễn Đoàn Xuân Bình" userId="e7663075-c39f-4d9d-a2ba-f0fc054c4526" providerId="ADAL" clId="{F374B673-51D5-4AD6-BD55-E45E5C58CC52}" dt="2023-04-04T07:28:06.726" v="391" actId="478"/>
          <ac:graphicFrameMkLst>
            <pc:docMk/>
            <pc:sldMk cId="3776818633" sldId="271"/>
            <ac:graphicFrameMk id="255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8.107" v="393" actId="478"/>
          <ac:graphicFrameMkLst>
            <pc:docMk/>
            <pc:sldMk cId="3776818633" sldId="271"/>
            <ac:graphicFrameMk id="256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7.340" v="392" actId="478"/>
          <ac:graphicFrameMkLst>
            <pc:docMk/>
            <pc:sldMk cId="3776818633" sldId="271"/>
            <ac:graphicFrameMk id="257" creationId="{00000000-0000-0000-0000-000000000000}"/>
          </ac:graphicFrameMkLst>
        </pc:graphicFrameChg>
        <pc:picChg chg="add del mod">
          <ac:chgData name="Nguyễn Đoàn Xuân Bình" userId="e7663075-c39f-4d9d-a2ba-f0fc054c4526" providerId="ADAL" clId="{F374B673-51D5-4AD6-BD55-E45E5C58CC52}" dt="2023-04-04T07:31:15.431" v="396"/>
          <ac:picMkLst>
            <pc:docMk/>
            <pc:sldMk cId="3776818633" sldId="271"/>
            <ac:picMk id="4" creationId="{304EBFCC-2C22-7F20-430F-70C45466148E}"/>
          </ac:picMkLst>
        </pc:picChg>
        <pc:picChg chg="add mod">
          <ac:chgData name="Nguyễn Đoàn Xuân Bình" userId="e7663075-c39f-4d9d-a2ba-f0fc054c4526" providerId="ADAL" clId="{F374B673-51D5-4AD6-BD55-E45E5C58CC52}" dt="2023-04-04T07:31:53.847" v="406" actId="1076"/>
          <ac:picMkLst>
            <pc:docMk/>
            <pc:sldMk cId="3776818633" sldId="271"/>
            <ac:picMk id="12" creationId="{176F297C-19A9-2CBB-DEC4-5D5D80D35199}"/>
          </ac:picMkLst>
        </pc:picChg>
        <pc:picChg chg="mod">
          <ac:chgData name="Nguyễn Đoàn Xuân Bình" userId="e7663075-c39f-4d9d-a2ba-f0fc054c4526" providerId="ADAL" clId="{F374B673-51D5-4AD6-BD55-E45E5C58CC52}" dt="2023-04-04T07:31:24.548" v="399" actId="14100"/>
          <ac:picMkLst>
            <pc:docMk/>
            <pc:sldMk cId="3776818633" sldId="271"/>
            <ac:picMk id="243" creationId="{00000000-0000-0000-0000-000000000000}"/>
          </ac:picMkLst>
        </pc:picChg>
      </pc:sldChg>
      <pc:sldChg chg="del">
        <pc:chgData name="Nguyễn Đoàn Xuân Bình" userId="e7663075-c39f-4d9d-a2ba-f0fc054c4526" providerId="ADAL" clId="{F374B673-51D5-4AD6-BD55-E45E5C58CC52}" dt="2023-04-04T08:06:05.293" v="484" actId="47"/>
        <pc:sldMkLst>
          <pc:docMk/>
          <pc:sldMk cId="1711288230" sldId="272"/>
        </pc:sldMkLst>
      </pc:sldChg>
      <pc:sldChg chg="modSp">
        <pc:chgData name="Nguyễn Đoàn Xuân Bình" userId="e7663075-c39f-4d9d-a2ba-f0fc054c4526" providerId="ADAL" clId="{F374B673-51D5-4AD6-BD55-E45E5C58CC52}" dt="2023-04-04T08:06:09.781" v="493" actId="20577"/>
        <pc:sldMkLst>
          <pc:docMk/>
          <pc:sldMk cId="1245461539" sldId="273"/>
        </pc:sldMkLst>
        <pc:spChg chg="mod">
          <ac:chgData name="Nguyễn Đoàn Xuân Bình" userId="e7663075-c39f-4d9d-a2ba-f0fc054c4526" providerId="ADAL" clId="{F374B673-51D5-4AD6-BD55-E45E5C58CC52}" dt="2023-04-04T08:06:09.781" v="493" actId="20577"/>
          <ac:spMkLst>
            <pc:docMk/>
            <pc:sldMk cId="1245461539" sldId="273"/>
            <ac:spMk id="20" creationId="{226C22F6-9E0E-465C-8CD9-53C7568905B8}"/>
          </ac:spMkLst>
        </pc:spChg>
      </pc:sldChg>
      <pc:sldChg chg="del">
        <pc:chgData name="Nguyễn Đoàn Xuân Bình" userId="e7663075-c39f-4d9d-a2ba-f0fc054c4526" providerId="ADAL" clId="{F374B673-51D5-4AD6-BD55-E45E5C58CC52}" dt="2023-04-04T08:09:30.118" v="571" actId="47"/>
        <pc:sldMkLst>
          <pc:docMk/>
          <pc:sldMk cId="1045958757" sldId="274"/>
        </pc:sldMkLst>
      </pc:sldChg>
      <pc:sldChg chg="del">
        <pc:chgData name="Nguyễn Đoàn Xuân Bình" userId="e7663075-c39f-4d9d-a2ba-f0fc054c4526" providerId="ADAL" clId="{F374B673-51D5-4AD6-BD55-E45E5C58CC52}" dt="2023-04-04T08:25:17.025" v="573" actId="47"/>
        <pc:sldMkLst>
          <pc:docMk/>
          <pc:sldMk cId="489237295" sldId="277"/>
        </pc:sldMkLst>
      </pc:sldChg>
      <pc:sldChg chg="modSp mod modAnim">
        <pc:chgData name="Nguyễn Đoàn Xuân Bình" userId="e7663075-c39f-4d9d-a2ba-f0fc054c4526" providerId="ADAL" clId="{F374B673-51D5-4AD6-BD55-E45E5C58CC52}" dt="2023-04-04T08:09:25.223" v="570" actId="20577"/>
        <pc:sldMkLst>
          <pc:docMk/>
          <pc:sldMk cId="646407284" sldId="279"/>
        </pc:sldMkLst>
        <pc:spChg chg="mod">
          <ac:chgData name="Nguyễn Đoàn Xuân Bình" userId="e7663075-c39f-4d9d-a2ba-f0fc054c4526" providerId="ADAL" clId="{F374B673-51D5-4AD6-BD55-E45E5C58CC52}" dt="2023-04-04T08:07:25.115" v="507" actId="1076"/>
          <ac:spMkLst>
            <pc:docMk/>
            <pc:sldMk cId="646407284" sldId="279"/>
            <ac:spMk id="44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7:49.753" v="512" actId="20577"/>
          <ac:spMkLst>
            <pc:docMk/>
            <pc:sldMk cId="646407284" sldId="279"/>
            <ac:spMk id="56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9:25.223" v="570" actId="20577"/>
          <ac:spMkLst>
            <pc:docMk/>
            <pc:sldMk cId="646407284" sldId="279"/>
            <ac:spMk id="59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8:33.732" v="540" actId="20577"/>
          <ac:spMkLst>
            <pc:docMk/>
            <pc:sldMk cId="646407284" sldId="279"/>
            <ac:spMk id="62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8:22.698" v="537" actId="1076"/>
          <ac:spMkLst>
            <pc:docMk/>
            <pc:sldMk cId="646407284" sldId="279"/>
            <ac:spMk id="68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9:16.786" v="567" actId="20577"/>
          <ac:spMkLst>
            <pc:docMk/>
            <pc:sldMk cId="646407284" sldId="279"/>
            <ac:spMk id="71" creationId="{00000000-0000-0000-0000-000000000000}"/>
          </ac:spMkLst>
        </pc:spChg>
        <pc:grpChg chg="mod">
          <ac:chgData name="Nguyễn Đoàn Xuân Bình" userId="e7663075-c39f-4d9d-a2ba-f0fc054c4526" providerId="ADAL" clId="{F374B673-51D5-4AD6-BD55-E45E5C58CC52}" dt="2023-04-04T08:07:19.558" v="506" actId="255"/>
          <ac:grpSpMkLst>
            <pc:docMk/>
            <pc:sldMk cId="646407284" sldId="279"/>
            <ac:grpSpMk id="42" creationId="{00000000-0000-0000-0000-000000000000}"/>
          </ac:grpSpMkLst>
        </pc:grpChg>
        <pc:grpChg chg="mod">
          <ac:chgData name="Nguyễn Đoàn Xuân Bình" userId="e7663075-c39f-4d9d-a2ba-f0fc054c4526" providerId="ADAL" clId="{F374B673-51D5-4AD6-BD55-E45E5C58CC52}" dt="2023-04-04T08:07:37.789" v="509" actId="1076"/>
          <ac:grpSpMkLst>
            <pc:docMk/>
            <pc:sldMk cId="646407284" sldId="279"/>
            <ac:grpSpMk id="54" creationId="{00000000-0000-0000-0000-000000000000}"/>
          </ac:grpSpMkLst>
        </pc:grpChg>
        <pc:grpChg chg="mod">
          <ac:chgData name="Nguyễn Đoàn Xuân Bình" userId="e7663075-c39f-4d9d-a2ba-f0fc054c4526" providerId="ADAL" clId="{F374B673-51D5-4AD6-BD55-E45E5C58CC52}" dt="2023-04-04T08:08:18.478" v="536" actId="255"/>
          <ac:grpSpMkLst>
            <pc:docMk/>
            <pc:sldMk cId="646407284" sldId="279"/>
            <ac:grpSpMk id="66" creationId="{00000000-0000-0000-0000-000000000000}"/>
          </ac:grpSpMkLst>
        </pc:grpChg>
        <pc:grpChg chg="mod">
          <ac:chgData name="Nguyễn Đoàn Xuân Bình" userId="e7663075-c39f-4d9d-a2ba-f0fc054c4526" providerId="ADAL" clId="{F374B673-51D5-4AD6-BD55-E45E5C58CC52}" dt="2023-04-04T08:08:55.143" v="563" actId="255"/>
          <ac:grpSpMkLst>
            <pc:docMk/>
            <pc:sldMk cId="646407284" sldId="279"/>
            <ac:grpSpMk id="69" creationId="{00000000-0000-0000-0000-000000000000}"/>
          </ac:grpSpMkLst>
        </pc:grpChg>
        <pc:picChg chg="mod">
          <ac:chgData name="Nguyễn Đoàn Xuân Bình" userId="e7663075-c39f-4d9d-a2ba-f0fc054c4526" providerId="ADAL" clId="{F374B673-51D5-4AD6-BD55-E45E5C58CC52}" dt="2023-04-04T08:07:19.558" v="506" actId="255"/>
          <ac:picMkLst>
            <pc:docMk/>
            <pc:sldMk cId="646407284" sldId="279"/>
            <ac:picMk id="43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8:07:37.789" v="509" actId="1076"/>
          <ac:picMkLst>
            <pc:docMk/>
            <pc:sldMk cId="646407284" sldId="279"/>
            <ac:picMk id="55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8:08:18.478" v="536" actId="255"/>
          <ac:picMkLst>
            <pc:docMk/>
            <pc:sldMk cId="646407284" sldId="279"/>
            <ac:picMk id="67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8:08:55.143" v="563" actId="255"/>
          <ac:picMkLst>
            <pc:docMk/>
            <pc:sldMk cId="646407284" sldId="279"/>
            <ac:picMk id="70" creationId="{00000000-0000-0000-0000-000000000000}"/>
          </ac:picMkLst>
        </pc:picChg>
      </pc:sldChg>
      <pc:sldChg chg="addSp delSp modSp new mod ord modAnim">
        <pc:chgData name="Nguyễn Đoàn Xuân Bình" userId="e7663075-c39f-4d9d-a2ba-f0fc054c4526" providerId="ADAL" clId="{F374B673-51D5-4AD6-BD55-E45E5C58CC52}" dt="2023-04-04T07:41:43.931" v="457" actId="1076"/>
        <pc:sldMkLst>
          <pc:docMk/>
          <pc:sldMk cId="4077753038" sldId="280"/>
        </pc:sldMkLst>
        <pc:spChg chg="add del mod">
          <ac:chgData name="Nguyễn Đoàn Xuân Bình" userId="e7663075-c39f-4d9d-a2ba-f0fc054c4526" providerId="ADAL" clId="{F374B673-51D5-4AD6-BD55-E45E5C58CC52}" dt="2023-04-04T07:35:16.793" v="446"/>
          <ac:spMkLst>
            <pc:docMk/>
            <pc:sldMk cId="4077753038" sldId="280"/>
            <ac:spMk id="2" creationId="{6345F704-6A3B-03BF-F19E-62D518C5785B}"/>
          </ac:spMkLst>
        </pc:spChg>
        <pc:spChg chg="add del mod">
          <ac:chgData name="Nguyễn Đoàn Xuân Bình" userId="e7663075-c39f-4d9d-a2ba-f0fc054c4526" providerId="ADAL" clId="{F374B673-51D5-4AD6-BD55-E45E5C58CC52}" dt="2023-04-04T07:35:16.793" v="446"/>
          <ac:spMkLst>
            <pc:docMk/>
            <pc:sldMk cId="4077753038" sldId="280"/>
            <ac:spMk id="3" creationId="{B4B90D8A-E6C4-75BF-D1DB-FD077C8BBBC5}"/>
          </ac:spMkLst>
        </pc:spChg>
        <pc:spChg chg="add del mod">
          <ac:chgData name="Nguyễn Đoàn Xuân Bình" userId="e7663075-c39f-4d9d-a2ba-f0fc054c4526" providerId="ADAL" clId="{F374B673-51D5-4AD6-BD55-E45E5C58CC52}" dt="2023-04-04T07:35:16.793" v="446"/>
          <ac:spMkLst>
            <pc:docMk/>
            <pc:sldMk cId="4077753038" sldId="280"/>
            <ac:spMk id="4" creationId="{B9F4453C-C8D1-C998-85D1-D1435C83B891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0" creationId="{56F0BAE1-3960-6368-2C3A-2DA33DC88E01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1" creationId="{451B968E-FB99-E6AF-1EAC-3FF6224E9943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2" creationId="{72B5C8CA-E663-C32E-4108-9F1F7FAC38A2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4" creationId="{7077198A-479D-A0EC-6465-1B71698C85B0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5" creationId="{BCFDAA0F-DB35-7BAE-6F2A-552C1C1BF9FD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6" creationId="{3E906025-9FEB-B40B-406E-D85431C8BA59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7" creationId="{8D7733AC-7E2E-C6B4-4F97-5059CECEA418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8" creationId="{142F6006-FEBC-6773-A37B-28E7E23C6BAA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9" creationId="{BF8D2EF4-F0B5-1191-75FD-2044E82FF14F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20" creationId="{95238E53-B2CD-7D6E-3FD4-7C4DC3F9D618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26" creationId="{04247806-1EAF-E5FF-875C-0FEDBBC690ED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27" creationId="{FDA9513E-DDF0-D37C-3110-148F8B09195B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28" creationId="{6F00F0AB-F2DA-2EB3-AFB8-FFED087683FE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0" creationId="{8844B0D3-5B92-57BB-D753-9081B6E67391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1" creationId="{03EE9DF3-DB95-0125-4B79-2DDC1D886CBF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2" creationId="{E4F07F0C-2399-F9E4-BB04-A263CC5EA756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3" creationId="{3C2741FE-695E-8218-8C3F-A3967642F0D3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4" creationId="{8FF87B03-661A-A08C-C8DC-4A62FF3A9F01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5" creationId="{5492BD19-3F4F-D6CE-1E6F-2B773C8E9D56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6" creationId="{265419BD-ECF9-686C-D91C-DF360FBB4D5D}"/>
          </ac:spMkLst>
        </pc:spChg>
        <pc:spChg chg="add mod">
          <ac:chgData name="Nguyễn Đoàn Xuân Bình" userId="e7663075-c39f-4d9d-a2ba-f0fc054c4526" providerId="ADAL" clId="{F374B673-51D5-4AD6-BD55-E45E5C58CC52}" dt="2023-04-04T07:35:55.538" v="455" actId="1076"/>
          <ac:spMkLst>
            <pc:docMk/>
            <pc:sldMk cId="4077753038" sldId="280"/>
            <ac:spMk id="37" creationId="{268630A0-386C-7FC6-9944-35AB4CB9B017}"/>
          </ac:spMkLst>
        </pc:spChg>
        <pc:spChg chg="add mod">
          <ac:chgData name="Nguyễn Đoàn Xuân Bình" userId="e7663075-c39f-4d9d-a2ba-f0fc054c4526" providerId="ADAL" clId="{F374B673-51D5-4AD6-BD55-E45E5C58CC52}" dt="2023-04-04T07:35:39.237" v="450" actId="1076"/>
          <ac:spMkLst>
            <pc:docMk/>
            <pc:sldMk cId="4077753038" sldId="280"/>
            <ac:spMk id="38" creationId="{993F31D8-F1FD-6229-2F79-BBE494AE9207}"/>
          </ac:spMkLst>
        </pc:spChg>
        <pc:grpChg chg="add del mod">
          <ac:chgData name="Nguyễn Đoàn Xuân Bình" userId="e7663075-c39f-4d9d-a2ba-f0fc054c4526" providerId="ADAL" clId="{F374B673-51D5-4AD6-BD55-E45E5C58CC52}" dt="2023-04-04T07:35:16.793" v="446"/>
          <ac:grpSpMkLst>
            <pc:docMk/>
            <pc:sldMk cId="4077753038" sldId="280"/>
            <ac:grpSpMk id="5" creationId="{7578AD1D-222F-1E68-56BC-369CE146339C}"/>
          </ac:grpSpMkLst>
        </pc:grpChg>
        <pc:grpChg chg="mod">
          <ac:chgData name="Nguyễn Đoàn Xuân Bình" userId="e7663075-c39f-4d9d-a2ba-f0fc054c4526" providerId="ADAL" clId="{F374B673-51D5-4AD6-BD55-E45E5C58CC52}" dt="2023-04-04T07:35:15.051" v="445"/>
          <ac:grpSpMkLst>
            <pc:docMk/>
            <pc:sldMk cId="4077753038" sldId="280"/>
            <ac:grpSpMk id="6" creationId="{945999F5-2D38-E98A-BC6F-FA9F3AFC2E2A}"/>
          </ac:grpSpMkLst>
        </pc:grpChg>
        <pc:grpChg chg="mod">
          <ac:chgData name="Nguyễn Đoàn Xuân Bình" userId="e7663075-c39f-4d9d-a2ba-f0fc054c4526" providerId="ADAL" clId="{F374B673-51D5-4AD6-BD55-E45E5C58CC52}" dt="2023-04-04T07:35:15.051" v="445"/>
          <ac:grpSpMkLst>
            <pc:docMk/>
            <pc:sldMk cId="4077753038" sldId="280"/>
            <ac:grpSpMk id="9" creationId="{41C430FB-7499-AC0B-CDF3-68275BB1D02E}"/>
          </ac:grpSpMkLst>
        </pc:grpChg>
        <pc:grpChg chg="mod">
          <ac:chgData name="Nguyễn Đoàn Xuân Bình" userId="e7663075-c39f-4d9d-a2ba-f0fc054c4526" providerId="ADAL" clId="{F374B673-51D5-4AD6-BD55-E45E5C58CC52}" dt="2023-04-04T07:35:15.051" v="445"/>
          <ac:grpSpMkLst>
            <pc:docMk/>
            <pc:sldMk cId="4077753038" sldId="280"/>
            <ac:grpSpMk id="13" creationId="{9FA6A13D-838F-3868-8120-5DEA0C11B16D}"/>
          </ac:grpSpMkLst>
        </pc:grpChg>
        <pc:grpChg chg="add mod">
          <ac:chgData name="Nguyễn Đoàn Xuân Bình" userId="e7663075-c39f-4d9d-a2ba-f0fc054c4526" providerId="ADAL" clId="{F374B673-51D5-4AD6-BD55-E45E5C58CC52}" dt="2023-04-04T07:35:39.237" v="450" actId="1076"/>
          <ac:grpSpMkLst>
            <pc:docMk/>
            <pc:sldMk cId="4077753038" sldId="280"/>
            <ac:grpSpMk id="21" creationId="{0B65187A-DCAD-37C1-4FAB-ACF8BBBF782E}"/>
          </ac:grpSpMkLst>
        </pc:grpChg>
        <pc:grpChg chg="mod">
          <ac:chgData name="Nguyễn Đoàn Xuân Bình" userId="e7663075-c39f-4d9d-a2ba-f0fc054c4526" providerId="ADAL" clId="{F374B673-51D5-4AD6-BD55-E45E5C58CC52}" dt="2023-04-04T07:35:34.626" v="449"/>
          <ac:grpSpMkLst>
            <pc:docMk/>
            <pc:sldMk cId="4077753038" sldId="280"/>
            <ac:grpSpMk id="22" creationId="{58AB0D71-48ED-3468-35C1-4EAA056E0E5E}"/>
          </ac:grpSpMkLst>
        </pc:grpChg>
        <pc:grpChg chg="mod">
          <ac:chgData name="Nguyễn Đoàn Xuân Bình" userId="e7663075-c39f-4d9d-a2ba-f0fc054c4526" providerId="ADAL" clId="{F374B673-51D5-4AD6-BD55-E45E5C58CC52}" dt="2023-04-04T07:35:34.626" v="449"/>
          <ac:grpSpMkLst>
            <pc:docMk/>
            <pc:sldMk cId="4077753038" sldId="280"/>
            <ac:grpSpMk id="25" creationId="{F506D434-0DF8-1D6E-0C78-9A447A66BF72}"/>
          </ac:grpSpMkLst>
        </pc:grpChg>
        <pc:grpChg chg="mod">
          <ac:chgData name="Nguyễn Đoàn Xuân Bình" userId="e7663075-c39f-4d9d-a2ba-f0fc054c4526" providerId="ADAL" clId="{F374B673-51D5-4AD6-BD55-E45E5C58CC52}" dt="2023-04-04T07:35:34.626" v="449"/>
          <ac:grpSpMkLst>
            <pc:docMk/>
            <pc:sldMk cId="4077753038" sldId="280"/>
            <ac:grpSpMk id="29" creationId="{4220AE8F-0882-DA80-287F-8000D7C7FE5F}"/>
          </ac:grpSpMkLst>
        </pc:grpChg>
        <pc:picChg chg="mod">
          <ac:chgData name="Nguyễn Đoàn Xuân Bình" userId="e7663075-c39f-4d9d-a2ba-f0fc054c4526" providerId="ADAL" clId="{F374B673-51D5-4AD6-BD55-E45E5C58CC52}" dt="2023-04-04T07:35:15.051" v="445"/>
          <ac:picMkLst>
            <pc:docMk/>
            <pc:sldMk cId="4077753038" sldId="280"/>
            <ac:picMk id="7" creationId="{AC15F456-60A7-86F8-59A3-B514CB92C76D}"/>
          </ac:picMkLst>
        </pc:picChg>
        <pc:picChg chg="mod">
          <ac:chgData name="Nguyễn Đoàn Xuân Bình" userId="e7663075-c39f-4d9d-a2ba-f0fc054c4526" providerId="ADAL" clId="{F374B673-51D5-4AD6-BD55-E45E5C58CC52}" dt="2023-04-04T07:35:15.051" v="445"/>
          <ac:picMkLst>
            <pc:docMk/>
            <pc:sldMk cId="4077753038" sldId="280"/>
            <ac:picMk id="8" creationId="{F8AED474-5756-9CFC-22B5-25929858CA27}"/>
          </ac:picMkLst>
        </pc:picChg>
        <pc:picChg chg="mod">
          <ac:chgData name="Nguyễn Đoàn Xuân Bình" userId="e7663075-c39f-4d9d-a2ba-f0fc054c4526" providerId="ADAL" clId="{F374B673-51D5-4AD6-BD55-E45E5C58CC52}" dt="2023-04-04T07:35:34.626" v="449"/>
          <ac:picMkLst>
            <pc:docMk/>
            <pc:sldMk cId="4077753038" sldId="280"/>
            <ac:picMk id="23" creationId="{D7B85663-CA4B-CF5D-F798-6A544ADCCC06}"/>
          </ac:picMkLst>
        </pc:picChg>
        <pc:picChg chg="mod">
          <ac:chgData name="Nguyễn Đoàn Xuân Bình" userId="e7663075-c39f-4d9d-a2ba-f0fc054c4526" providerId="ADAL" clId="{F374B673-51D5-4AD6-BD55-E45E5C58CC52}" dt="2023-04-04T07:35:34.626" v="449"/>
          <ac:picMkLst>
            <pc:docMk/>
            <pc:sldMk cId="4077753038" sldId="280"/>
            <ac:picMk id="24" creationId="{E8E61A46-5D05-FE47-A83B-D6EBECBF5AEA}"/>
          </ac:picMkLst>
        </pc:picChg>
        <pc:picChg chg="add mod">
          <ac:chgData name="Nguyễn Đoàn Xuân Bình" userId="e7663075-c39f-4d9d-a2ba-f0fc054c4526" providerId="ADAL" clId="{F374B673-51D5-4AD6-BD55-E45E5C58CC52}" dt="2023-04-04T07:41:43.931" v="457" actId="1076"/>
          <ac:picMkLst>
            <pc:docMk/>
            <pc:sldMk cId="4077753038" sldId="280"/>
            <ac:picMk id="39" creationId="{40A05633-F611-72E7-D7D4-5B1732EA98F3}"/>
          </ac:picMkLst>
        </pc:picChg>
      </pc:sldChg>
      <pc:sldChg chg="addSp delSp modSp new mod delAnim modAnim">
        <pc:chgData name="Nguyễn Đoàn Xuân Bình" userId="e7663075-c39f-4d9d-a2ba-f0fc054c4526" providerId="ADAL" clId="{F374B673-51D5-4AD6-BD55-E45E5C58CC52}" dt="2023-04-04T08:05:08.962" v="482" actId="478"/>
        <pc:sldMkLst>
          <pc:docMk/>
          <pc:sldMk cId="4065086117" sldId="281"/>
        </pc:sldMkLst>
        <pc:spChg chg="add del mod">
          <ac:chgData name="Nguyễn Đoàn Xuân Bình" userId="e7663075-c39f-4d9d-a2ba-f0fc054c4526" providerId="ADAL" clId="{F374B673-51D5-4AD6-BD55-E45E5C58CC52}" dt="2023-04-04T08:05:08.962" v="482" actId="478"/>
          <ac:spMkLst>
            <pc:docMk/>
            <pc:sldMk cId="4065086117" sldId="281"/>
            <ac:spMk id="2" creationId="{681A8151-7F3C-6201-8F88-6811768129EC}"/>
          </ac:spMkLst>
        </pc:spChg>
        <pc:spChg chg="add mod">
          <ac:chgData name="Nguyễn Đoàn Xuân Bình" userId="e7663075-c39f-4d9d-a2ba-f0fc054c4526" providerId="ADAL" clId="{F374B673-51D5-4AD6-BD55-E45E5C58CC52}" dt="2023-04-04T07:43:04.722" v="474" actId="2711"/>
          <ac:spMkLst>
            <pc:docMk/>
            <pc:sldMk cId="4065086117" sldId="281"/>
            <ac:spMk id="3" creationId="{2E6BC058-1702-ACF6-9DCE-56CBACA203A4}"/>
          </ac:spMkLst>
        </pc:spChg>
        <pc:spChg chg="add mod">
          <ac:chgData name="Nguyễn Đoàn Xuân Bình" userId="e7663075-c39f-4d9d-a2ba-f0fc054c4526" providerId="ADAL" clId="{F374B673-51D5-4AD6-BD55-E45E5C58CC52}" dt="2023-04-04T07:43:14.652" v="476" actId="1076"/>
          <ac:spMkLst>
            <pc:docMk/>
            <pc:sldMk cId="4065086117" sldId="281"/>
            <ac:spMk id="5" creationId="{0C3DC416-977C-77FE-85A6-70B88A6FB497}"/>
          </ac:spMkLst>
        </pc:spChg>
        <pc:picChg chg="add mod">
          <ac:chgData name="Nguyễn Đoàn Xuân Bình" userId="e7663075-c39f-4d9d-a2ba-f0fc054c4526" providerId="ADAL" clId="{F374B673-51D5-4AD6-BD55-E45E5C58CC52}" dt="2023-04-04T07:42:40.285" v="467" actId="14100"/>
          <ac:picMkLst>
            <pc:docMk/>
            <pc:sldMk cId="4065086117" sldId="281"/>
            <ac:picMk id="4" creationId="{333784EA-913D-77D7-C1DE-06E274FB1255}"/>
          </ac:picMkLst>
        </pc:picChg>
        <pc:picChg chg="add mod">
          <ac:chgData name="Nguyễn Đoàn Xuân Bình" userId="e7663075-c39f-4d9d-a2ba-f0fc054c4526" providerId="ADAL" clId="{F374B673-51D5-4AD6-BD55-E45E5C58CC52}" dt="2023-04-04T07:43:53.356" v="481" actId="14100"/>
          <ac:picMkLst>
            <pc:docMk/>
            <pc:sldMk cId="4065086117" sldId="281"/>
            <ac:picMk id="6" creationId="{4B626F5B-23C0-C5B3-57D0-D3664E294ACF}"/>
          </ac:picMkLst>
        </pc:picChg>
      </pc:sldChg>
      <pc:sldChg chg="add">
        <pc:chgData name="Nguyễn Đoàn Xuân Bình" userId="e7663075-c39f-4d9d-a2ba-f0fc054c4526" providerId="ADAL" clId="{F374B673-51D5-4AD6-BD55-E45E5C58CC52}" dt="2023-04-04T08:25:14.456" v="572"/>
        <pc:sldMkLst>
          <pc:docMk/>
          <pc:sldMk cId="711500281" sldId="7217"/>
        </pc:sldMkLst>
      </pc:sldChg>
      <pc:sldMasterChg chg="delSp mod">
        <pc:chgData name="Nguyễn Đoàn Xuân Bình" userId="e7663075-c39f-4d9d-a2ba-f0fc054c4526" providerId="ADAL" clId="{F374B673-51D5-4AD6-BD55-E45E5C58CC52}" dt="2023-04-04T08:28:57.973" v="576" actId="478"/>
        <pc:sldMasterMkLst>
          <pc:docMk/>
          <pc:sldMasterMk cId="412997278" sldId="2147483660"/>
        </pc:sldMasterMkLst>
        <pc:spChg chg="del">
          <ac:chgData name="Nguyễn Đoàn Xuân Bình" userId="e7663075-c39f-4d9d-a2ba-f0fc054c4526" providerId="ADAL" clId="{F374B673-51D5-4AD6-BD55-E45E5C58CC52}" dt="2023-04-04T08:28:57.973" v="576" actId="478"/>
          <ac:spMkLst>
            <pc:docMk/>
            <pc:sldMasterMk cId="412997278" sldId="2147483660"/>
            <ac:spMk id="9" creationId="{00000000-0000-0000-0000-000000000000}"/>
          </ac:spMkLst>
        </pc:spChg>
      </pc:sldMasterChg>
      <pc:sldMasterChg chg="addSp modSp">
        <pc:chgData name="Nguyễn Đoàn Xuân Bình" userId="e7663075-c39f-4d9d-a2ba-f0fc054c4526" providerId="ADAL" clId="{F374B673-51D5-4AD6-BD55-E45E5C58CC52}" dt="2023-04-04T08:28:52.552" v="575"/>
        <pc:sldMasterMkLst>
          <pc:docMk/>
          <pc:sldMasterMk cId="1578619559" sldId="2147483672"/>
        </pc:sldMasterMkLst>
        <pc:spChg chg="add mod">
          <ac:chgData name="Nguyễn Đoàn Xuân Bình" userId="e7663075-c39f-4d9d-a2ba-f0fc054c4526" providerId="ADAL" clId="{F374B673-51D5-4AD6-BD55-E45E5C58CC52}" dt="2023-04-04T08:28:52.552" v="575"/>
          <ac:spMkLst>
            <pc:docMk/>
            <pc:sldMasterMk cId="1578619559" sldId="2147483672"/>
            <ac:spMk id="3" creationId="{8D7A580F-BD45-790D-FC45-DE098761092B}"/>
          </ac:spMkLst>
        </pc:spChg>
        <pc:picChg chg="add mod">
          <ac:chgData name="Nguyễn Đoàn Xuân Bình" userId="e7663075-c39f-4d9d-a2ba-f0fc054c4526" providerId="ADAL" clId="{F374B673-51D5-4AD6-BD55-E45E5C58CC52}" dt="2023-04-04T08:28:52.552" v="575"/>
          <ac:picMkLst>
            <pc:docMk/>
            <pc:sldMasterMk cId="1578619559" sldId="2147483672"/>
            <ac:picMk id="2" creationId="{259AFA0A-5E75-17B2-9649-6717F93FD3D1}"/>
          </ac:picMkLst>
        </pc:picChg>
      </pc:sldMasterChg>
      <pc:sldMasterChg chg="addSp modSp">
        <pc:chgData name="Nguyễn Đoàn Xuân Bình" userId="e7663075-c39f-4d9d-a2ba-f0fc054c4526" providerId="ADAL" clId="{F374B673-51D5-4AD6-BD55-E45E5C58CC52}" dt="2023-04-04T08:28:47.249" v="574"/>
        <pc:sldMasterMkLst>
          <pc:docMk/>
          <pc:sldMasterMk cId="3772807031" sldId="2147483684"/>
        </pc:sldMasterMkLst>
        <pc:spChg chg="add mod">
          <ac:chgData name="Nguyễn Đoàn Xuân Bình" userId="e7663075-c39f-4d9d-a2ba-f0fc054c4526" providerId="ADAL" clId="{F374B673-51D5-4AD6-BD55-E45E5C58CC52}" dt="2023-04-04T08:28:47.249" v="574"/>
          <ac:spMkLst>
            <pc:docMk/>
            <pc:sldMasterMk cId="3772807031" sldId="2147483684"/>
            <ac:spMk id="8" creationId="{F4A27E5B-B03C-D8AA-E7EC-0B789CE0FA1C}"/>
          </ac:spMkLst>
        </pc:spChg>
        <pc:picChg chg="add mod">
          <ac:chgData name="Nguyễn Đoàn Xuân Bình" userId="e7663075-c39f-4d9d-a2ba-f0fc054c4526" providerId="ADAL" clId="{F374B673-51D5-4AD6-BD55-E45E5C58CC52}" dt="2023-04-04T08:28:47.249" v="574"/>
          <ac:picMkLst>
            <pc:docMk/>
            <pc:sldMasterMk cId="3772807031" sldId="2147483684"/>
            <ac:picMk id="7" creationId="{0A63E57B-BCB7-60DF-A78F-D20427A1775F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90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5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3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39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D7DC6-6A00-389A-A136-35B8D2D8A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635ECB-E647-A524-C8C5-C0B1E9F28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26E8D0-E651-175F-45B2-C4C3F4BB7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2B6B7B-CDAA-DA94-7BB2-45C595CB0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06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7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8581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60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16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851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3633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186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32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4884" y="6460827"/>
            <a:ext cx="740619" cy="7943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6457889"/>
            <a:ext cx="177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</a:rPr>
              <a:t>Măng</a:t>
            </a:r>
            <a:r>
              <a:rPr lang="en-US" sz="2000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</a:rPr>
              <a:t> Non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9719F4-A6AD-46B4-B92C-E8FE57E591A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559280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1C4A4C8C-DBE7-9362-863B-9562AFE4831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1">
            <a:extLst>
              <a:ext uri="{FF2B5EF4-FFF2-40B4-BE49-F238E27FC236}">
                <a16:creationId xmlns:a16="http://schemas.microsoft.com/office/drawing/2014/main" id="{A7E205BE-F0AD-A268-BE9A-9AF1A52036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5" name="Hình ảnh 32">
            <a:extLst>
              <a:ext uri="{FF2B5EF4-FFF2-40B4-BE49-F238E27FC236}">
                <a16:creationId xmlns:a16="http://schemas.microsoft.com/office/drawing/2014/main" id="{BD2FC0B9-9CFD-2B09-5ABF-AD266B6D55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9AFA0A-5E75-17B2-9649-6717F93FD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481ECD-70C3-4D43-9C1F-722924485C9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31">
            <a:extLst>
              <a:ext uri="{FF2B5EF4-FFF2-40B4-BE49-F238E27FC236}">
                <a16:creationId xmlns:a16="http://schemas.microsoft.com/office/drawing/2014/main" id="{854A35CC-1C34-D43A-691F-F2FBC9F8420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8" name="Hình ảnh 32">
            <a:extLst>
              <a:ext uri="{FF2B5EF4-FFF2-40B4-BE49-F238E27FC236}">
                <a16:creationId xmlns:a16="http://schemas.microsoft.com/office/drawing/2014/main" id="{FE0BC9CE-D0B3-643E-108C-2373691EE0C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19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8" r:id="rId4"/>
    <p:sldLayoutId id="2147483679" r:id="rId5"/>
    <p:sldLayoutId id="2147483680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589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5" y="1856795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7101" y="191339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401465" y="4191088"/>
            <a:ext cx="1899759" cy="26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10179961" y="3994779"/>
            <a:ext cx="2253587" cy="286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49DA18-ACCA-426E-8335-832BEC8327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91" y="5343177"/>
            <a:ext cx="673126" cy="1144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453B2-6789-6F6C-6E6E-0DBEF6DA82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632" y="191339"/>
            <a:ext cx="2389102" cy="175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0C8564-CA03-D14C-2279-9B1F75CE80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949" y="-20638"/>
            <a:ext cx="1947566" cy="1546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76DD3-D7AC-E8FE-910B-6BA73F2FA1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165" y="2127361"/>
            <a:ext cx="10928733" cy="2264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854FF6-9EB1-8CC9-E8A3-FF7412F7A6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6094" y="4172068"/>
            <a:ext cx="263370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8881CB-52D6-F6B3-D27F-6245D5E93DCC}"/>
              </a:ext>
            </a:extLst>
          </p:cNvPr>
          <p:cNvGrpSpPr/>
          <p:nvPr/>
        </p:nvGrpSpPr>
        <p:grpSpPr>
          <a:xfrm>
            <a:off x="4054548" y="978195"/>
            <a:ext cx="4082904" cy="1222744"/>
            <a:chOff x="1711841" y="1148316"/>
            <a:chExt cx="5507665" cy="2966484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38F16C2-F019-11C9-79D9-083A4B551A91}"/>
                </a:ext>
              </a:extLst>
            </p:cNvPr>
            <p:cNvSpPr/>
            <p:nvPr/>
          </p:nvSpPr>
          <p:spPr>
            <a:xfrm>
              <a:off x="1711841" y="1148316"/>
              <a:ext cx="5507665" cy="2966484"/>
            </a:xfrm>
            <a:prstGeom prst="cloud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B4D7AC-55B1-02A9-C2A1-1D5F494F7E2F}"/>
                </a:ext>
              </a:extLst>
            </p:cNvPr>
            <p:cNvSpPr txBox="1"/>
            <p:nvPr/>
          </p:nvSpPr>
          <p:spPr>
            <a:xfrm>
              <a:off x="1998919" y="1662062"/>
              <a:ext cx="5082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24 + 30 = 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91EEA6-71B3-5774-EE4E-D2E5EB964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41" y="1645765"/>
            <a:ext cx="7937680" cy="3566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2E0DE2-5E93-412F-D7B8-1FA17FC58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76" y="4149720"/>
            <a:ext cx="7986452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16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122664" y="78368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196883" y="193476"/>
            <a:ext cx="11610869" cy="64710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Z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3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566" y="-369218"/>
            <a:ext cx="2596863" cy="921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4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9420" y="-357898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080DA4-AD04-62B2-2DB5-09687B23EDD8}"/>
              </a:ext>
            </a:extLst>
          </p:cNvPr>
          <p:cNvSpPr txBox="1"/>
          <p:nvPr/>
        </p:nvSpPr>
        <p:spPr>
          <a:xfrm>
            <a:off x="8118257" y="1758550"/>
            <a:ext cx="4512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4,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B7161C-71AA-F79F-A5B8-9F18BF6A7F1D}"/>
              </a:ext>
            </a:extLst>
          </p:cNvPr>
          <p:cNvGraphicFramePr>
            <a:graphicFrameLocks noGrp="1"/>
          </p:cNvGraphicFramePr>
          <p:nvPr/>
        </p:nvGraphicFramePr>
        <p:xfrm>
          <a:off x="411584" y="1115067"/>
          <a:ext cx="5190045" cy="4736982"/>
        </p:xfrm>
        <a:graphic>
          <a:graphicData uri="http://schemas.openxmlformats.org/drawingml/2006/table">
            <a:tbl>
              <a:tblPr firstRow="1" bandRow="1"/>
              <a:tblGrid>
                <a:gridCol w="2376886">
                  <a:extLst>
                    <a:ext uri="{9D8B030D-6E8A-4147-A177-3AD203B41FA5}">
                      <a16:colId xmlns:a16="http://schemas.microsoft.com/office/drawing/2014/main" val="1930133031"/>
                    </a:ext>
                  </a:extLst>
                </a:gridCol>
                <a:gridCol w="2813159">
                  <a:extLst>
                    <a:ext uri="{9D8B030D-6E8A-4147-A177-3AD203B41FA5}">
                      <a16:colId xmlns:a16="http://schemas.microsoft.com/office/drawing/2014/main" val="1506001050"/>
                    </a:ext>
                  </a:extLst>
                </a:gridCol>
              </a:tblGrid>
              <a:tr h="1337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AEE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6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D1D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19916"/>
                  </a:ext>
                </a:extLst>
              </a:tr>
              <a:tr h="2222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6000" b="1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392525"/>
                  </a:ext>
                </a:extLst>
              </a:tr>
              <a:tr h="1176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70427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75754BD-4E50-1672-A743-ABACDBC031D8}"/>
              </a:ext>
            </a:extLst>
          </p:cNvPr>
          <p:cNvSpPr txBox="1"/>
          <p:nvPr/>
        </p:nvSpPr>
        <p:spPr>
          <a:xfrm>
            <a:off x="4000298" y="2574354"/>
            <a:ext cx="2232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7186A8-8C8A-F36B-CE33-433831EB9B01}"/>
              </a:ext>
            </a:extLst>
          </p:cNvPr>
          <p:cNvSpPr txBox="1"/>
          <p:nvPr/>
        </p:nvSpPr>
        <p:spPr>
          <a:xfrm>
            <a:off x="1284961" y="4719967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8858B-1C75-217C-0FE4-76FC298751B3}"/>
              </a:ext>
            </a:extLst>
          </p:cNvPr>
          <p:cNvSpPr txBox="1"/>
          <p:nvPr/>
        </p:nvSpPr>
        <p:spPr>
          <a:xfrm>
            <a:off x="546155" y="2835769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9C698-31DC-218D-5A1F-C489A48D8799}"/>
              </a:ext>
            </a:extLst>
          </p:cNvPr>
          <p:cNvSpPr txBox="1"/>
          <p:nvPr/>
        </p:nvSpPr>
        <p:spPr>
          <a:xfrm>
            <a:off x="1359231" y="2574354"/>
            <a:ext cx="2232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48C988-E05E-5518-67B0-B2CEEACA447F}"/>
              </a:ext>
            </a:extLst>
          </p:cNvPr>
          <p:cNvSpPr txBox="1"/>
          <p:nvPr/>
        </p:nvSpPr>
        <p:spPr>
          <a:xfrm>
            <a:off x="4006669" y="4667483"/>
            <a:ext cx="2232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0617A3-7B6C-2267-98C2-B88BDF70D839}"/>
              </a:ext>
            </a:extLst>
          </p:cNvPr>
          <p:cNvSpPr txBox="1"/>
          <p:nvPr/>
        </p:nvSpPr>
        <p:spPr>
          <a:xfrm>
            <a:off x="6444341" y="1758550"/>
            <a:ext cx="1351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B2BB8E-58DA-DE11-D926-8664636C143E}"/>
              </a:ext>
            </a:extLst>
          </p:cNvPr>
          <p:cNvCxnSpPr/>
          <p:nvPr/>
        </p:nvCxnSpPr>
        <p:spPr>
          <a:xfrm>
            <a:off x="6628379" y="4197426"/>
            <a:ext cx="9834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081179A-23DB-F850-3DF9-899A46404B6B}"/>
              </a:ext>
            </a:extLst>
          </p:cNvPr>
          <p:cNvSpPr txBox="1"/>
          <p:nvPr/>
        </p:nvSpPr>
        <p:spPr>
          <a:xfrm>
            <a:off x="6454386" y="4087640"/>
            <a:ext cx="1335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UTM Avo" panose="02040603050506020204" pitchFamily="18" charset="0"/>
              </a:rPr>
              <a:t>5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B6207A-C1EB-83D8-3DC5-FA20102BD32E}"/>
              </a:ext>
            </a:extLst>
          </p:cNvPr>
          <p:cNvSpPr txBox="1"/>
          <p:nvPr/>
        </p:nvSpPr>
        <p:spPr>
          <a:xfrm>
            <a:off x="8317670" y="3424874"/>
            <a:ext cx="4512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+ 3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991699-7425-BA4F-F8E1-774A15B0C818}"/>
              </a:ext>
            </a:extLst>
          </p:cNvPr>
          <p:cNvSpPr txBox="1"/>
          <p:nvPr/>
        </p:nvSpPr>
        <p:spPr>
          <a:xfrm>
            <a:off x="7057354" y="4087641"/>
            <a:ext cx="1335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UTM Avo" panose="02040603050506020204" pitchFamily="18" charset="0"/>
              </a:rPr>
              <a:t>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79161-1C7E-56B6-FCBD-CBE17054546A}"/>
              </a:ext>
            </a:extLst>
          </p:cNvPr>
          <p:cNvSpPr txBox="1"/>
          <p:nvPr/>
        </p:nvSpPr>
        <p:spPr>
          <a:xfrm>
            <a:off x="5820303" y="2528187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6911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D73D-7567-9951-3955-E6F474B6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29670661-0EB0-851F-C2B6-BFC54497A6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90A2446-ADCE-71E8-C60B-48D6FBEE9E99}"/>
              </a:ext>
            </a:extLst>
          </p:cNvPr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>
              <a:extLst>
                <a:ext uri="{FF2B5EF4-FFF2-40B4-BE49-F238E27FC236}">
                  <a16:creationId xmlns:a16="http://schemas.microsoft.com/office/drawing/2014/main" id="{FF367A25-7F41-C040-E720-C1102AA4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>
              <a:extLst>
                <a:ext uri="{FF2B5EF4-FFF2-40B4-BE49-F238E27FC236}">
                  <a16:creationId xmlns:a16="http://schemas.microsoft.com/office/drawing/2014/main" id="{5F5982AC-386D-0CDB-FB09-5CD37A66B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>
              <a:extLst>
                <a:ext uri="{FF2B5EF4-FFF2-40B4-BE49-F238E27FC236}">
                  <a16:creationId xmlns:a16="http://schemas.microsoft.com/office/drawing/2014/main" id="{6332CA37-F598-AB2C-58CE-A697F53F4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7AE122D7-9424-7FAD-2589-6AF38ECB4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31021C9-B5D1-3F73-C66A-F364F82B4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083E9-843F-40B9-29B9-EE07FB584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324" y="2468797"/>
            <a:ext cx="932768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95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77769" y="208697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9751" r="43750" b="27198"/>
          <a:stretch/>
        </p:blipFill>
        <p:spPr>
          <a:xfrm rot="5400000">
            <a:off x="-1660909" y="1851726"/>
            <a:ext cx="6701883" cy="3310665"/>
          </a:xfrm>
          <a:prstGeom prst="rect">
            <a:avLst/>
          </a:prstGeom>
        </p:spPr>
      </p:pic>
      <p:sp>
        <p:nvSpPr>
          <p:cNvPr id="17" name="Text Box 90"/>
          <p:cNvSpPr txBox="1">
            <a:spLocks noChangeArrowheads="1"/>
          </p:cNvSpPr>
          <p:nvPr/>
        </p:nvSpPr>
        <p:spPr bwMode="auto">
          <a:xfrm>
            <a:off x="244892" y="476368"/>
            <a:ext cx="29635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noProof="0" dirty="0" err="1">
                <a:solidFill>
                  <a:srgbClr val="00B05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Tính</a:t>
            </a:r>
            <a:endParaRPr lang="en-US" altLang="en-US" sz="6000" b="1" noProof="0" dirty="0">
              <a:solidFill>
                <a:srgbClr val="00B05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88" y="3289609"/>
            <a:ext cx="3852256" cy="3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B05109-1F41-0D05-C366-FF98A24C0A4C}"/>
              </a:ext>
            </a:extLst>
          </p:cNvPr>
          <p:cNvGrpSpPr/>
          <p:nvPr/>
        </p:nvGrpSpPr>
        <p:grpSpPr>
          <a:xfrm>
            <a:off x="3341330" y="1045979"/>
            <a:ext cx="1895986" cy="2797043"/>
            <a:chOff x="3276058" y="208700"/>
            <a:chExt cx="1895986" cy="201400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096E-E78B-A8C3-A924-80AEBC26EF58}"/>
                </a:ext>
              </a:extLst>
            </p:cNvPr>
            <p:cNvSpPr txBox="1"/>
            <p:nvPr/>
          </p:nvSpPr>
          <p:spPr>
            <a:xfrm>
              <a:off x="3412970" y="208700"/>
              <a:ext cx="1759074" cy="2014002"/>
            </a:xfrm>
            <a:prstGeom prst="round2Same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latin typeface="UTM Avo" panose="02040603050506020204" pitchFamily="18" charset="0"/>
                  <a:ea typeface="Cambria" panose="02040503050406030204" pitchFamily="18" charset="0"/>
                </a:rPr>
                <a:t>11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AE4982-7F43-7209-1ECE-F69348F13BD7}"/>
                </a:ext>
              </a:extLst>
            </p:cNvPr>
            <p:cNvSpPr txBox="1"/>
            <p:nvPr/>
          </p:nvSpPr>
          <p:spPr>
            <a:xfrm>
              <a:off x="3276058" y="565398"/>
              <a:ext cx="1200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UTM Avo" panose="02040603050506020204" pitchFamily="18" charset="0"/>
                </a:rPr>
                <a:t>+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3F1E1E-089B-44F4-1793-33FCEC785838}"/>
              </a:ext>
            </a:extLst>
          </p:cNvPr>
          <p:cNvCxnSpPr/>
          <p:nvPr/>
        </p:nvCxnSpPr>
        <p:spPr>
          <a:xfrm>
            <a:off x="3928121" y="2951912"/>
            <a:ext cx="8593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FF5B293-23CE-7FA7-46F0-82D539865AB6}"/>
              </a:ext>
            </a:extLst>
          </p:cNvPr>
          <p:cNvGrpSpPr/>
          <p:nvPr/>
        </p:nvGrpSpPr>
        <p:grpSpPr>
          <a:xfrm>
            <a:off x="5781502" y="1045978"/>
            <a:ext cx="1895986" cy="2797043"/>
            <a:chOff x="3276058" y="208700"/>
            <a:chExt cx="1895986" cy="14501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1123DD-3E6B-29BB-4B44-23AAF4E9E7B3}"/>
                </a:ext>
              </a:extLst>
            </p:cNvPr>
            <p:cNvSpPr txBox="1"/>
            <p:nvPr/>
          </p:nvSpPr>
          <p:spPr>
            <a:xfrm>
              <a:off x="3412970" y="208700"/>
              <a:ext cx="1759074" cy="1450176"/>
            </a:xfrm>
            <a:prstGeom prst="round2Same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latin typeface="UTM Avo" panose="02040603050506020204" pitchFamily="18" charset="0"/>
                  <a:ea typeface="Cambria" panose="02040503050406030204" pitchFamily="18" charset="0"/>
                </a:rPr>
                <a:t>15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74241B-5978-504E-8D48-85C47930E406}"/>
                </a:ext>
              </a:extLst>
            </p:cNvPr>
            <p:cNvSpPr txBox="1"/>
            <p:nvPr/>
          </p:nvSpPr>
          <p:spPr>
            <a:xfrm>
              <a:off x="3276058" y="469027"/>
              <a:ext cx="1200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UTM Avo" panose="02040603050506020204" pitchFamily="18" charset="0"/>
                </a:rPr>
                <a:t>+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C795B-6E65-A713-3F49-130A7582AD96}"/>
              </a:ext>
            </a:extLst>
          </p:cNvPr>
          <p:cNvGrpSpPr/>
          <p:nvPr/>
        </p:nvGrpSpPr>
        <p:grpSpPr>
          <a:xfrm>
            <a:off x="8080377" y="1045979"/>
            <a:ext cx="1885574" cy="2797042"/>
            <a:chOff x="3286470" y="208700"/>
            <a:chExt cx="1885574" cy="14501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BF1397-8C5C-3D4B-2EB2-9EF95FC3C86A}"/>
                </a:ext>
              </a:extLst>
            </p:cNvPr>
            <p:cNvSpPr txBox="1"/>
            <p:nvPr/>
          </p:nvSpPr>
          <p:spPr>
            <a:xfrm>
              <a:off x="3412970" y="208700"/>
              <a:ext cx="1759074" cy="1450176"/>
            </a:xfrm>
            <a:prstGeom prst="round2Same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latin typeface="UTM Avo" panose="02040603050506020204" pitchFamily="18" charset="0"/>
                  <a:ea typeface="Cambria" panose="02040503050406030204" pitchFamily="18" charset="0"/>
                </a:rPr>
                <a:t>56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latin typeface="UTM Avo" panose="02040603050506020204" pitchFamily="18" charset="0"/>
                  <a:ea typeface="Cambria" panose="02040503050406030204" pitchFamily="18" charset="0"/>
                </a:rPr>
                <a:t>31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033A81-04D5-F09A-8DE2-4D5F883E0321}"/>
                </a:ext>
              </a:extLst>
            </p:cNvPr>
            <p:cNvSpPr txBox="1"/>
            <p:nvPr/>
          </p:nvSpPr>
          <p:spPr>
            <a:xfrm>
              <a:off x="3286470" y="469027"/>
              <a:ext cx="1200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UTM Avo" panose="02040603050506020204" pitchFamily="18" charset="0"/>
                </a:rPr>
                <a:t>+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1ADE95-A9C9-5A71-5FA4-431404A6DC30}"/>
              </a:ext>
            </a:extLst>
          </p:cNvPr>
          <p:cNvGrpSpPr/>
          <p:nvPr/>
        </p:nvGrpSpPr>
        <p:grpSpPr>
          <a:xfrm>
            <a:off x="10250537" y="1045979"/>
            <a:ext cx="1906763" cy="2797042"/>
            <a:chOff x="3265281" y="208700"/>
            <a:chExt cx="1906763" cy="14501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F2FACE-3837-8E11-747B-1823E72FA92F}"/>
                </a:ext>
              </a:extLst>
            </p:cNvPr>
            <p:cNvSpPr txBox="1"/>
            <p:nvPr/>
          </p:nvSpPr>
          <p:spPr>
            <a:xfrm>
              <a:off x="3412970" y="208700"/>
              <a:ext cx="1759074" cy="1450176"/>
            </a:xfrm>
            <a:prstGeom prst="round2Same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latin typeface="UTM Avo" panose="02040603050506020204" pitchFamily="18" charset="0"/>
                  <a:ea typeface="Cambria" panose="02040503050406030204" pitchFamily="18" charset="0"/>
                </a:rPr>
                <a:t>60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29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0820A7-2633-B941-A709-732722D53C37}"/>
                </a:ext>
              </a:extLst>
            </p:cNvPr>
            <p:cNvSpPr txBox="1"/>
            <p:nvPr/>
          </p:nvSpPr>
          <p:spPr>
            <a:xfrm>
              <a:off x="3265281" y="469027"/>
              <a:ext cx="1200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UTM Avo" panose="02040603050506020204" pitchFamily="18" charset="0"/>
                </a:rPr>
                <a:t>+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AC236D-A226-0727-99C8-0D29964F1C1C}"/>
              </a:ext>
            </a:extLst>
          </p:cNvPr>
          <p:cNvSpPr txBox="1"/>
          <p:nvPr/>
        </p:nvSpPr>
        <p:spPr>
          <a:xfrm>
            <a:off x="3771289" y="2890426"/>
            <a:ext cx="1331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52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F07FA5-5827-F5CA-E11E-781DE30462B8}"/>
              </a:ext>
            </a:extLst>
          </p:cNvPr>
          <p:cNvCxnSpPr/>
          <p:nvPr/>
        </p:nvCxnSpPr>
        <p:spPr>
          <a:xfrm>
            <a:off x="6272361" y="2951304"/>
            <a:ext cx="8593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D1DF71-5A27-47F6-5521-C863680FC90D}"/>
              </a:ext>
            </a:extLst>
          </p:cNvPr>
          <p:cNvCxnSpPr/>
          <p:nvPr/>
        </p:nvCxnSpPr>
        <p:spPr>
          <a:xfrm>
            <a:off x="8616452" y="2951912"/>
            <a:ext cx="8593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EE8B5-1803-34EB-204C-B40D4A3E2C42}"/>
              </a:ext>
            </a:extLst>
          </p:cNvPr>
          <p:cNvCxnSpPr/>
          <p:nvPr/>
        </p:nvCxnSpPr>
        <p:spPr>
          <a:xfrm>
            <a:off x="10827333" y="2951304"/>
            <a:ext cx="8593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20E81AC-A683-F30C-A104-B2AB049CED87}"/>
              </a:ext>
            </a:extLst>
          </p:cNvPr>
          <p:cNvSpPr txBox="1"/>
          <p:nvPr/>
        </p:nvSpPr>
        <p:spPr>
          <a:xfrm>
            <a:off x="6217429" y="2861122"/>
            <a:ext cx="1331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45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9DACB3-1FC0-14A2-13A0-EDAAD9C49B76}"/>
              </a:ext>
            </a:extLst>
          </p:cNvPr>
          <p:cNvSpPr txBox="1"/>
          <p:nvPr/>
        </p:nvSpPr>
        <p:spPr>
          <a:xfrm>
            <a:off x="8482734" y="2830858"/>
            <a:ext cx="1331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87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3AA355-DAA4-414D-4432-DD24A348A4AA}"/>
              </a:ext>
            </a:extLst>
          </p:cNvPr>
          <p:cNvSpPr txBox="1"/>
          <p:nvPr/>
        </p:nvSpPr>
        <p:spPr>
          <a:xfrm>
            <a:off x="10708976" y="2846128"/>
            <a:ext cx="1331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11696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184" y="-5962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8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1446" y="-211623"/>
            <a:ext cx="1808401" cy="1772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b="27198"/>
          <a:stretch/>
        </p:blipFill>
        <p:spPr>
          <a:xfrm>
            <a:off x="0" y="6411685"/>
            <a:ext cx="12192000" cy="4463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19934D-5788-6913-B723-23FD2575911E}"/>
              </a:ext>
            </a:extLst>
          </p:cNvPr>
          <p:cNvSpPr/>
          <p:nvPr/>
        </p:nvSpPr>
        <p:spPr>
          <a:xfrm>
            <a:off x="282411" y="205983"/>
            <a:ext cx="1033741" cy="10977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</a:t>
            </a:r>
            <a:endParaRPr lang="vi-VN" sz="6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9389A-5EEF-11E2-1C73-1BCA1BCB72AB}"/>
              </a:ext>
            </a:extLst>
          </p:cNvPr>
          <p:cNvSpPr txBox="1"/>
          <p:nvPr/>
        </p:nvSpPr>
        <p:spPr>
          <a:xfrm>
            <a:off x="1353567" y="-735"/>
            <a:ext cx="8984233" cy="130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tính</a:t>
            </a:r>
            <a:endParaRPr lang="vi-VN" sz="6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C72CBD3-CF3D-0533-2CA3-B1523D044BA5}"/>
              </a:ext>
            </a:extLst>
          </p:cNvPr>
          <p:cNvSpPr/>
          <p:nvPr/>
        </p:nvSpPr>
        <p:spPr>
          <a:xfrm>
            <a:off x="92465" y="1467010"/>
            <a:ext cx="2397348" cy="99607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FCC25-2BF4-2B4F-3FAF-D50C2F310FBF}"/>
              </a:ext>
            </a:extLst>
          </p:cNvPr>
          <p:cNvSpPr/>
          <p:nvPr/>
        </p:nvSpPr>
        <p:spPr>
          <a:xfrm>
            <a:off x="3171858" y="1539002"/>
            <a:ext cx="2474717" cy="8366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22E3A56-AD2A-D911-4C51-0A572FED6AEF}"/>
              </a:ext>
            </a:extLst>
          </p:cNvPr>
          <p:cNvSpPr/>
          <p:nvPr/>
        </p:nvSpPr>
        <p:spPr>
          <a:xfrm>
            <a:off x="6573198" y="1579660"/>
            <a:ext cx="2219400" cy="7345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58B5A0C-AF10-BF05-75F8-F8065CCAE6B1}"/>
              </a:ext>
            </a:extLst>
          </p:cNvPr>
          <p:cNvSpPr/>
          <p:nvPr/>
        </p:nvSpPr>
        <p:spPr>
          <a:xfrm>
            <a:off x="9461842" y="1481031"/>
            <a:ext cx="2397348" cy="8709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2EBBFB-70D1-F780-8142-BE8A0122318C}"/>
              </a:ext>
            </a:extLst>
          </p:cNvPr>
          <p:cNvSpPr txBox="1"/>
          <p:nvPr/>
        </p:nvSpPr>
        <p:spPr>
          <a:xfrm>
            <a:off x="161188" y="1644092"/>
            <a:ext cx="30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13 + 21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9B0CC-6F3E-DDAF-E62E-63926BB62291}"/>
              </a:ext>
            </a:extLst>
          </p:cNvPr>
          <p:cNvSpPr txBox="1"/>
          <p:nvPr/>
        </p:nvSpPr>
        <p:spPr>
          <a:xfrm>
            <a:off x="3369585" y="1625234"/>
            <a:ext cx="30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15 + 64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A2E79-18B9-D3E1-43E7-FB8156747376}"/>
              </a:ext>
            </a:extLst>
          </p:cNvPr>
          <p:cNvSpPr txBox="1"/>
          <p:nvPr/>
        </p:nvSpPr>
        <p:spPr>
          <a:xfrm>
            <a:off x="6705603" y="1644092"/>
            <a:ext cx="30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34 + 40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C5054-B521-313B-5A9E-8C30E4A14819}"/>
              </a:ext>
            </a:extLst>
          </p:cNvPr>
          <p:cNvSpPr txBox="1"/>
          <p:nvPr/>
        </p:nvSpPr>
        <p:spPr>
          <a:xfrm>
            <a:off x="9583994" y="1602306"/>
            <a:ext cx="30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83 + 15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51E33C0-98BD-ADA8-A3E7-0F87AB932C6E}"/>
              </a:ext>
            </a:extLst>
          </p:cNvPr>
          <p:cNvGrpSpPr/>
          <p:nvPr/>
        </p:nvGrpSpPr>
        <p:grpSpPr>
          <a:xfrm>
            <a:off x="-466755" y="1991707"/>
            <a:ext cx="4204811" cy="4806423"/>
            <a:chOff x="-466755" y="1991707"/>
            <a:chExt cx="4204811" cy="4806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FD7D4D-2517-DC87-8595-77B49B7D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6755" y="1991707"/>
              <a:ext cx="4204811" cy="4806423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EB23AD-CBF7-D933-5CAB-A1F27ED32D0E}"/>
                </a:ext>
              </a:extLst>
            </p:cNvPr>
            <p:cNvGrpSpPr/>
            <p:nvPr/>
          </p:nvGrpSpPr>
          <p:grpSpPr>
            <a:xfrm>
              <a:off x="588328" y="3491255"/>
              <a:ext cx="2094643" cy="1938992"/>
              <a:chOff x="528610" y="3462244"/>
              <a:chExt cx="2094643" cy="193899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6E98EB-9BB1-D866-C9CE-7E6D11A532C2}"/>
                  </a:ext>
                </a:extLst>
              </p:cNvPr>
              <p:cNvSpPr txBox="1"/>
              <p:nvPr/>
            </p:nvSpPr>
            <p:spPr>
              <a:xfrm>
                <a:off x="978956" y="3462244"/>
                <a:ext cx="164429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13</a:t>
                </a:r>
              </a:p>
              <a:p>
                <a:r>
                  <a:rPr lang="en-US" sz="6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21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0755A9-F97C-D30D-B3EE-0F586B9F2FEB}"/>
                  </a:ext>
                </a:extLst>
              </p:cNvPr>
              <p:cNvSpPr txBox="1"/>
              <p:nvPr/>
            </p:nvSpPr>
            <p:spPr>
              <a:xfrm>
                <a:off x="528610" y="3693865"/>
                <a:ext cx="7625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9E33A37-C87E-1B0C-2594-62AF2B99E626}"/>
                  </a:ext>
                </a:extLst>
              </p:cNvPr>
              <p:cNvCxnSpPr/>
              <p:nvPr/>
            </p:nvCxnSpPr>
            <p:spPr>
              <a:xfrm>
                <a:off x="1072245" y="5252328"/>
                <a:ext cx="90492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2123CA-D531-2228-1E18-39DC3EDDD8CA}"/>
                </a:ext>
              </a:extLst>
            </p:cNvPr>
            <p:cNvSpPr txBox="1"/>
            <p:nvPr/>
          </p:nvSpPr>
          <p:spPr>
            <a:xfrm>
              <a:off x="990148" y="5246368"/>
              <a:ext cx="188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34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37CD6E-1807-B052-4D47-604BD4414A0A}"/>
              </a:ext>
            </a:extLst>
          </p:cNvPr>
          <p:cNvGrpSpPr/>
          <p:nvPr/>
        </p:nvGrpSpPr>
        <p:grpSpPr>
          <a:xfrm>
            <a:off x="2622218" y="1916505"/>
            <a:ext cx="4204811" cy="4806423"/>
            <a:chOff x="-466755" y="1991707"/>
            <a:chExt cx="4204811" cy="480642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EEE3386-67CF-7C10-C3A7-DDFED7F9E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6755" y="1991707"/>
              <a:ext cx="4204811" cy="4806423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3CCE707-670E-361D-2831-271D4206362A}"/>
                </a:ext>
              </a:extLst>
            </p:cNvPr>
            <p:cNvGrpSpPr/>
            <p:nvPr/>
          </p:nvGrpSpPr>
          <p:grpSpPr>
            <a:xfrm>
              <a:off x="588328" y="3491255"/>
              <a:ext cx="2094643" cy="1938992"/>
              <a:chOff x="528610" y="3462244"/>
              <a:chExt cx="2094643" cy="1938992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B06F853-87FA-77EB-375D-AA2172CB0F9E}"/>
                  </a:ext>
                </a:extLst>
              </p:cNvPr>
              <p:cNvSpPr txBox="1"/>
              <p:nvPr/>
            </p:nvSpPr>
            <p:spPr>
              <a:xfrm>
                <a:off x="978956" y="3462244"/>
                <a:ext cx="164429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7030A0"/>
                    </a:solidFill>
                    <a:latin typeface="UTM Avo" panose="02040603050506020204" pitchFamily="18" charset="0"/>
                  </a:rPr>
                  <a:t>15</a:t>
                </a:r>
              </a:p>
              <a:p>
                <a:r>
                  <a:rPr lang="en-US" sz="6000" b="1" dirty="0">
                    <a:solidFill>
                      <a:srgbClr val="7030A0"/>
                    </a:solidFill>
                    <a:latin typeface="UTM Avo" panose="02040603050506020204" pitchFamily="18" charset="0"/>
                  </a:rPr>
                  <a:t>64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10E3E4D-3C94-2708-B940-F21A9B42E7DB}"/>
                  </a:ext>
                </a:extLst>
              </p:cNvPr>
              <p:cNvSpPr txBox="1"/>
              <p:nvPr/>
            </p:nvSpPr>
            <p:spPr>
              <a:xfrm>
                <a:off x="528610" y="3693865"/>
                <a:ext cx="7625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7030A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B13F548-7BDB-3647-AC3A-A99318BB6002}"/>
                  </a:ext>
                </a:extLst>
              </p:cNvPr>
              <p:cNvCxnSpPr/>
              <p:nvPr/>
            </p:nvCxnSpPr>
            <p:spPr>
              <a:xfrm>
                <a:off x="1072245" y="5252328"/>
                <a:ext cx="90492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39F8D5-BB97-E752-CAE1-7DAE98C5E11C}"/>
                </a:ext>
              </a:extLst>
            </p:cNvPr>
            <p:cNvSpPr txBox="1"/>
            <p:nvPr/>
          </p:nvSpPr>
          <p:spPr>
            <a:xfrm>
              <a:off x="990148" y="5246368"/>
              <a:ext cx="188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79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AC24E07-728F-B3A6-2933-71C43986D208}"/>
              </a:ext>
            </a:extLst>
          </p:cNvPr>
          <p:cNvGrpSpPr/>
          <p:nvPr/>
        </p:nvGrpSpPr>
        <p:grpSpPr>
          <a:xfrm>
            <a:off x="8708418" y="1923747"/>
            <a:ext cx="4204811" cy="4806423"/>
            <a:chOff x="-466755" y="1991707"/>
            <a:chExt cx="4204811" cy="480642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0C4ACF0-B312-D337-0D0D-596A484D6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6755" y="1991707"/>
              <a:ext cx="4204811" cy="4806423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D4A5454-8297-2AF6-5F60-BA43F72809F4}"/>
                </a:ext>
              </a:extLst>
            </p:cNvPr>
            <p:cNvGrpSpPr/>
            <p:nvPr/>
          </p:nvGrpSpPr>
          <p:grpSpPr>
            <a:xfrm>
              <a:off x="588328" y="3491255"/>
              <a:ext cx="2094643" cy="1938992"/>
              <a:chOff x="528610" y="3462244"/>
              <a:chExt cx="2094643" cy="193899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B7A7A36-3333-97DF-B850-E109D4BAD644}"/>
                  </a:ext>
                </a:extLst>
              </p:cNvPr>
              <p:cNvSpPr txBox="1"/>
              <p:nvPr/>
            </p:nvSpPr>
            <p:spPr>
              <a:xfrm>
                <a:off x="978956" y="3462244"/>
                <a:ext cx="164429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83</a:t>
                </a:r>
              </a:p>
              <a:p>
                <a:r>
                  <a:rPr lang="en-US" sz="60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15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396FA42-6D88-694A-004F-46DA0002764B}"/>
                  </a:ext>
                </a:extLst>
              </p:cNvPr>
              <p:cNvSpPr txBox="1"/>
              <p:nvPr/>
            </p:nvSpPr>
            <p:spPr>
              <a:xfrm>
                <a:off x="528610" y="3693865"/>
                <a:ext cx="7625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2FECEF8-4A04-8B82-9FF6-6F133D3D0D40}"/>
                  </a:ext>
                </a:extLst>
              </p:cNvPr>
              <p:cNvCxnSpPr/>
              <p:nvPr/>
            </p:nvCxnSpPr>
            <p:spPr>
              <a:xfrm>
                <a:off x="1072245" y="5252328"/>
                <a:ext cx="90492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260260-243C-1F57-8917-FE20F91093CE}"/>
                </a:ext>
              </a:extLst>
            </p:cNvPr>
            <p:cNvSpPr txBox="1"/>
            <p:nvPr/>
          </p:nvSpPr>
          <p:spPr>
            <a:xfrm>
              <a:off x="990148" y="5246368"/>
              <a:ext cx="188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98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4C036F-B43A-774F-E3ED-23A6E679C18B}"/>
              </a:ext>
            </a:extLst>
          </p:cNvPr>
          <p:cNvGrpSpPr/>
          <p:nvPr/>
        </p:nvGrpSpPr>
        <p:grpSpPr>
          <a:xfrm>
            <a:off x="5646575" y="1841303"/>
            <a:ext cx="4204811" cy="4806423"/>
            <a:chOff x="-466755" y="1991707"/>
            <a:chExt cx="4204811" cy="480642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412D5EC-56BE-0E1F-B01E-53A42065B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6755" y="1991707"/>
              <a:ext cx="4204811" cy="4806423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943D103-7907-354F-A9E6-2F5A6C51173E}"/>
                </a:ext>
              </a:extLst>
            </p:cNvPr>
            <p:cNvGrpSpPr/>
            <p:nvPr/>
          </p:nvGrpSpPr>
          <p:grpSpPr>
            <a:xfrm>
              <a:off x="588328" y="3491255"/>
              <a:ext cx="2094643" cy="1938992"/>
              <a:chOff x="528610" y="3462244"/>
              <a:chExt cx="2094643" cy="1938992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CE3EE59-BD60-2571-A2BD-DAEFE3AE97DC}"/>
                  </a:ext>
                </a:extLst>
              </p:cNvPr>
              <p:cNvSpPr txBox="1"/>
              <p:nvPr/>
            </p:nvSpPr>
            <p:spPr>
              <a:xfrm>
                <a:off x="978956" y="3462244"/>
                <a:ext cx="164429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34</a:t>
                </a:r>
              </a:p>
              <a:p>
                <a:r>
                  <a:rPr lang="en-US" sz="60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40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550E4EB-8C33-56B7-6AFE-B081222D39E7}"/>
                  </a:ext>
                </a:extLst>
              </p:cNvPr>
              <p:cNvSpPr txBox="1"/>
              <p:nvPr/>
            </p:nvSpPr>
            <p:spPr>
              <a:xfrm>
                <a:off x="528610" y="3693865"/>
                <a:ext cx="7625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1579B86-9CB8-0661-3AD9-72524D4DAE93}"/>
                  </a:ext>
                </a:extLst>
              </p:cNvPr>
              <p:cNvCxnSpPr/>
              <p:nvPr/>
            </p:nvCxnSpPr>
            <p:spPr>
              <a:xfrm>
                <a:off x="1072245" y="5252328"/>
                <a:ext cx="90492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2E54AAF-FEB6-E43E-F834-F8B251D725F0}"/>
                </a:ext>
              </a:extLst>
            </p:cNvPr>
            <p:cNvSpPr txBox="1"/>
            <p:nvPr/>
          </p:nvSpPr>
          <p:spPr>
            <a:xfrm>
              <a:off x="990148" y="5246368"/>
              <a:ext cx="188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343881F-A347-F620-BEA3-9255B5537018}"/>
              </a:ext>
            </a:extLst>
          </p:cNvPr>
          <p:cNvSpPr/>
          <p:nvPr/>
        </p:nvSpPr>
        <p:spPr>
          <a:xfrm>
            <a:off x="1460741" y="1254503"/>
            <a:ext cx="913551" cy="76158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</a:t>
            </a:r>
            <a:endParaRPr lang="vi-VN"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54856-CB1A-F694-30B7-E1D4A229820E}"/>
              </a:ext>
            </a:extLst>
          </p:cNvPr>
          <p:cNvSpPr txBox="1"/>
          <p:nvPr/>
        </p:nvSpPr>
        <p:spPr>
          <a:xfrm>
            <a:off x="2374292" y="913665"/>
            <a:ext cx="8984233" cy="110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chỗ</a:t>
            </a:r>
            <a:r>
              <a:rPr lang="en-US" sz="50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đỗ</a:t>
            </a:r>
            <a:r>
              <a:rPr lang="en-US" sz="50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50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trực</a:t>
            </a:r>
            <a:r>
              <a:rPr lang="en-US" sz="50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thăng</a:t>
            </a:r>
            <a:endParaRPr lang="vi-VN" sz="5000" b="1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201BB-FA92-C1B1-C948-4F3B3E81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75" y="2016083"/>
            <a:ext cx="10012505" cy="436629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DA9E019-C545-5729-1C0E-D9685408226D}"/>
              </a:ext>
            </a:extLst>
          </p:cNvPr>
          <p:cNvSpPr/>
          <p:nvPr/>
        </p:nvSpPr>
        <p:spPr>
          <a:xfrm>
            <a:off x="2998383" y="3848985"/>
            <a:ext cx="6668115" cy="1159435"/>
          </a:xfrm>
          <a:custGeom>
            <a:avLst/>
            <a:gdLst>
              <a:gd name="connsiteX0" fmla="*/ 0 w 7097519"/>
              <a:gd name="connsiteY0" fmla="*/ 0 h 1539348"/>
              <a:gd name="connsiteX1" fmla="*/ 6103089 w 7097519"/>
              <a:gd name="connsiteY1" fmla="*/ 1446028 h 1539348"/>
              <a:gd name="connsiteX2" fmla="*/ 7017489 w 7097519"/>
              <a:gd name="connsiteY2" fmla="*/ 1275907 h 1539348"/>
              <a:gd name="connsiteX0" fmla="*/ 0 w 7416604"/>
              <a:gd name="connsiteY0" fmla="*/ 0 h 1698400"/>
              <a:gd name="connsiteX1" fmla="*/ 6103089 w 7416604"/>
              <a:gd name="connsiteY1" fmla="*/ 1446028 h 1698400"/>
              <a:gd name="connsiteX2" fmla="*/ 7385916 w 7416604"/>
              <a:gd name="connsiteY2" fmla="*/ 1608098 h 1698400"/>
              <a:gd name="connsiteX0" fmla="*/ 0 w 6810274"/>
              <a:gd name="connsiteY0" fmla="*/ 0 h 1616174"/>
              <a:gd name="connsiteX1" fmla="*/ 6103089 w 6810274"/>
              <a:gd name="connsiteY1" fmla="*/ 1446028 h 1616174"/>
              <a:gd name="connsiteX2" fmla="*/ 6540700 w 6810274"/>
              <a:gd name="connsiteY2" fmla="*/ 1482094 h 1616174"/>
              <a:gd name="connsiteX0" fmla="*/ 0 w 6961472"/>
              <a:gd name="connsiteY0" fmla="*/ 0 h 1519979"/>
              <a:gd name="connsiteX1" fmla="*/ 6103089 w 6961472"/>
              <a:gd name="connsiteY1" fmla="*/ 1446028 h 1519979"/>
              <a:gd name="connsiteX2" fmla="*/ 6822438 w 6961472"/>
              <a:gd name="connsiteY2" fmla="*/ 1172812 h 1519979"/>
              <a:gd name="connsiteX0" fmla="*/ 0 w 7020614"/>
              <a:gd name="connsiteY0" fmla="*/ 0 h 1245930"/>
              <a:gd name="connsiteX1" fmla="*/ 6243958 w 7020614"/>
              <a:gd name="connsiteY1" fmla="*/ 930558 h 1245930"/>
              <a:gd name="connsiteX2" fmla="*/ 6822438 w 7020614"/>
              <a:gd name="connsiteY2" fmla="*/ 1172812 h 1245930"/>
              <a:gd name="connsiteX0" fmla="*/ 0 w 7316264"/>
              <a:gd name="connsiteY0" fmla="*/ 0 h 1255395"/>
              <a:gd name="connsiteX1" fmla="*/ 6243958 w 7316264"/>
              <a:gd name="connsiteY1" fmla="*/ 930558 h 1255395"/>
              <a:gd name="connsiteX2" fmla="*/ 7255882 w 7316264"/>
              <a:gd name="connsiteY2" fmla="*/ 1184268 h 1255395"/>
              <a:gd name="connsiteX0" fmla="*/ 0 w 7274375"/>
              <a:gd name="connsiteY0" fmla="*/ 0 h 1229727"/>
              <a:gd name="connsiteX1" fmla="*/ 5680480 w 7274375"/>
              <a:gd name="connsiteY1" fmla="*/ 701461 h 1229727"/>
              <a:gd name="connsiteX2" fmla="*/ 7255882 w 7274375"/>
              <a:gd name="connsiteY2" fmla="*/ 1184268 h 1229727"/>
              <a:gd name="connsiteX0" fmla="*/ 0 w 7211224"/>
              <a:gd name="connsiteY0" fmla="*/ 0 h 1358918"/>
              <a:gd name="connsiteX1" fmla="*/ 5680480 w 7211224"/>
              <a:gd name="connsiteY1" fmla="*/ 701461 h 1358918"/>
              <a:gd name="connsiteX2" fmla="*/ 7190866 w 7211224"/>
              <a:gd name="connsiteY2" fmla="*/ 1321726 h 1358918"/>
              <a:gd name="connsiteX0" fmla="*/ 0 w 7190866"/>
              <a:gd name="connsiteY0" fmla="*/ 0 h 1321726"/>
              <a:gd name="connsiteX1" fmla="*/ 5680480 w 7190866"/>
              <a:gd name="connsiteY1" fmla="*/ 701461 h 1321726"/>
              <a:gd name="connsiteX2" fmla="*/ 7190866 w 7190866"/>
              <a:gd name="connsiteY2" fmla="*/ 1321726 h 132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0866" h="1321726">
                <a:moveTo>
                  <a:pt x="0" y="0"/>
                </a:moveTo>
                <a:cubicBezTo>
                  <a:pt x="2466754" y="616688"/>
                  <a:pt x="4510899" y="488810"/>
                  <a:pt x="5680480" y="701461"/>
                </a:cubicBezTo>
                <a:cubicBezTo>
                  <a:pt x="6850061" y="914112"/>
                  <a:pt x="6863340" y="1135101"/>
                  <a:pt x="7190866" y="1321726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4384D7-0426-5DC5-B45C-4FFC7527546A}"/>
              </a:ext>
            </a:extLst>
          </p:cNvPr>
          <p:cNvSpPr/>
          <p:nvPr/>
        </p:nvSpPr>
        <p:spPr>
          <a:xfrm>
            <a:off x="6337005" y="3991451"/>
            <a:ext cx="3327990" cy="1037749"/>
          </a:xfrm>
          <a:custGeom>
            <a:avLst/>
            <a:gdLst>
              <a:gd name="connsiteX0" fmla="*/ 3327990 w 3327990"/>
              <a:gd name="connsiteY0" fmla="*/ 48921 h 1037749"/>
              <a:gd name="connsiteX1" fmla="*/ 988828 w 3327990"/>
              <a:gd name="connsiteY1" fmla="*/ 112716 h 1037749"/>
              <a:gd name="connsiteX2" fmla="*/ 0 w 3327990"/>
              <a:gd name="connsiteY2" fmla="*/ 1037749 h 1037749"/>
              <a:gd name="connsiteX3" fmla="*/ 0 w 3327990"/>
              <a:gd name="connsiteY3" fmla="*/ 1037749 h 10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7990" h="1037749">
                <a:moveTo>
                  <a:pt x="3327990" y="48921"/>
                </a:moveTo>
                <a:cubicBezTo>
                  <a:pt x="2435741" y="-1584"/>
                  <a:pt x="1543493" y="-52089"/>
                  <a:pt x="988828" y="112716"/>
                </a:cubicBezTo>
                <a:cubicBezTo>
                  <a:pt x="434163" y="277521"/>
                  <a:pt x="0" y="1037749"/>
                  <a:pt x="0" y="1037749"/>
                </a:cubicBezTo>
                <a:lnTo>
                  <a:pt x="0" y="1037749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77769" y="208697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9751" r="43750" b="27198"/>
          <a:stretch/>
        </p:blipFill>
        <p:spPr>
          <a:xfrm rot="5400000">
            <a:off x="-1660909" y="1851726"/>
            <a:ext cx="6701883" cy="3310665"/>
          </a:xfrm>
          <a:prstGeom prst="rect">
            <a:avLst/>
          </a:prstGeom>
        </p:spPr>
      </p:pic>
      <p:sp>
        <p:nvSpPr>
          <p:cNvPr id="17" name="Text Box 90"/>
          <p:cNvSpPr txBox="1">
            <a:spLocks noChangeArrowheads="1"/>
          </p:cNvSpPr>
          <p:nvPr/>
        </p:nvSpPr>
        <p:spPr bwMode="auto">
          <a:xfrm>
            <a:off x="244892" y="476368"/>
            <a:ext cx="29635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08096E-E78B-A8C3-A924-80AEBC26EF58}"/>
              </a:ext>
            </a:extLst>
          </p:cNvPr>
          <p:cNvSpPr txBox="1"/>
          <p:nvPr/>
        </p:nvSpPr>
        <p:spPr>
          <a:xfrm>
            <a:off x="3202072" y="89421"/>
            <a:ext cx="8931263" cy="4130040"/>
          </a:xfrm>
          <a:prstGeom prst="round2Same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hai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cây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cà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chua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trong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vườn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cây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10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quả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cây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26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quả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hai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cây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bao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nhiêu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quả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cà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0" b="1" kern="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chua</a:t>
            </a:r>
            <a:r>
              <a:rPr lang="en-US" sz="50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08EB42-CFDD-AA7C-3F6F-37825B8C7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254490"/>
              </p:ext>
            </p:extLst>
          </p:nvPr>
        </p:nvGraphicFramePr>
        <p:xfrm>
          <a:off x="3668141" y="4472849"/>
          <a:ext cx="7967410" cy="16084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3482">
                  <a:extLst>
                    <a:ext uri="{9D8B030D-6E8A-4147-A177-3AD203B41FA5}">
                      <a16:colId xmlns:a16="http://schemas.microsoft.com/office/drawing/2014/main" val="1706679323"/>
                    </a:ext>
                  </a:extLst>
                </a:gridCol>
                <a:gridCol w="1593482">
                  <a:extLst>
                    <a:ext uri="{9D8B030D-6E8A-4147-A177-3AD203B41FA5}">
                      <a16:colId xmlns:a16="http://schemas.microsoft.com/office/drawing/2014/main" val="2934888007"/>
                    </a:ext>
                  </a:extLst>
                </a:gridCol>
                <a:gridCol w="1593482">
                  <a:extLst>
                    <a:ext uri="{9D8B030D-6E8A-4147-A177-3AD203B41FA5}">
                      <a16:colId xmlns:a16="http://schemas.microsoft.com/office/drawing/2014/main" val="1172861404"/>
                    </a:ext>
                  </a:extLst>
                </a:gridCol>
                <a:gridCol w="1593482">
                  <a:extLst>
                    <a:ext uri="{9D8B030D-6E8A-4147-A177-3AD203B41FA5}">
                      <a16:colId xmlns:a16="http://schemas.microsoft.com/office/drawing/2014/main" val="2200758221"/>
                    </a:ext>
                  </a:extLst>
                </a:gridCol>
                <a:gridCol w="1593482">
                  <a:extLst>
                    <a:ext uri="{9D8B030D-6E8A-4147-A177-3AD203B41FA5}">
                      <a16:colId xmlns:a16="http://schemas.microsoft.com/office/drawing/2014/main" val="1942595855"/>
                    </a:ext>
                  </a:extLst>
                </a:gridCol>
              </a:tblGrid>
              <a:tr h="16084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71088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5C3C4AB-AEFF-2E4E-2799-9B2139A5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3" y="4219461"/>
            <a:ext cx="3310666" cy="247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155347-4D01-8FB7-A758-2DC4B5BCB1A2}"/>
              </a:ext>
            </a:extLst>
          </p:cNvPr>
          <p:cNvSpPr txBox="1"/>
          <p:nvPr/>
        </p:nvSpPr>
        <p:spPr>
          <a:xfrm>
            <a:off x="4031685" y="4571494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7CD49-CC3B-1D61-0B4A-9CDA69A4DF4A}"/>
              </a:ext>
            </a:extLst>
          </p:cNvPr>
          <p:cNvSpPr txBox="1"/>
          <p:nvPr/>
        </p:nvSpPr>
        <p:spPr>
          <a:xfrm>
            <a:off x="5558119" y="4494175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98FC96-1293-5964-23E7-906204EC22C9}"/>
              </a:ext>
            </a:extLst>
          </p:cNvPr>
          <p:cNvSpPr txBox="1"/>
          <p:nvPr/>
        </p:nvSpPr>
        <p:spPr>
          <a:xfrm>
            <a:off x="7202363" y="4588846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4DAC38-825E-44E0-3E71-8A2C0943B45A}"/>
              </a:ext>
            </a:extLst>
          </p:cNvPr>
          <p:cNvSpPr txBox="1"/>
          <p:nvPr/>
        </p:nvSpPr>
        <p:spPr>
          <a:xfrm>
            <a:off x="8859979" y="4494175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E0E7AE-3A41-AD1F-5267-18BE04C00176}"/>
              </a:ext>
            </a:extLst>
          </p:cNvPr>
          <p:cNvSpPr txBox="1"/>
          <p:nvPr/>
        </p:nvSpPr>
        <p:spPr>
          <a:xfrm>
            <a:off x="10362621" y="4571494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0D4AC3-BCCB-0EC5-B676-701C92BBA5EC}"/>
              </a:ext>
            </a:extLst>
          </p:cNvPr>
          <p:cNvSpPr txBox="1"/>
          <p:nvPr/>
        </p:nvSpPr>
        <p:spPr>
          <a:xfrm>
            <a:off x="3640894" y="4655404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6EF524-BC9C-B01A-1F16-2BAD1F8FF027}"/>
              </a:ext>
            </a:extLst>
          </p:cNvPr>
          <p:cNvSpPr txBox="1"/>
          <p:nvPr/>
        </p:nvSpPr>
        <p:spPr>
          <a:xfrm>
            <a:off x="7014737" y="4532834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39440A-0D7B-CD2F-333E-74F9483A8B3E}"/>
              </a:ext>
            </a:extLst>
          </p:cNvPr>
          <p:cNvSpPr txBox="1"/>
          <p:nvPr/>
        </p:nvSpPr>
        <p:spPr>
          <a:xfrm>
            <a:off x="10070066" y="4588846"/>
            <a:ext cx="157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48157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2D3FC-70E0-1CA4-19A2-64D91467E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546" y="2536961"/>
            <a:ext cx="9327688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099B6-3220-D5CC-B03D-A6C5865DE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156" y="2468797"/>
            <a:ext cx="932768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8881CB-52D6-F6B3-D27F-6245D5E93DCC}"/>
              </a:ext>
            </a:extLst>
          </p:cNvPr>
          <p:cNvGrpSpPr/>
          <p:nvPr/>
        </p:nvGrpSpPr>
        <p:grpSpPr>
          <a:xfrm>
            <a:off x="3211031" y="839972"/>
            <a:ext cx="5507665" cy="2966484"/>
            <a:chOff x="1711841" y="1148316"/>
            <a:chExt cx="5507665" cy="2966484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38F16C2-F019-11C9-79D9-083A4B551A91}"/>
                </a:ext>
              </a:extLst>
            </p:cNvPr>
            <p:cNvSpPr/>
            <p:nvPr/>
          </p:nvSpPr>
          <p:spPr>
            <a:xfrm>
              <a:off x="1711841" y="1148316"/>
              <a:ext cx="5507665" cy="2966484"/>
            </a:xfrm>
            <a:prstGeom prst="cloud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B4D7AC-55B1-02A9-C2A1-1D5F494F7E2F}"/>
                </a:ext>
              </a:extLst>
            </p:cNvPr>
            <p:cNvSpPr txBox="1"/>
            <p:nvPr/>
          </p:nvSpPr>
          <p:spPr>
            <a:xfrm>
              <a:off x="1998919" y="1662062"/>
              <a:ext cx="50823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</a:rPr>
                <a:t>Em </a:t>
              </a:r>
              <a:r>
                <a:rPr lang="en-US" sz="4000" b="1" dirty="0" err="1">
                  <a:latin typeface="UTM Avo" panose="02040603050506020204" pitchFamily="18" charset="0"/>
                </a:rPr>
                <a:t>hãy</a:t>
              </a:r>
              <a:r>
                <a:rPr lang="en-US" sz="4000" b="1" dirty="0"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</a:rPr>
                <a:t>lấy</a:t>
              </a:r>
              <a:r>
                <a:rPr lang="en-US" sz="4000" b="1" dirty="0">
                  <a:latin typeface="UTM Avo" panose="02040603050506020204" pitchFamily="18" charset="0"/>
                </a:rPr>
                <a:t> 3 </a:t>
              </a:r>
              <a:r>
                <a:rPr lang="en-US" sz="4000" b="1" dirty="0" err="1">
                  <a:latin typeface="UTM Avo" panose="02040603050506020204" pitchFamily="18" charset="0"/>
                </a:rPr>
                <a:t>bó</a:t>
              </a:r>
              <a:r>
                <a:rPr lang="en-US" sz="4000" b="1" dirty="0">
                  <a:latin typeface="UTM Avo" panose="02040603050506020204" pitchFamily="18" charset="0"/>
                </a:rPr>
                <a:t> que </a:t>
              </a:r>
              <a:r>
                <a:rPr lang="en-US" sz="4000" b="1" dirty="0" err="1">
                  <a:latin typeface="UTM Avo" panose="02040603050506020204" pitchFamily="18" charset="0"/>
                </a:rPr>
                <a:t>tính</a:t>
              </a:r>
              <a:r>
                <a:rPr lang="en-US" sz="4000" b="1" dirty="0">
                  <a:latin typeface="UTM Avo" panose="02040603050506020204" pitchFamily="18" charset="0"/>
                </a:rPr>
                <a:t> 1 </a:t>
              </a:r>
              <a:r>
                <a:rPr lang="en-US" sz="4000" b="1" dirty="0" err="1">
                  <a:latin typeface="UTM Avo" panose="02040603050506020204" pitchFamily="18" charset="0"/>
                </a:rPr>
                <a:t>chục</a:t>
              </a:r>
              <a:r>
                <a:rPr lang="en-US" sz="4000" b="1" dirty="0"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latin typeface="UTM Avo" panose="02040603050506020204" pitchFamily="18" charset="0"/>
                </a:rPr>
                <a:t> 2 que </a:t>
              </a:r>
              <a:r>
                <a:rPr lang="en-US" sz="4000" b="1" dirty="0" err="1">
                  <a:latin typeface="UTM Avo" panose="02040603050506020204" pitchFamily="18" charset="0"/>
                </a:rPr>
                <a:t>tính</a:t>
              </a:r>
              <a:r>
                <a:rPr lang="en-US" sz="4000" b="1" dirty="0"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</a:rPr>
                <a:t>rời</a:t>
              </a:r>
              <a:r>
                <a:rPr lang="en-US" sz="4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4CBCC1-9689-DA04-2909-7FF210D1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844" l="5729" r="89974">
                        <a14:foregroundMark x1="9831" y1="17676" x2="12956" y2="62207"/>
                        <a14:foregroundMark x1="12956" y1="62207" x2="12956" y2="62207"/>
                        <a14:foregroundMark x1="49023" y1="22949" x2="56771" y2="73340"/>
                        <a14:foregroundMark x1="56771" y1="73340" x2="56771" y2="73340"/>
                        <a14:foregroundMark x1="5859" y1="21289" x2="5729" y2="74902"/>
                        <a14:foregroundMark x1="30729" y1="20020" x2="31576" y2="63867"/>
                        <a14:foregroundMark x1="67318" y1="20313" x2="67773" y2="71777"/>
                        <a14:foregroundMark x1="80143" y1="19727" x2="80339" y2="78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190" y="3250609"/>
            <a:ext cx="5650318" cy="37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122664" y="78368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87348" y="115109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3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566" y="-369218"/>
            <a:ext cx="2596863" cy="921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4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9420" y="-357898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8B5FB1-1803-8598-8BD4-C0219C51F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5729" r="89974">
                        <a14:foregroundMark x1="9831" y1="17676" x2="12956" y2="62207"/>
                        <a14:foregroundMark x1="12956" y1="62207" x2="12956" y2="62207"/>
                        <a14:foregroundMark x1="49023" y1="22949" x2="56771" y2="73340"/>
                        <a14:foregroundMark x1="56771" y1="73340" x2="56771" y2="73340"/>
                        <a14:foregroundMark x1="5859" y1="21289" x2="5729" y2="74902"/>
                        <a14:foregroundMark x1="30729" y1="20020" x2="31576" y2="63867"/>
                        <a14:foregroundMark x1="67318" y1="20313" x2="67773" y2="71777"/>
                        <a14:foregroundMark x1="80143" y1="19727" x2="80339" y2="78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544" y="640495"/>
            <a:ext cx="6081997" cy="376687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E18B32-BCAF-0280-9535-963C530E3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7018"/>
              </p:ext>
            </p:extLst>
          </p:nvPr>
        </p:nvGraphicFramePr>
        <p:xfrm>
          <a:off x="6409990" y="1332674"/>
          <a:ext cx="5329710" cy="201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40848">
                  <a:extLst>
                    <a:ext uri="{9D8B030D-6E8A-4147-A177-3AD203B41FA5}">
                      <a16:colId xmlns:a16="http://schemas.microsoft.com/office/drawing/2014/main" val="1930133031"/>
                    </a:ext>
                  </a:extLst>
                </a:gridCol>
                <a:gridCol w="2888862">
                  <a:extLst>
                    <a:ext uri="{9D8B030D-6E8A-4147-A177-3AD203B41FA5}">
                      <a16:colId xmlns:a16="http://schemas.microsoft.com/office/drawing/2014/main" val="1506001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6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1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6000" b="1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392525"/>
                  </a:ext>
                </a:extLst>
              </a:tr>
            </a:tbl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id="{1369856E-CD8E-09FF-5FAA-FAA0BBFBBC40}"/>
              </a:ext>
            </a:extLst>
          </p:cNvPr>
          <p:cNvSpPr/>
          <p:nvPr/>
        </p:nvSpPr>
        <p:spPr>
          <a:xfrm rot="5400000">
            <a:off x="2285656" y="2861188"/>
            <a:ext cx="815935" cy="287540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80DA4-AD04-62B2-2DB5-09687B23EDD8}"/>
              </a:ext>
            </a:extLst>
          </p:cNvPr>
          <p:cNvSpPr txBox="1"/>
          <p:nvPr/>
        </p:nvSpPr>
        <p:spPr>
          <a:xfrm>
            <a:off x="1129570" y="4778468"/>
            <a:ext cx="3128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Có</a:t>
            </a:r>
            <a:r>
              <a:rPr lang="en-US" sz="5000" b="1" dirty="0">
                <a:latin typeface="UTM Avo" panose="02040603050506020204" pitchFamily="18" charset="0"/>
              </a:rPr>
              <a:t> 3 </a:t>
            </a:r>
            <a:r>
              <a:rPr lang="en-US" sz="5000" b="1" dirty="0" err="1">
                <a:latin typeface="UTM Avo" panose="02040603050506020204" pitchFamily="18" charset="0"/>
              </a:rPr>
              <a:t>bó</a:t>
            </a:r>
            <a:r>
              <a:rPr lang="en-US" sz="5000" b="1" dirty="0">
                <a:latin typeface="UTM Avo" panose="02040603050506020204" pitchFamily="18" charset="0"/>
              </a:rPr>
              <a:t> que </a:t>
            </a:r>
            <a:r>
              <a:rPr lang="en-US" sz="5000" b="1" dirty="0" err="1">
                <a:latin typeface="UTM Avo" panose="02040603050506020204" pitchFamily="18" charset="0"/>
              </a:rPr>
              <a:t>tính</a:t>
            </a:r>
            <a:endParaRPr lang="en-US" sz="50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2B6F7-A03E-AB09-30D7-5C86805EC44F}"/>
              </a:ext>
            </a:extLst>
          </p:cNvPr>
          <p:cNvSpPr txBox="1"/>
          <p:nvPr/>
        </p:nvSpPr>
        <p:spPr>
          <a:xfrm>
            <a:off x="7466549" y="2488858"/>
            <a:ext cx="1509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BB4C329-ED0F-7A92-E3D3-882936E550CF}"/>
              </a:ext>
            </a:extLst>
          </p:cNvPr>
          <p:cNvSpPr/>
          <p:nvPr/>
        </p:nvSpPr>
        <p:spPr>
          <a:xfrm rot="5400000">
            <a:off x="5022893" y="3838965"/>
            <a:ext cx="815935" cy="90429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E1A22-3F82-B44E-6A89-C1F4D4BA0EA1}"/>
              </a:ext>
            </a:extLst>
          </p:cNvPr>
          <p:cNvSpPr txBox="1"/>
          <p:nvPr/>
        </p:nvSpPr>
        <p:spPr>
          <a:xfrm>
            <a:off x="4026322" y="4772311"/>
            <a:ext cx="3128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UTM Avo" panose="02040603050506020204" pitchFamily="18" charset="0"/>
              </a:rPr>
              <a:t>Có</a:t>
            </a:r>
            <a:r>
              <a:rPr lang="en-US" sz="5000" b="1" dirty="0">
                <a:latin typeface="UTM Avo" panose="02040603050506020204" pitchFamily="18" charset="0"/>
              </a:rPr>
              <a:t> 2 que </a:t>
            </a:r>
            <a:r>
              <a:rPr lang="en-US" sz="5000" b="1" dirty="0" err="1">
                <a:latin typeface="UTM Avo" panose="02040603050506020204" pitchFamily="18" charset="0"/>
              </a:rPr>
              <a:t>tính</a:t>
            </a:r>
            <a:endParaRPr lang="en-US" sz="5000" b="1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18FA40-16D6-0D09-5E27-87612161A470}"/>
              </a:ext>
            </a:extLst>
          </p:cNvPr>
          <p:cNvSpPr txBox="1"/>
          <p:nvPr/>
        </p:nvSpPr>
        <p:spPr>
          <a:xfrm>
            <a:off x="10138104" y="2486237"/>
            <a:ext cx="1509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8881CB-52D6-F6B3-D27F-6245D5E93DCC}"/>
              </a:ext>
            </a:extLst>
          </p:cNvPr>
          <p:cNvGrpSpPr/>
          <p:nvPr/>
        </p:nvGrpSpPr>
        <p:grpSpPr>
          <a:xfrm>
            <a:off x="3211031" y="839972"/>
            <a:ext cx="5507665" cy="2966484"/>
            <a:chOff x="1711841" y="1148316"/>
            <a:chExt cx="5507665" cy="2966484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38F16C2-F019-11C9-79D9-083A4B551A91}"/>
                </a:ext>
              </a:extLst>
            </p:cNvPr>
            <p:cNvSpPr/>
            <p:nvPr/>
          </p:nvSpPr>
          <p:spPr>
            <a:xfrm>
              <a:off x="1711841" y="1148316"/>
              <a:ext cx="5507665" cy="2966484"/>
            </a:xfrm>
            <a:prstGeom prst="cloud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B4D7AC-55B1-02A9-C2A1-1D5F494F7E2F}"/>
                </a:ext>
              </a:extLst>
            </p:cNvPr>
            <p:cNvSpPr txBox="1"/>
            <p:nvPr/>
          </p:nvSpPr>
          <p:spPr>
            <a:xfrm>
              <a:off x="2055628" y="1440999"/>
              <a:ext cx="50823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lấy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que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que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 que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FAF301-3C6D-FF84-AD0A-E1A8D34D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94" y="3369742"/>
            <a:ext cx="4017612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74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122664" y="78368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90565" y="193476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3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566" y="-369218"/>
            <a:ext cx="2596863" cy="921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4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9420" y="-357898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E18B32-BCAF-0280-9535-963C530E3123}"/>
              </a:ext>
            </a:extLst>
          </p:cNvPr>
          <p:cNvGraphicFramePr>
            <a:graphicFrameLocks noGrp="1"/>
          </p:cNvGraphicFramePr>
          <p:nvPr/>
        </p:nvGraphicFramePr>
        <p:xfrm>
          <a:off x="6409990" y="1332674"/>
          <a:ext cx="5329710" cy="238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40848">
                  <a:extLst>
                    <a:ext uri="{9D8B030D-6E8A-4147-A177-3AD203B41FA5}">
                      <a16:colId xmlns:a16="http://schemas.microsoft.com/office/drawing/2014/main" val="1930133031"/>
                    </a:ext>
                  </a:extLst>
                </a:gridCol>
                <a:gridCol w="2888862">
                  <a:extLst>
                    <a:ext uri="{9D8B030D-6E8A-4147-A177-3AD203B41FA5}">
                      <a16:colId xmlns:a16="http://schemas.microsoft.com/office/drawing/2014/main" val="1506001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6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1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6000" b="1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39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704276"/>
                  </a:ext>
                </a:extLst>
              </a:tr>
            </a:tbl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id="{1369856E-CD8E-09FF-5FAA-FAA0BBFBBC40}"/>
              </a:ext>
            </a:extLst>
          </p:cNvPr>
          <p:cNvSpPr/>
          <p:nvPr/>
        </p:nvSpPr>
        <p:spPr>
          <a:xfrm rot="5400000">
            <a:off x="1612556" y="3338022"/>
            <a:ext cx="630791" cy="96948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80DA4-AD04-62B2-2DB5-09687B23EDD8}"/>
              </a:ext>
            </a:extLst>
          </p:cNvPr>
          <p:cNvSpPr txBox="1"/>
          <p:nvPr/>
        </p:nvSpPr>
        <p:spPr>
          <a:xfrm>
            <a:off x="254993" y="4051425"/>
            <a:ext cx="3128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que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2B6F7-A03E-AB09-30D7-5C86805EC44F}"/>
              </a:ext>
            </a:extLst>
          </p:cNvPr>
          <p:cNvSpPr txBox="1"/>
          <p:nvPr/>
        </p:nvSpPr>
        <p:spPr>
          <a:xfrm>
            <a:off x="7430358" y="2488157"/>
            <a:ext cx="1509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E1A22-3F82-B44E-6A89-C1F4D4BA0EA1}"/>
              </a:ext>
            </a:extLst>
          </p:cNvPr>
          <p:cNvSpPr txBox="1"/>
          <p:nvPr/>
        </p:nvSpPr>
        <p:spPr>
          <a:xfrm>
            <a:off x="3090558" y="4164634"/>
            <a:ext cx="3128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que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18FA40-16D6-0D09-5E27-87612161A470}"/>
              </a:ext>
            </a:extLst>
          </p:cNvPr>
          <p:cNvSpPr txBox="1"/>
          <p:nvPr/>
        </p:nvSpPr>
        <p:spPr>
          <a:xfrm>
            <a:off x="10138104" y="2486237"/>
            <a:ext cx="1509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12785-029A-22A9-F188-B2FDA3566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8931" y="196412"/>
            <a:ext cx="4581717" cy="3596952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72DCDB56-B346-D0EC-3368-5731F142F0EE}"/>
              </a:ext>
            </a:extLst>
          </p:cNvPr>
          <p:cNvSpPr/>
          <p:nvPr/>
        </p:nvSpPr>
        <p:spPr>
          <a:xfrm rot="5400000">
            <a:off x="4066158" y="2596430"/>
            <a:ext cx="646621" cy="2524367"/>
          </a:xfrm>
          <a:prstGeom prst="rightBrace">
            <a:avLst>
              <a:gd name="adj1" fmla="val 8333"/>
              <a:gd name="adj2" fmla="val 56384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7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5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8881CB-52D6-F6B3-D27F-6245D5E93DCC}"/>
              </a:ext>
            </a:extLst>
          </p:cNvPr>
          <p:cNvGrpSpPr/>
          <p:nvPr/>
        </p:nvGrpSpPr>
        <p:grpSpPr>
          <a:xfrm>
            <a:off x="6585097" y="1084521"/>
            <a:ext cx="4093536" cy="1382233"/>
            <a:chOff x="1711841" y="1148316"/>
            <a:chExt cx="5507665" cy="2966484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38F16C2-F019-11C9-79D9-083A4B551A91}"/>
                </a:ext>
              </a:extLst>
            </p:cNvPr>
            <p:cNvSpPr/>
            <p:nvPr/>
          </p:nvSpPr>
          <p:spPr>
            <a:xfrm>
              <a:off x="1711841" y="1148316"/>
              <a:ext cx="5507665" cy="2966484"/>
            </a:xfrm>
            <a:prstGeom prst="cloud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B4D7AC-55B1-02A9-C2A1-1D5F494F7E2F}"/>
                </a:ext>
              </a:extLst>
            </p:cNvPr>
            <p:cNvSpPr txBox="1"/>
            <p:nvPr/>
          </p:nvSpPr>
          <p:spPr>
            <a:xfrm>
              <a:off x="1998919" y="1662062"/>
              <a:ext cx="5082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32 + 15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FAF301-3C6D-FF84-AD0A-E1A8D34D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58" y="3343939"/>
            <a:ext cx="5096539" cy="3596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11DDB-EBB4-2C46-37F1-55483F0C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5729" r="89974">
                        <a14:foregroundMark x1="9831" y1="17676" x2="12956" y2="62207"/>
                        <a14:foregroundMark x1="12956" y1="62207" x2="12956" y2="62207"/>
                        <a14:foregroundMark x1="49023" y1="22949" x2="56771" y2="73340"/>
                        <a14:foregroundMark x1="56771" y1="73340" x2="56771" y2="73340"/>
                        <a14:foregroundMark x1="5859" y1="21289" x2="5729" y2="74902"/>
                        <a14:foregroundMark x1="30729" y1="20020" x2="31576" y2="63867"/>
                        <a14:foregroundMark x1="67318" y1="20313" x2="67773" y2="71777"/>
                        <a14:foregroundMark x1="80143" y1="19727" x2="80339" y2="78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967" y="406579"/>
            <a:ext cx="6081997" cy="3766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A8906C-DDC1-294A-51EE-EAA1E4B6D873}"/>
              </a:ext>
            </a:extLst>
          </p:cNvPr>
          <p:cNvGrpSpPr/>
          <p:nvPr/>
        </p:nvGrpSpPr>
        <p:grpSpPr>
          <a:xfrm>
            <a:off x="6699497" y="3644575"/>
            <a:ext cx="4093536" cy="2128904"/>
            <a:chOff x="1711841" y="1148316"/>
            <a:chExt cx="5507665" cy="4568954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6E15F9EA-4410-9A8A-094D-81F3B8239913}"/>
                </a:ext>
              </a:extLst>
            </p:cNvPr>
            <p:cNvSpPr/>
            <p:nvPr/>
          </p:nvSpPr>
          <p:spPr>
            <a:xfrm>
              <a:off x="1711841" y="1148316"/>
              <a:ext cx="5507665" cy="4568954"/>
            </a:xfrm>
            <a:prstGeom prst="cloud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D62B79-2E37-6E5C-F716-A405D71AA432}"/>
                </a:ext>
              </a:extLst>
            </p:cNvPr>
            <p:cNvSpPr txBox="1"/>
            <p:nvPr/>
          </p:nvSpPr>
          <p:spPr>
            <a:xfrm>
              <a:off x="1998919" y="1662062"/>
              <a:ext cx="5082363" cy="2840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450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FAF301-3C6D-FF84-AD0A-E1A8D34D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226802"/>
            <a:ext cx="4121922" cy="2909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11DDB-EBB4-2C46-37F1-55483F0C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5729" r="89974">
                        <a14:foregroundMark x1="9831" y1="17676" x2="12956" y2="62207"/>
                        <a14:foregroundMark x1="12956" y1="62207" x2="12956" y2="62207"/>
                        <a14:foregroundMark x1="49023" y1="22949" x2="56771" y2="73340"/>
                        <a14:foregroundMark x1="56771" y1="73340" x2="56771" y2="73340"/>
                        <a14:foregroundMark x1="5859" y1="21289" x2="5729" y2="74902"/>
                        <a14:foregroundMark x1="30729" y1="20020" x2="31576" y2="63867"/>
                        <a14:foregroundMark x1="67318" y1="20313" x2="67773" y2="71777"/>
                        <a14:foregroundMark x1="80143" y1="19727" x2="80339" y2="78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722095"/>
            <a:ext cx="4697033" cy="290910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260FD96-92F8-17BB-B5BF-585929E1E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487015"/>
              </p:ext>
            </p:extLst>
          </p:nvPr>
        </p:nvGraphicFramePr>
        <p:xfrm>
          <a:off x="5720315" y="1217251"/>
          <a:ext cx="5190045" cy="47369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76886">
                  <a:extLst>
                    <a:ext uri="{9D8B030D-6E8A-4147-A177-3AD203B41FA5}">
                      <a16:colId xmlns:a16="http://schemas.microsoft.com/office/drawing/2014/main" val="1930133031"/>
                    </a:ext>
                  </a:extLst>
                </a:gridCol>
                <a:gridCol w="2813159">
                  <a:extLst>
                    <a:ext uri="{9D8B030D-6E8A-4147-A177-3AD203B41FA5}">
                      <a16:colId xmlns:a16="http://schemas.microsoft.com/office/drawing/2014/main" val="1506001050"/>
                    </a:ext>
                  </a:extLst>
                </a:gridCol>
              </a:tblGrid>
              <a:tr h="133766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6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19916"/>
                  </a:ext>
                </a:extLst>
              </a:tr>
              <a:tr h="2222768">
                <a:tc>
                  <a:txBody>
                    <a:bodyPr/>
                    <a:lstStyle/>
                    <a:p>
                      <a:endParaRPr lang="en-US" sz="6000" b="1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392525"/>
                  </a:ext>
                </a:extLst>
              </a:tr>
              <a:tr h="11765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70427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6E24B30-2ABD-242E-836A-E6E22BD28A37}"/>
              </a:ext>
            </a:extLst>
          </p:cNvPr>
          <p:cNvSpPr txBox="1"/>
          <p:nvPr/>
        </p:nvSpPr>
        <p:spPr>
          <a:xfrm>
            <a:off x="9258722" y="2616246"/>
            <a:ext cx="2232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2</a:t>
            </a:r>
          </a:p>
          <a:p>
            <a:r>
              <a:rPr lang="en-US" sz="6000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25DE2-2198-62C4-5864-C6565DE7B480}"/>
              </a:ext>
            </a:extLst>
          </p:cNvPr>
          <p:cNvSpPr txBox="1"/>
          <p:nvPr/>
        </p:nvSpPr>
        <p:spPr>
          <a:xfrm>
            <a:off x="6666613" y="4769162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9A752-C932-D766-345B-B9CE2EFCD016}"/>
              </a:ext>
            </a:extLst>
          </p:cNvPr>
          <p:cNvSpPr txBox="1"/>
          <p:nvPr/>
        </p:nvSpPr>
        <p:spPr>
          <a:xfrm>
            <a:off x="5858537" y="3167498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32D83-7DB7-FB95-F25B-3347E4C02166}"/>
              </a:ext>
            </a:extLst>
          </p:cNvPr>
          <p:cNvSpPr txBox="1"/>
          <p:nvPr/>
        </p:nvSpPr>
        <p:spPr>
          <a:xfrm>
            <a:off x="6666613" y="2616246"/>
            <a:ext cx="2232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3</a:t>
            </a:r>
          </a:p>
          <a:p>
            <a:r>
              <a:rPr lang="en-US" sz="6000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BF4E2-FF33-02A8-BA08-9069F719EBA8}"/>
              </a:ext>
            </a:extLst>
          </p:cNvPr>
          <p:cNvSpPr txBox="1"/>
          <p:nvPr/>
        </p:nvSpPr>
        <p:spPr>
          <a:xfrm>
            <a:off x="9258721" y="4718902"/>
            <a:ext cx="2232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8910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122664" y="78368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196883" y="193476"/>
            <a:ext cx="11610869" cy="64710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Z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3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566" y="-369218"/>
            <a:ext cx="2596863" cy="921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4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9420" y="-357898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080DA4-AD04-62B2-2DB5-09687B23EDD8}"/>
              </a:ext>
            </a:extLst>
          </p:cNvPr>
          <p:cNvSpPr txBox="1"/>
          <p:nvPr/>
        </p:nvSpPr>
        <p:spPr>
          <a:xfrm>
            <a:off x="8118257" y="1758550"/>
            <a:ext cx="4512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2 + 5 </a:t>
            </a:r>
            <a:r>
              <a:rPr lang="en-US" sz="40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bằng</a:t>
            </a:r>
            <a:r>
              <a:rPr lang="en-US" sz="4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 7,  </a:t>
            </a:r>
            <a:r>
              <a:rPr lang="en-US" sz="40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B7161C-71AA-F79F-A5B8-9F18BF6A7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449195"/>
              </p:ext>
            </p:extLst>
          </p:nvPr>
        </p:nvGraphicFramePr>
        <p:xfrm>
          <a:off x="411584" y="1115067"/>
          <a:ext cx="5190045" cy="4736982"/>
        </p:xfrm>
        <a:graphic>
          <a:graphicData uri="http://schemas.openxmlformats.org/drawingml/2006/table">
            <a:tbl>
              <a:tblPr firstRow="1" bandRow="1"/>
              <a:tblGrid>
                <a:gridCol w="2376886">
                  <a:extLst>
                    <a:ext uri="{9D8B030D-6E8A-4147-A177-3AD203B41FA5}">
                      <a16:colId xmlns:a16="http://schemas.microsoft.com/office/drawing/2014/main" val="1930133031"/>
                    </a:ext>
                  </a:extLst>
                </a:gridCol>
                <a:gridCol w="2813159">
                  <a:extLst>
                    <a:ext uri="{9D8B030D-6E8A-4147-A177-3AD203B41FA5}">
                      <a16:colId xmlns:a16="http://schemas.microsoft.com/office/drawing/2014/main" val="1506001050"/>
                    </a:ext>
                  </a:extLst>
                </a:gridCol>
              </a:tblGrid>
              <a:tr h="1337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AEE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6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D1D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19916"/>
                  </a:ext>
                </a:extLst>
              </a:tr>
              <a:tr h="2222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6000" b="1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392525"/>
                  </a:ext>
                </a:extLst>
              </a:tr>
              <a:tr h="1176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70427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75754BD-4E50-1672-A743-ABACDBC031D8}"/>
              </a:ext>
            </a:extLst>
          </p:cNvPr>
          <p:cNvSpPr txBox="1"/>
          <p:nvPr/>
        </p:nvSpPr>
        <p:spPr>
          <a:xfrm>
            <a:off x="4000298" y="2574354"/>
            <a:ext cx="2232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</a:p>
          <a:p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7186A8-8C8A-F36B-CE33-433831EB9B01}"/>
              </a:ext>
            </a:extLst>
          </p:cNvPr>
          <p:cNvSpPr txBox="1"/>
          <p:nvPr/>
        </p:nvSpPr>
        <p:spPr>
          <a:xfrm>
            <a:off x="1284961" y="4719967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8858B-1C75-217C-0FE4-76FC298751B3}"/>
              </a:ext>
            </a:extLst>
          </p:cNvPr>
          <p:cNvSpPr txBox="1"/>
          <p:nvPr/>
        </p:nvSpPr>
        <p:spPr>
          <a:xfrm>
            <a:off x="546155" y="2835769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9C698-31DC-218D-5A1F-C489A48D8799}"/>
              </a:ext>
            </a:extLst>
          </p:cNvPr>
          <p:cNvSpPr txBox="1"/>
          <p:nvPr/>
        </p:nvSpPr>
        <p:spPr>
          <a:xfrm>
            <a:off x="1359231" y="2574354"/>
            <a:ext cx="2232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</a:p>
          <a:p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48C988-E05E-5518-67B0-B2CEEACA447F}"/>
              </a:ext>
            </a:extLst>
          </p:cNvPr>
          <p:cNvSpPr txBox="1"/>
          <p:nvPr/>
        </p:nvSpPr>
        <p:spPr>
          <a:xfrm>
            <a:off x="4006669" y="4667483"/>
            <a:ext cx="2232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0617A3-7B6C-2267-98C2-B88BDF70D839}"/>
              </a:ext>
            </a:extLst>
          </p:cNvPr>
          <p:cNvSpPr txBox="1"/>
          <p:nvPr/>
        </p:nvSpPr>
        <p:spPr>
          <a:xfrm>
            <a:off x="6444341" y="1758550"/>
            <a:ext cx="1351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0000"/>
                </a:solidFill>
                <a:latin typeface="UTM Avo" panose="02040603050506020204" pitchFamily="18" charset="0"/>
              </a:rPr>
              <a:t>32</a:t>
            </a:r>
          </a:p>
          <a:p>
            <a:r>
              <a:rPr lang="en-US" sz="8000" dirty="0">
                <a:solidFill>
                  <a:srgbClr val="000000"/>
                </a:solidFill>
                <a:latin typeface="UTM Avo" panose="02040603050506020204" pitchFamily="18" charset="0"/>
              </a:rPr>
              <a:t>15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B2BB8E-58DA-DE11-D926-8664636C143E}"/>
              </a:ext>
            </a:extLst>
          </p:cNvPr>
          <p:cNvCxnSpPr/>
          <p:nvPr/>
        </p:nvCxnSpPr>
        <p:spPr>
          <a:xfrm>
            <a:off x="6628379" y="4197426"/>
            <a:ext cx="9834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081179A-23DB-F850-3DF9-899A46404B6B}"/>
              </a:ext>
            </a:extLst>
          </p:cNvPr>
          <p:cNvSpPr txBox="1"/>
          <p:nvPr/>
        </p:nvSpPr>
        <p:spPr>
          <a:xfrm>
            <a:off x="6454386" y="4087640"/>
            <a:ext cx="1335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B6207A-C1EB-83D8-3DC5-FA20102BD32E}"/>
              </a:ext>
            </a:extLst>
          </p:cNvPr>
          <p:cNvSpPr txBox="1"/>
          <p:nvPr/>
        </p:nvSpPr>
        <p:spPr>
          <a:xfrm>
            <a:off x="8317670" y="3424874"/>
            <a:ext cx="4512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3 + 1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 4,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 4.</a:t>
            </a:r>
            <a:endParaRPr lang="en-US" sz="4000" b="1" noProof="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991699-7425-BA4F-F8E1-774A15B0C818}"/>
              </a:ext>
            </a:extLst>
          </p:cNvPr>
          <p:cNvSpPr txBox="1"/>
          <p:nvPr/>
        </p:nvSpPr>
        <p:spPr>
          <a:xfrm>
            <a:off x="7057354" y="4087641"/>
            <a:ext cx="1335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48BFD1-2F2F-DA96-173C-4D99D54D35C4}"/>
              </a:ext>
            </a:extLst>
          </p:cNvPr>
          <p:cNvSpPr txBox="1"/>
          <p:nvPr/>
        </p:nvSpPr>
        <p:spPr>
          <a:xfrm>
            <a:off x="5820303" y="2528187"/>
            <a:ext cx="80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35985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267</Words>
  <Application>Microsoft Office PowerPoint</Application>
  <PresentationFormat>Widescreen</PresentationFormat>
  <Paragraphs>123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Calibri</vt:lpstr>
      <vt:lpstr>Arial</vt:lpstr>
      <vt:lpstr>inpin heiti</vt:lpstr>
      <vt:lpstr>UTM Avo</vt:lpstr>
      <vt:lpstr>UTM A&amp;S Graceland</vt:lpstr>
      <vt:lpstr>SVN-Newton</vt:lpstr>
      <vt:lpstr>等线</vt:lpstr>
      <vt:lpstr>Times New Roman</vt:lpstr>
      <vt:lpstr>Poppins</vt:lpstr>
      <vt:lpstr>Cambria</vt:lpstr>
      <vt:lpstr>Neucha</vt:lpstr>
      <vt:lpstr>#9Slide07 HoneyCream</vt:lpstr>
      <vt:lpstr>Office 主题​​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</dc:creator>
  <cp:keywords>MANGNONTEAM</cp:keywords>
  <cp:lastModifiedBy>Admin</cp:lastModifiedBy>
  <cp:revision>19</cp:revision>
  <dcterms:created xsi:type="dcterms:W3CDTF">2022-01-22T16:59:33Z</dcterms:created>
  <dcterms:modified xsi:type="dcterms:W3CDTF">2026-03-12T10:03:19Z</dcterms:modified>
</cp:coreProperties>
</file>