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3" r:id="rId5"/>
    <p:sldId id="265" r:id="rId6"/>
    <p:sldId id="266" r:id="rId7"/>
    <p:sldId id="267" r:id="rId8"/>
    <p:sldId id="270" r:id="rId9"/>
    <p:sldId id="271" r:id="rId10"/>
    <p:sldId id="272" r:id="rId11"/>
    <p:sldId id="274" r:id="rId12"/>
    <p:sldId id="275" r:id="rId13"/>
    <p:sldId id="276" r:id="rId14"/>
    <p:sldId id="273" r:id="rId15"/>
    <p:sldId id="277" r:id="rId16"/>
    <p:sldId id="278" r:id="rId17"/>
    <p:sldId id="279" r:id="rId18"/>
    <p:sldId id="280" r:id="rId19"/>
    <p:sldId id="281" r:id="rId20"/>
    <p:sldId id="283" r:id="rId21"/>
    <p:sldId id="282" r:id="rId22"/>
    <p:sldId id="284" r:id="rId23"/>
    <p:sldId id="286" r:id="rId24"/>
    <p:sldId id="290" r:id="rId25"/>
    <p:sldId id="260" r:id="rId26"/>
    <p:sldId id="291" r:id="rId27"/>
    <p:sldId id="294" r:id="rId28"/>
    <p:sldId id="295" r:id="rId29"/>
    <p:sldId id="292" r:id="rId30"/>
    <p:sldId id="293" r:id="rId31"/>
    <p:sldId id="296" r:id="rId32"/>
    <p:sldId id="297" r:id="rId33"/>
    <p:sldId id="298" r:id="rId34"/>
    <p:sldId id="299" r:id="rId35"/>
    <p:sldId id="300" r:id="rId36"/>
    <p:sldId id="301" r:id="rId37"/>
    <p:sldId id="304" r:id="rId38"/>
    <p:sldId id="302" r:id="rId39"/>
    <p:sldId id="30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A55"/>
    <a:srgbClr val="68BBFD"/>
    <a:srgbClr val="67DDEF"/>
    <a:srgbClr val="8DCAFD"/>
    <a:srgbClr val="AFE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16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731D-AA07-4D10-0A9A-62F25A57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CBF30-0F6C-FA87-6328-D632BD00F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62648-5E92-1E56-D239-81287BA6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61E53-DA0B-CE00-AC8A-4B5916EB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C2585-1616-17E4-7DEE-22807209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F0991-72E6-2D47-FF13-6E2949C6C1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F857F-31A4-7775-07BD-EE026830F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8287-5111-D434-C599-AD87F826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2E436-016C-433A-2872-D1004D5B2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9D0F3-8931-1EEA-D4F9-084B70DE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9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2B35FF-7276-B4F0-48E0-1115636C0676}"/>
              </a:ext>
            </a:extLst>
          </p:cNvPr>
          <p:cNvSpPr/>
          <p:nvPr userDrawn="1"/>
        </p:nvSpPr>
        <p:spPr>
          <a:xfrm>
            <a:off x="286327" y="193964"/>
            <a:ext cx="11674764" cy="6456218"/>
          </a:xfrm>
          <a:custGeom>
            <a:avLst/>
            <a:gdLst>
              <a:gd name="csX0" fmla="*/ 0 w 11674764"/>
              <a:gd name="csY0" fmla="*/ 0 h 6456218"/>
              <a:gd name="csX1" fmla="*/ 466991 w 11674764"/>
              <a:gd name="csY1" fmla="*/ 0 h 6456218"/>
              <a:gd name="csX2" fmla="*/ 933981 w 11674764"/>
              <a:gd name="csY2" fmla="*/ 0 h 6456218"/>
              <a:gd name="csX3" fmla="*/ 1400972 w 11674764"/>
              <a:gd name="csY3" fmla="*/ 0 h 6456218"/>
              <a:gd name="csX4" fmla="*/ 1634467 w 11674764"/>
              <a:gd name="csY4" fmla="*/ 0 h 6456218"/>
              <a:gd name="csX5" fmla="*/ 2451700 w 11674764"/>
              <a:gd name="csY5" fmla="*/ 0 h 6456218"/>
              <a:gd name="csX6" fmla="*/ 3152186 w 11674764"/>
              <a:gd name="csY6" fmla="*/ 0 h 6456218"/>
              <a:gd name="csX7" fmla="*/ 3502429 w 11674764"/>
              <a:gd name="csY7" fmla="*/ 0 h 6456218"/>
              <a:gd name="csX8" fmla="*/ 4202915 w 11674764"/>
              <a:gd name="csY8" fmla="*/ 0 h 6456218"/>
              <a:gd name="csX9" fmla="*/ 4436410 w 11674764"/>
              <a:gd name="csY9" fmla="*/ 0 h 6456218"/>
              <a:gd name="csX10" fmla="*/ 5136896 w 11674764"/>
              <a:gd name="csY10" fmla="*/ 0 h 6456218"/>
              <a:gd name="csX11" fmla="*/ 5603887 w 11674764"/>
              <a:gd name="csY11" fmla="*/ 0 h 6456218"/>
              <a:gd name="csX12" fmla="*/ 5954130 w 11674764"/>
              <a:gd name="csY12" fmla="*/ 0 h 6456218"/>
              <a:gd name="csX13" fmla="*/ 6537868 w 11674764"/>
              <a:gd name="csY13" fmla="*/ 0 h 6456218"/>
              <a:gd name="csX14" fmla="*/ 6888111 w 11674764"/>
              <a:gd name="csY14" fmla="*/ 0 h 6456218"/>
              <a:gd name="csX15" fmla="*/ 7238354 w 11674764"/>
              <a:gd name="csY15" fmla="*/ 0 h 6456218"/>
              <a:gd name="csX16" fmla="*/ 7705344 w 11674764"/>
              <a:gd name="csY16" fmla="*/ 0 h 6456218"/>
              <a:gd name="csX17" fmla="*/ 8522578 w 11674764"/>
              <a:gd name="csY17" fmla="*/ 0 h 6456218"/>
              <a:gd name="csX18" fmla="*/ 8872821 w 11674764"/>
              <a:gd name="csY18" fmla="*/ 0 h 6456218"/>
              <a:gd name="csX19" fmla="*/ 9223064 w 11674764"/>
              <a:gd name="csY19" fmla="*/ 0 h 6456218"/>
              <a:gd name="csX20" fmla="*/ 9456559 w 11674764"/>
              <a:gd name="csY20" fmla="*/ 0 h 6456218"/>
              <a:gd name="csX21" fmla="*/ 9923549 w 11674764"/>
              <a:gd name="csY21" fmla="*/ 0 h 6456218"/>
              <a:gd name="csX22" fmla="*/ 10507288 w 11674764"/>
              <a:gd name="csY22" fmla="*/ 0 h 6456218"/>
              <a:gd name="csX23" fmla="*/ 10740783 w 11674764"/>
              <a:gd name="csY23" fmla="*/ 0 h 6456218"/>
              <a:gd name="csX24" fmla="*/ 11091026 w 11674764"/>
              <a:gd name="csY24" fmla="*/ 0 h 6456218"/>
              <a:gd name="csX25" fmla="*/ 11674764 w 11674764"/>
              <a:gd name="csY25" fmla="*/ 0 h 6456218"/>
              <a:gd name="csX26" fmla="*/ 11674764 w 11674764"/>
              <a:gd name="csY26" fmla="*/ 393242 h 6456218"/>
              <a:gd name="csX27" fmla="*/ 11674764 w 11674764"/>
              <a:gd name="csY27" fmla="*/ 1044733 h 6456218"/>
              <a:gd name="csX28" fmla="*/ 11674764 w 11674764"/>
              <a:gd name="csY28" fmla="*/ 1760787 h 6456218"/>
              <a:gd name="csX29" fmla="*/ 11674764 w 11674764"/>
              <a:gd name="csY29" fmla="*/ 2347716 h 6456218"/>
              <a:gd name="csX30" fmla="*/ 11674764 w 11674764"/>
              <a:gd name="csY30" fmla="*/ 2740958 h 6456218"/>
              <a:gd name="csX31" fmla="*/ 11674764 w 11674764"/>
              <a:gd name="csY31" fmla="*/ 3263325 h 6456218"/>
              <a:gd name="csX32" fmla="*/ 11674764 w 11674764"/>
              <a:gd name="csY32" fmla="*/ 3721129 h 6456218"/>
              <a:gd name="csX33" fmla="*/ 11674764 w 11674764"/>
              <a:gd name="csY33" fmla="*/ 4114372 h 6456218"/>
              <a:gd name="csX34" fmla="*/ 11674764 w 11674764"/>
              <a:gd name="csY34" fmla="*/ 4701301 h 6456218"/>
              <a:gd name="csX35" fmla="*/ 11674764 w 11674764"/>
              <a:gd name="csY35" fmla="*/ 5288229 h 6456218"/>
              <a:gd name="csX36" fmla="*/ 11674764 w 11674764"/>
              <a:gd name="csY36" fmla="*/ 5746034 h 6456218"/>
              <a:gd name="csX37" fmla="*/ 11674764 w 11674764"/>
              <a:gd name="csY37" fmla="*/ 6456218 h 6456218"/>
              <a:gd name="csX38" fmla="*/ 10974278 w 11674764"/>
              <a:gd name="csY38" fmla="*/ 6456218 h 6456218"/>
              <a:gd name="csX39" fmla="*/ 10507288 w 11674764"/>
              <a:gd name="csY39" fmla="*/ 6456218 h 6456218"/>
              <a:gd name="csX40" fmla="*/ 10040297 w 11674764"/>
              <a:gd name="csY40" fmla="*/ 6456218 h 6456218"/>
              <a:gd name="csX41" fmla="*/ 9456559 w 11674764"/>
              <a:gd name="csY41" fmla="*/ 6456218 h 6456218"/>
              <a:gd name="csX42" fmla="*/ 8872821 w 11674764"/>
              <a:gd name="csY42" fmla="*/ 6456218 h 6456218"/>
              <a:gd name="csX43" fmla="*/ 8289082 w 11674764"/>
              <a:gd name="csY43" fmla="*/ 6456218 h 6456218"/>
              <a:gd name="csX44" fmla="*/ 7471849 w 11674764"/>
              <a:gd name="csY44" fmla="*/ 6456218 h 6456218"/>
              <a:gd name="csX45" fmla="*/ 6888111 w 11674764"/>
              <a:gd name="csY45" fmla="*/ 6456218 h 6456218"/>
              <a:gd name="csX46" fmla="*/ 6304373 w 11674764"/>
              <a:gd name="csY46" fmla="*/ 6456218 h 6456218"/>
              <a:gd name="csX47" fmla="*/ 5603887 w 11674764"/>
              <a:gd name="csY47" fmla="*/ 6456218 h 6456218"/>
              <a:gd name="csX48" fmla="*/ 4903401 w 11674764"/>
              <a:gd name="csY48" fmla="*/ 6456218 h 6456218"/>
              <a:gd name="csX49" fmla="*/ 4086167 w 11674764"/>
              <a:gd name="csY49" fmla="*/ 6456218 h 6456218"/>
              <a:gd name="csX50" fmla="*/ 3385682 w 11674764"/>
              <a:gd name="csY50" fmla="*/ 6456218 h 6456218"/>
              <a:gd name="csX51" fmla="*/ 2568448 w 11674764"/>
              <a:gd name="csY51" fmla="*/ 6456218 h 6456218"/>
              <a:gd name="csX52" fmla="*/ 1867962 w 11674764"/>
              <a:gd name="csY52" fmla="*/ 6456218 h 6456218"/>
              <a:gd name="csX53" fmla="*/ 1400972 w 11674764"/>
              <a:gd name="csY53" fmla="*/ 6456218 h 6456218"/>
              <a:gd name="csX54" fmla="*/ 700486 w 11674764"/>
              <a:gd name="csY54" fmla="*/ 6456218 h 6456218"/>
              <a:gd name="csX55" fmla="*/ 0 w 11674764"/>
              <a:gd name="csY55" fmla="*/ 6456218 h 6456218"/>
              <a:gd name="csX56" fmla="*/ 0 w 11674764"/>
              <a:gd name="csY56" fmla="*/ 6062976 h 6456218"/>
              <a:gd name="csX57" fmla="*/ 0 w 11674764"/>
              <a:gd name="csY57" fmla="*/ 5411485 h 6456218"/>
              <a:gd name="csX58" fmla="*/ 0 w 11674764"/>
              <a:gd name="csY58" fmla="*/ 4953680 h 6456218"/>
              <a:gd name="csX59" fmla="*/ 0 w 11674764"/>
              <a:gd name="csY59" fmla="*/ 4366751 h 6456218"/>
              <a:gd name="csX60" fmla="*/ 0 w 11674764"/>
              <a:gd name="csY60" fmla="*/ 3715260 h 6456218"/>
              <a:gd name="csX61" fmla="*/ 0 w 11674764"/>
              <a:gd name="csY61" fmla="*/ 3322018 h 6456218"/>
              <a:gd name="csX62" fmla="*/ 0 w 11674764"/>
              <a:gd name="csY62" fmla="*/ 2670527 h 6456218"/>
              <a:gd name="csX63" fmla="*/ 0 w 11674764"/>
              <a:gd name="csY63" fmla="*/ 1954473 h 6456218"/>
              <a:gd name="csX64" fmla="*/ 0 w 11674764"/>
              <a:gd name="csY64" fmla="*/ 1367544 h 6456218"/>
              <a:gd name="csX65" fmla="*/ 0 w 11674764"/>
              <a:gd name="csY65" fmla="*/ 651491 h 6456218"/>
              <a:gd name="csX66" fmla="*/ 0 w 11674764"/>
              <a:gd name="csY66" fmla="*/ 0 h 64562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1674764" h="6456218" fill="none" extrusionOk="0">
                <a:moveTo>
                  <a:pt x="0" y="0"/>
                </a:moveTo>
                <a:cubicBezTo>
                  <a:pt x="223407" y="-11007"/>
                  <a:pt x="366515" y="25063"/>
                  <a:pt x="466991" y="0"/>
                </a:cubicBezTo>
                <a:cubicBezTo>
                  <a:pt x="567467" y="-25063"/>
                  <a:pt x="760534" y="41399"/>
                  <a:pt x="933981" y="0"/>
                </a:cubicBezTo>
                <a:cubicBezTo>
                  <a:pt x="1107428" y="-41399"/>
                  <a:pt x="1289901" y="12851"/>
                  <a:pt x="1400972" y="0"/>
                </a:cubicBezTo>
                <a:cubicBezTo>
                  <a:pt x="1512043" y="-12851"/>
                  <a:pt x="1557435" y="6347"/>
                  <a:pt x="1634467" y="0"/>
                </a:cubicBezTo>
                <a:cubicBezTo>
                  <a:pt x="1711499" y="-6347"/>
                  <a:pt x="2110843" y="80845"/>
                  <a:pt x="2451700" y="0"/>
                </a:cubicBezTo>
                <a:cubicBezTo>
                  <a:pt x="2792557" y="-80845"/>
                  <a:pt x="2994186" y="22152"/>
                  <a:pt x="3152186" y="0"/>
                </a:cubicBezTo>
                <a:cubicBezTo>
                  <a:pt x="3310186" y="-22152"/>
                  <a:pt x="3399399" y="8848"/>
                  <a:pt x="3502429" y="0"/>
                </a:cubicBezTo>
                <a:cubicBezTo>
                  <a:pt x="3605459" y="-8848"/>
                  <a:pt x="3888621" y="19591"/>
                  <a:pt x="4202915" y="0"/>
                </a:cubicBezTo>
                <a:cubicBezTo>
                  <a:pt x="4517209" y="-19591"/>
                  <a:pt x="4377424" y="20037"/>
                  <a:pt x="4436410" y="0"/>
                </a:cubicBezTo>
                <a:cubicBezTo>
                  <a:pt x="4495397" y="-20037"/>
                  <a:pt x="4972357" y="9865"/>
                  <a:pt x="5136896" y="0"/>
                </a:cubicBezTo>
                <a:cubicBezTo>
                  <a:pt x="5301435" y="-9865"/>
                  <a:pt x="5477605" y="15560"/>
                  <a:pt x="5603887" y="0"/>
                </a:cubicBezTo>
                <a:cubicBezTo>
                  <a:pt x="5730169" y="-15560"/>
                  <a:pt x="5870585" y="41989"/>
                  <a:pt x="5954130" y="0"/>
                </a:cubicBezTo>
                <a:cubicBezTo>
                  <a:pt x="6037675" y="-41989"/>
                  <a:pt x="6292716" y="40388"/>
                  <a:pt x="6537868" y="0"/>
                </a:cubicBezTo>
                <a:cubicBezTo>
                  <a:pt x="6783020" y="-40388"/>
                  <a:pt x="6738291" y="35029"/>
                  <a:pt x="6888111" y="0"/>
                </a:cubicBezTo>
                <a:cubicBezTo>
                  <a:pt x="7037931" y="-35029"/>
                  <a:pt x="7098546" y="31249"/>
                  <a:pt x="7238354" y="0"/>
                </a:cubicBezTo>
                <a:cubicBezTo>
                  <a:pt x="7378162" y="-31249"/>
                  <a:pt x="7536250" y="18936"/>
                  <a:pt x="7705344" y="0"/>
                </a:cubicBezTo>
                <a:cubicBezTo>
                  <a:pt x="7874438" y="-18936"/>
                  <a:pt x="8353448" y="44207"/>
                  <a:pt x="8522578" y="0"/>
                </a:cubicBezTo>
                <a:cubicBezTo>
                  <a:pt x="8691708" y="-44207"/>
                  <a:pt x="8751970" y="17726"/>
                  <a:pt x="8872821" y="0"/>
                </a:cubicBezTo>
                <a:cubicBezTo>
                  <a:pt x="8993672" y="-17726"/>
                  <a:pt x="9135080" y="8933"/>
                  <a:pt x="9223064" y="0"/>
                </a:cubicBezTo>
                <a:cubicBezTo>
                  <a:pt x="9311048" y="-8933"/>
                  <a:pt x="9405400" y="17563"/>
                  <a:pt x="9456559" y="0"/>
                </a:cubicBezTo>
                <a:cubicBezTo>
                  <a:pt x="9507718" y="-17563"/>
                  <a:pt x="9757294" y="48824"/>
                  <a:pt x="9923549" y="0"/>
                </a:cubicBezTo>
                <a:cubicBezTo>
                  <a:pt x="10089804" y="-48824"/>
                  <a:pt x="10252309" y="28616"/>
                  <a:pt x="10507288" y="0"/>
                </a:cubicBezTo>
                <a:cubicBezTo>
                  <a:pt x="10762267" y="-28616"/>
                  <a:pt x="10679755" y="14413"/>
                  <a:pt x="10740783" y="0"/>
                </a:cubicBezTo>
                <a:cubicBezTo>
                  <a:pt x="10801811" y="-14413"/>
                  <a:pt x="10965713" y="931"/>
                  <a:pt x="11091026" y="0"/>
                </a:cubicBezTo>
                <a:cubicBezTo>
                  <a:pt x="11216339" y="-931"/>
                  <a:pt x="11395010" y="61303"/>
                  <a:pt x="11674764" y="0"/>
                </a:cubicBezTo>
                <a:cubicBezTo>
                  <a:pt x="11700368" y="89294"/>
                  <a:pt x="11650261" y="280776"/>
                  <a:pt x="11674764" y="393242"/>
                </a:cubicBezTo>
                <a:cubicBezTo>
                  <a:pt x="11699267" y="505708"/>
                  <a:pt x="11625142" y="842326"/>
                  <a:pt x="11674764" y="1044733"/>
                </a:cubicBezTo>
                <a:cubicBezTo>
                  <a:pt x="11724386" y="1247140"/>
                  <a:pt x="11660682" y="1521450"/>
                  <a:pt x="11674764" y="1760787"/>
                </a:cubicBezTo>
                <a:cubicBezTo>
                  <a:pt x="11688846" y="2000124"/>
                  <a:pt x="11660341" y="2160204"/>
                  <a:pt x="11674764" y="2347716"/>
                </a:cubicBezTo>
                <a:cubicBezTo>
                  <a:pt x="11689187" y="2535228"/>
                  <a:pt x="11651317" y="2607872"/>
                  <a:pt x="11674764" y="2740958"/>
                </a:cubicBezTo>
                <a:cubicBezTo>
                  <a:pt x="11698211" y="2874044"/>
                  <a:pt x="11661309" y="3147778"/>
                  <a:pt x="11674764" y="3263325"/>
                </a:cubicBezTo>
                <a:cubicBezTo>
                  <a:pt x="11688219" y="3378872"/>
                  <a:pt x="11635647" y="3533863"/>
                  <a:pt x="11674764" y="3721129"/>
                </a:cubicBezTo>
                <a:cubicBezTo>
                  <a:pt x="11713881" y="3908395"/>
                  <a:pt x="11648354" y="3987827"/>
                  <a:pt x="11674764" y="4114372"/>
                </a:cubicBezTo>
                <a:cubicBezTo>
                  <a:pt x="11701174" y="4240917"/>
                  <a:pt x="11661055" y="4499890"/>
                  <a:pt x="11674764" y="4701301"/>
                </a:cubicBezTo>
                <a:cubicBezTo>
                  <a:pt x="11688473" y="4902712"/>
                  <a:pt x="11631559" y="5161433"/>
                  <a:pt x="11674764" y="5288229"/>
                </a:cubicBezTo>
                <a:cubicBezTo>
                  <a:pt x="11717969" y="5415025"/>
                  <a:pt x="11657582" y="5607801"/>
                  <a:pt x="11674764" y="5746034"/>
                </a:cubicBezTo>
                <a:cubicBezTo>
                  <a:pt x="11691946" y="5884268"/>
                  <a:pt x="11669010" y="6210924"/>
                  <a:pt x="11674764" y="6456218"/>
                </a:cubicBezTo>
                <a:cubicBezTo>
                  <a:pt x="11378377" y="6501361"/>
                  <a:pt x="11173447" y="6394811"/>
                  <a:pt x="10974278" y="6456218"/>
                </a:cubicBezTo>
                <a:cubicBezTo>
                  <a:pt x="10775109" y="6517625"/>
                  <a:pt x="10638180" y="6450487"/>
                  <a:pt x="10507288" y="6456218"/>
                </a:cubicBezTo>
                <a:cubicBezTo>
                  <a:pt x="10376396" y="6461949"/>
                  <a:pt x="10222414" y="6400610"/>
                  <a:pt x="10040297" y="6456218"/>
                </a:cubicBezTo>
                <a:cubicBezTo>
                  <a:pt x="9858180" y="6511826"/>
                  <a:pt x="9656471" y="6409107"/>
                  <a:pt x="9456559" y="6456218"/>
                </a:cubicBezTo>
                <a:cubicBezTo>
                  <a:pt x="9256647" y="6503329"/>
                  <a:pt x="9106198" y="6421162"/>
                  <a:pt x="8872821" y="6456218"/>
                </a:cubicBezTo>
                <a:cubicBezTo>
                  <a:pt x="8639444" y="6491274"/>
                  <a:pt x="8444846" y="6438744"/>
                  <a:pt x="8289082" y="6456218"/>
                </a:cubicBezTo>
                <a:cubicBezTo>
                  <a:pt x="8133318" y="6473692"/>
                  <a:pt x="7659004" y="6369636"/>
                  <a:pt x="7471849" y="6456218"/>
                </a:cubicBezTo>
                <a:cubicBezTo>
                  <a:pt x="7284694" y="6542800"/>
                  <a:pt x="7102595" y="6449941"/>
                  <a:pt x="6888111" y="6456218"/>
                </a:cubicBezTo>
                <a:cubicBezTo>
                  <a:pt x="6673627" y="6462495"/>
                  <a:pt x="6584695" y="6390437"/>
                  <a:pt x="6304373" y="6456218"/>
                </a:cubicBezTo>
                <a:cubicBezTo>
                  <a:pt x="6024051" y="6521999"/>
                  <a:pt x="5895925" y="6385673"/>
                  <a:pt x="5603887" y="6456218"/>
                </a:cubicBezTo>
                <a:cubicBezTo>
                  <a:pt x="5311849" y="6526763"/>
                  <a:pt x="5152204" y="6454420"/>
                  <a:pt x="4903401" y="6456218"/>
                </a:cubicBezTo>
                <a:cubicBezTo>
                  <a:pt x="4654598" y="6458016"/>
                  <a:pt x="4346485" y="6438046"/>
                  <a:pt x="4086167" y="6456218"/>
                </a:cubicBezTo>
                <a:cubicBezTo>
                  <a:pt x="3825849" y="6474390"/>
                  <a:pt x="3704081" y="6404549"/>
                  <a:pt x="3385682" y="6456218"/>
                </a:cubicBezTo>
                <a:cubicBezTo>
                  <a:pt x="3067283" y="6507887"/>
                  <a:pt x="2971007" y="6408574"/>
                  <a:pt x="2568448" y="6456218"/>
                </a:cubicBezTo>
                <a:cubicBezTo>
                  <a:pt x="2165889" y="6503862"/>
                  <a:pt x="2064331" y="6449908"/>
                  <a:pt x="1867962" y="6456218"/>
                </a:cubicBezTo>
                <a:cubicBezTo>
                  <a:pt x="1671593" y="6462528"/>
                  <a:pt x="1540618" y="6430461"/>
                  <a:pt x="1400972" y="6456218"/>
                </a:cubicBezTo>
                <a:cubicBezTo>
                  <a:pt x="1261326" y="6481975"/>
                  <a:pt x="933291" y="6408810"/>
                  <a:pt x="700486" y="6456218"/>
                </a:cubicBezTo>
                <a:cubicBezTo>
                  <a:pt x="467681" y="6503626"/>
                  <a:pt x="213283" y="6405422"/>
                  <a:pt x="0" y="6456218"/>
                </a:cubicBezTo>
                <a:cubicBezTo>
                  <a:pt x="-2841" y="6374356"/>
                  <a:pt x="24360" y="6173983"/>
                  <a:pt x="0" y="6062976"/>
                </a:cubicBezTo>
                <a:cubicBezTo>
                  <a:pt x="-24360" y="5951969"/>
                  <a:pt x="3425" y="5643169"/>
                  <a:pt x="0" y="5411485"/>
                </a:cubicBezTo>
                <a:cubicBezTo>
                  <a:pt x="-3425" y="5179801"/>
                  <a:pt x="19229" y="5081416"/>
                  <a:pt x="0" y="4953680"/>
                </a:cubicBezTo>
                <a:cubicBezTo>
                  <a:pt x="-19229" y="4825945"/>
                  <a:pt x="40551" y="4531360"/>
                  <a:pt x="0" y="4366751"/>
                </a:cubicBezTo>
                <a:cubicBezTo>
                  <a:pt x="-40551" y="4202142"/>
                  <a:pt x="31286" y="3941603"/>
                  <a:pt x="0" y="3715260"/>
                </a:cubicBezTo>
                <a:cubicBezTo>
                  <a:pt x="-31286" y="3488917"/>
                  <a:pt x="1024" y="3517473"/>
                  <a:pt x="0" y="3322018"/>
                </a:cubicBezTo>
                <a:cubicBezTo>
                  <a:pt x="-1024" y="3126563"/>
                  <a:pt x="37747" y="2816210"/>
                  <a:pt x="0" y="2670527"/>
                </a:cubicBezTo>
                <a:cubicBezTo>
                  <a:pt x="-37747" y="2524844"/>
                  <a:pt x="48595" y="2180086"/>
                  <a:pt x="0" y="1954473"/>
                </a:cubicBezTo>
                <a:cubicBezTo>
                  <a:pt x="-48595" y="1728860"/>
                  <a:pt x="36760" y="1537414"/>
                  <a:pt x="0" y="1367544"/>
                </a:cubicBezTo>
                <a:cubicBezTo>
                  <a:pt x="-36760" y="1197674"/>
                  <a:pt x="63097" y="949974"/>
                  <a:pt x="0" y="651491"/>
                </a:cubicBezTo>
                <a:cubicBezTo>
                  <a:pt x="-63097" y="353008"/>
                  <a:pt x="37523" y="207144"/>
                  <a:pt x="0" y="0"/>
                </a:cubicBezTo>
                <a:close/>
              </a:path>
              <a:path w="11674764" h="6456218" stroke="0" extrusionOk="0">
                <a:moveTo>
                  <a:pt x="0" y="0"/>
                </a:moveTo>
                <a:cubicBezTo>
                  <a:pt x="219660" y="-38965"/>
                  <a:pt x="310765" y="29637"/>
                  <a:pt x="583738" y="0"/>
                </a:cubicBezTo>
                <a:cubicBezTo>
                  <a:pt x="856711" y="-29637"/>
                  <a:pt x="1095931" y="97032"/>
                  <a:pt x="1400972" y="0"/>
                </a:cubicBezTo>
                <a:cubicBezTo>
                  <a:pt x="1706013" y="-97032"/>
                  <a:pt x="1730592" y="42327"/>
                  <a:pt x="1867962" y="0"/>
                </a:cubicBezTo>
                <a:cubicBezTo>
                  <a:pt x="2005332" y="-42327"/>
                  <a:pt x="1993258" y="8374"/>
                  <a:pt x="2101458" y="0"/>
                </a:cubicBezTo>
                <a:cubicBezTo>
                  <a:pt x="2209658" y="-8374"/>
                  <a:pt x="2375069" y="35208"/>
                  <a:pt x="2451700" y="0"/>
                </a:cubicBezTo>
                <a:cubicBezTo>
                  <a:pt x="2528331" y="-35208"/>
                  <a:pt x="2622777" y="26018"/>
                  <a:pt x="2685196" y="0"/>
                </a:cubicBezTo>
                <a:cubicBezTo>
                  <a:pt x="2747615" y="-26018"/>
                  <a:pt x="2982659" y="11543"/>
                  <a:pt x="3268934" y="0"/>
                </a:cubicBezTo>
                <a:cubicBezTo>
                  <a:pt x="3555209" y="-11543"/>
                  <a:pt x="3616300" y="65294"/>
                  <a:pt x="3852672" y="0"/>
                </a:cubicBezTo>
                <a:cubicBezTo>
                  <a:pt x="4089044" y="-65294"/>
                  <a:pt x="4086620" y="1190"/>
                  <a:pt x="4202915" y="0"/>
                </a:cubicBezTo>
                <a:cubicBezTo>
                  <a:pt x="4319210" y="-1190"/>
                  <a:pt x="4474732" y="39347"/>
                  <a:pt x="4553158" y="0"/>
                </a:cubicBezTo>
                <a:cubicBezTo>
                  <a:pt x="4631584" y="-39347"/>
                  <a:pt x="4816704" y="40663"/>
                  <a:pt x="4903401" y="0"/>
                </a:cubicBezTo>
                <a:cubicBezTo>
                  <a:pt x="4990098" y="-40663"/>
                  <a:pt x="5163512" y="25076"/>
                  <a:pt x="5370391" y="0"/>
                </a:cubicBezTo>
                <a:cubicBezTo>
                  <a:pt x="5577270" y="-25076"/>
                  <a:pt x="5633472" y="12657"/>
                  <a:pt x="5837382" y="0"/>
                </a:cubicBezTo>
                <a:cubicBezTo>
                  <a:pt x="6041292" y="-12657"/>
                  <a:pt x="6133043" y="7806"/>
                  <a:pt x="6304373" y="0"/>
                </a:cubicBezTo>
                <a:cubicBezTo>
                  <a:pt x="6475703" y="-7806"/>
                  <a:pt x="6766886" y="73376"/>
                  <a:pt x="7004858" y="0"/>
                </a:cubicBezTo>
                <a:cubicBezTo>
                  <a:pt x="7242830" y="-73376"/>
                  <a:pt x="7247251" y="10388"/>
                  <a:pt x="7471849" y="0"/>
                </a:cubicBezTo>
                <a:cubicBezTo>
                  <a:pt x="7696447" y="-10388"/>
                  <a:pt x="7880428" y="37286"/>
                  <a:pt x="8055587" y="0"/>
                </a:cubicBezTo>
                <a:cubicBezTo>
                  <a:pt x="8230746" y="-37286"/>
                  <a:pt x="8424255" y="4082"/>
                  <a:pt x="8639325" y="0"/>
                </a:cubicBezTo>
                <a:cubicBezTo>
                  <a:pt x="8854395" y="-4082"/>
                  <a:pt x="8976717" y="49746"/>
                  <a:pt x="9106316" y="0"/>
                </a:cubicBezTo>
                <a:cubicBezTo>
                  <a:pt x="9235915" y="-49746"/>
                  <a:pt x="9392766" y="6794"/>
                  <a:pt x="9573306" y="0"/>
                </a:cubicBezTo>
                <a:cubicBezTo>
                  <a:pt x="9753846" y="-6794"/>
                  <a:pt x="9708515" y="12573"/>
                  <a:pt x="9806802" y="0"/>
                </a:cubicBezTo>
                <a:cubicBezTo>
                  <a:pt x="9905089" y="-12573"/>
                  <a:pt x="10216022" y="88574"/>
                  <a:pt x="10624035" y="0"/>
                </a:cubicBezTo>
                <a:cubicBezTo>
                  <a:pt x="11032048" y="-88574"/>
                  <a:pt x="11273108" y="39463"/>
                  <a:pt x="11674764" y="0"/>
                </a:cubicBezTo>
                <a:cubicBezTo>
                  <a:pt x="11678865" y="320140"/>
                  <a:pt x="11605495" y="571646"/>
                  <a:pt x="11674764" y="716053"/>
                </a:cubicBezTo>
                <a:cubicBezTo>
                  <a:pt x="11744033" y="860460"/>
                  <a:pt x="11673007" y="943560"/>
                  <a:pt x="11674764" y="1109296"/>
                </a:cubicBezTo>
                <a:cubicBezTo>
                  <a:pt x="11676521" y="1275032"/>
                  <a:pt x="11669100" y="1443001"/>
                  <a:pt x="11674764" y="1631662"/>
                </a:cubicBezTo>
                <a:cubicBezTo>
                  <a:pt x="11680428" y="1820323"/>
                  <a:pt x="11621044" y="1916908"/>
                  <a:pt x="11674764" y="2089467"/>
                </a:cubicBezTo>
                <a:cubicBezTo>
                  <a:pt x="11728484" y="2262026"/>
                  <a:pt x="11657576" y="2469915"/>
                  <a:pt x="11674764" y="2611834"/>
                </a:cubicBezTo>
                <a:cubicBezTo>
                  <a:pt x="11691952" y="2753753"/>
                  <a:pt x="11624809" y="2862181"/>
                  <a:pt x="11674764" y="3069638"/>
                </a:cubicBezTo>
                <a:cubicBezTo>
                  <a:pt x="11724719" y="3277095"/>
                  <a:pt x="11656578" y="3404867"/>
                  <a:pt x="11674764" y="3527443"/>
                </a:cubicBezTo>
                <a:cubicBezTo>
                  <a:pt x="11692950" y="3650019"/>
                  <a:pt x="11647665" y="3866552"/>
                  <a:pt x="11674764" y="4049809"/>
                </a:cubicBezTo>
                <a:cubicBezTo>
                  <a:pt x="11701863" y="4233066"/>
                  <a:pt x="11599244" y="4546118"/>
                  <a:pt x="11674764" y="4765863"/>
                </a:cubicBezTo>
                <a:cubicBezTo>
                  <a:pt x="11750284" y="4985608"/>
                  <a:pt x="11611628" y="5178312"/>
                  <a:pt x="11674764" y="5352792"/>
                </a:cubicBezTo>
                <a:cubicBezTo>
                  <a:pt x="11737900" y="5527272"/>
                  <a:pt x="11652157" y="5720853"/>
                  <a:pt x="11674764" y="5875158"/>
                </a:cubicBezTo>
                <a:cubicBezTo>
                  <a:pt x="11697371" y="6029463"/>
                  <a:pt x="11613882" y="6194306"/>
                  <a:pt x="11674764" y="6456218"/>
                </a:cubicBezTo>
                <a:cubicBezTo>
                  <a:pt x="11425556" y="6464053"/>
                  <a:pt x="11203353" y="6388351"/>
                  <a:pt x="10974278" y="6456218"/>
                </a:cubicBezTo>
                <a:cubicBezTo>
                  <a:pt x="10745203" y="6524085"/>
                  <a:pt x="10580613" y="6444288"/>
                  <a:pt x="10390540" y="6456218"/>
                </a:cubicBezTo>
                <a:cubicBezTo>
                  <a:pt x="10200467" y="6468148"/>
                  <a:pt x="10086913" y="6416224"/>
                  <a:pt x="9806802" y="6456218"/>
                </a:cubicBezTo>
                <a:cubicBezTo>
                  <a:pt x="9526691" y="6496212"/>
                  <a:pt x="9490980" y="6434200"/>
                  <a:pt x="9339811" y="6456218"/>
                </a:cubicBezTo>
                <a:cubicBezTo>
                  <a:pt x="9188642" y="6478236"/>
                  <a:pt x="9023148" y="6405639"/>
                  <a:pt x="8756073" y="6456218"/>
                </a:cubicBezTo>
                <a:cubicBezTo>
                  <a:pt x="8488998" y="6506797"/>
                  <a:pt x="8410391" y="6393236"/>
                  <a:pt x="8172335" y="6456218"/>
                </a:cubicBezTo>
                <a:cubicBezTo>
                  <a:pt x="7934279" y="6519200"/>
                  <a:pt x="7834512" y="6434642"/>
                  <a:pt x="7705344" y="6456218"/>
                </a:cubicBezTo>
                <a:cubicBezTo>
                  <a:pt x="7576176" y="6477794"/>
                  <a:pt x="7122643" y="6434012"/>
                  <a:pt x="6888111" y="6456218"/>
                </a:cubicBezTo>
                <a:cubicBezTo>
                  <a:pt x="6653579" y="6478424"/>
                  <a:pt x="6330770" y="6447151"/>
                  <a:pt x="6187625" y="6456218"/>
                </a:cubicBezTo>
                <a:cubicBezTo>
                  <a:pt x="6044480" y="6465285"/>
                  <a:pt x="5650744" y="6407669"/>
                  <a:pt x="5370391" y="6456218"/>
                </a:cubicBezTo>
                <a:cubicBezTo>
                  <a:pt x="5090038" y="6504767"/>
                  <a:pt x="5036115" y="6438256"/>
                  <a:pt x="4903401" y="6456218"/>
                </a:cubicBezTo>
                <a:cubicBezTo>
                  <a:pt x="4770687" y="6474180"/>
                  <a:pt x="4644067" y="6453635"/>
                  <a:pt x="4436410" y="6456218"/>
                </a:cubicBezTo>
                <a:cubicBezTo>
                  <a:pt x="4228753" y="6458801"/>
                  <a:pt x="4174399" y="6429915"/>
                  <a:pt x="4086167" y="6456218"/>
                </a:cubicBezTo>
                <a:cubicBezTo>
                  <a:pt x="3997935" y="6482521"/>
                  <a:pt x="3965562" y="6445507"/>
                  <a:pt x="3852672" y="6456218"/>
                </a:cubicBezTo>
                <a:cubicBezTo>
                  <a:pt x="3739782" y="6466929"/>
                  <a:pt x="3542526" y="6391726"/>
                  <a:pt x="3268934" y="6456218"/>
                </a:cubicBezTo>
                <a:cubicBezTo>
                  <a:pt x="2995342" y="6520710"/>
                  <a:pt x="3069968" y="6448035"/>
                  <a:pt x="2918691" y="6456218"/>
                </a:cubicBezTo>
                <a:cubicBezTo>
                  <a:pt x="2767414" y="6464401"/>
                  <a:pt x="2797811" y="6443021"/>
                  <a:pt x="2685196" y="6456218"/>
                </a:cubicBezTo>
                <a:cubicBezTo>
                  <a:pt x="2572581" y="6469415"/>
                  <a:pt x="2506520" y="6436135"/>
                  <a:pt x="2334953" y="6456218"/>
                </a:cubicBezTo>
                <a:cubicBezTo>
                  <a:pt x="2163386" y="6476301"/>
                  <a:pt x="2163078" y="6433407"/>
                  <a:pt x="2101458" y="6456218"/>
                </a:cubicBezTo>
                <a:cubicBezTo>
                  <a:pt x="2039838" y="6479029"/>
                  <a:pt x="1704243" y="6382863"/>
                  <a:pt x="1400972" y="6456218"/>
                </a:cubicBezTo>
                <a:cubicBezTo>
                  <a:pt x="1097701" y="6529573"/>
                  <a:pt x="1272047" y="6434885"/>
                  <a:pt x="1167476" y="6456218"/>
                </a:cubicBezTo>
                <a:cubicBezTo>
                  <a:pt x="1062905" y="6477551"/>
                  <a:pt x="850050" y="6390487"/>
                  <a:pt x="583738" y="6456218"/>
                </a:cubicBezTo>
                <a:cubicBezTo>
                  <a:pt x="317426" y="6521949"/>
                  <a:pt x="244969" y="6387073"/>
                  <a:pt x="0" y="6456218"/>
                </a:cubicBezTo>
                <a:cubicBezTo>
                  <a:pt x="-27190" y="6273016"/>
                  <a:pt x="41279" y="6161935"/>
                  <a:pt x="0" y="5998413"/>
                </a:cubicBezTo>
                <a:cubicBezTo>
                  <a:pt x="-41279" y="5834892"/>
                  <a:pt x="27414" y="5727283"/>
                  <a:pt x="0" y="5476047"/>
                </a:cubicBezTo>
                <a:cubicBezTo>
                  <a:pt x="-27414" y="5224811"/>
                  <a:pt x="39941" y="5228258"/>
                  <a:pt x="0" y="5082804"/>
                </a:cubicBezTo>
                <a:cubicBezTo>
                  <a:pt x="-39941" y="4937350"/>
                  <a:pt x="44170" y="4849271"/>
                  <a:pt x="0" y="4689562"/>
                </a:cubicBezTo>
                <a:cubicBezTo>
                  <a:pt x="-44170" y="4529853"/>
                  <a:pt x="10322" y="4415006"/>
                  <a:pt x="0" y="4231757"/>
                </a:cubicBezTo>
                <a:cubicBezTo>
                  <a:pt x="-10322" y="4048508"/>
                  <a:pt x="68728" y="3869016"/>
                  <a:pt x="0" y="3644829"/>
                </a:cubicBezTo>
                <a:cubicBezTo>
                  <a:pt x="-68728" y="3420642"/>
                  <a:pt x="34003" y="3392580"/>
                  <a:pt x="0" y="3187024"/>
                </a:cubicBezTo>
                <a:cubicBezTo>
                  <a:pt x="-34003" y="2981469"/>
                  <a:pt x="5570" y="2885512"/>
                  <a:pt x="0" y="2600095"/>
                </a:cubicBezTo>
                <a:cubicBezTo>
                  <a:pt x="-5570" y="2314678"/>
                  <a:pt x="18738" y="2142416"/>
                  <a:pt x="0" y="2013166"/>
                </a:cubicBezTo>
                <a:cubicBezTo>
                  <a:pt x="-18738" y="1883916"/>
                  <a:pt x="12135" y="1650491"/>
                  <a:pt x="0" y="1490799"/>
                </a:cubicBezTo>
                <a:cubicBezTo>
                  <a:pt x="-12135" y="1331107"/>
                  <a:pt x="22350" y="1150801"/>
                  <a:pt x="0" y="903871"/>
                </a:cubicBezTo>
                <a:cubicBezTo>
                  <a:pt x="-22350" y="656941"/>
                  <a:pt x="11262" y="430264"/>
                  <a:pt x="0" y="0"/>
                </a:cubicBezTo>
                <a:close/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5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14044A-5E67-F7AB-DDB2-8F5F4A645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9"/>
          <a:stretch>
            <a:fillRect/>
          </a:stretch>
        </p:blipFill>
        <p:spPr>
          <a:xfrm>
            <a:off x="0" y="-784786"/>
            <a:ext cx="12192000" cy="76427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ECAFCF-5066-31BA-5008-5F60C1D54E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18B00-9E5D-1D8E-9324-61BCB580E4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1AC8C-D350-3141-C1D1-57EE0996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84CC-F1F1-1E20-8E3B-90123770D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45DF2-10BF-854D-1657-5F2F2C992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E7FA3-5A6D-D487-990B-53DE5C99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85A83-A6A0-091E-1227-1CC2AAF4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B2160-5F39-E73C-6630-A2AEF7CB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6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56EE-F09F-6A97-2FDF-AA4A34354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69D53-1550-67E5-56E5-711FCB3E7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F82B3-713B-A6E4-B32D-A9D8865DF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0C8B7-9082-A85A-51B1-AC6DD26CA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B45A4-0352-7588-8015-1343F6C54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F62B1-1843-1C20-A4B7-95FEE5AC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53C07-E23C-EEF9-27CE-380F4683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E409E-2A8E-3349-89BF-90DB59D5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1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94E-B323-8637-120B-13FC8194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EFEAC-62B4-4782-615A-8F53AD21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89F8A-EBCA-3048-9553-E295D883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77765-18B3-3650-FEDD-862FED42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5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68FBD-5A60-A0D4-1257-2C65FBDB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5B6390-C335-B0B4-E85B-7556E9C3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5A7B5-830E-EE0C-08B6-F656108A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6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2C81-9AC3-E616-38DE-F67AF497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C1A2E-9D50-5B5B-D5A6-9AC4414DA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61B0D-1E26-9EA5-51BF-0BF25591A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88DC4-CE8B-6631-1D6E-027D3417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21443-397B-BB2E-5012-98402DE0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01F5C-4F7B-78E3-EB9E-7966C153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BBDF-6068-644D-EF7F-88D8A441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4AE38B-C1A1-75BA-6CAA-B29FA8EBD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42108-A2F8-A8FA-5594-85CFC536E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124BC-1D1F-FF24-FCB4-FDAE3929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75A662-17BB-436B-87AE-353AE457316C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C1177-80F6-3F2E-D844-ECA843AF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4494B-C82C-8262-2BC4-7404CA3A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AF36B1-6661-42AA-9430-3C605705A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E822F3-88A9-C22D-4CD3-EA07D4F978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459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A1D711A-9639-4FBE-3D87-760D1008DCB9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5B1D6-8511-28B4-B0E3-CB192FFEBC1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9EE0C-99D6-B5E3-3C88-57AD064AF5B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0CF81-D087-FE43-9FDC-C3FF4CF3A68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F20F4-6349-043F-027F-651DE842A4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D409F-669A-0250-8F9B-5D28A396851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A2D4D-A235-D6ED-8004-04130939B74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EAC24A-7264-11AD-9533-D1F70ABB237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5034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47CBA-A2E9-12A5-A880-FD5C9BAE72A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066" y="634152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6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AED06-CF30-2843-3A42-D6D2BE836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423" y="827003"/>
            <a:ext cx="2509497" cy="877194"/>
          </a:xfrm>
          <a:prstGeom prst="rect">
            <a:avLst/>
          </a:prstGeom>
        </p:spPr>
      </p:pic>
      <p:pic>
        <p:nvPicPr>
          <p:cNvPr id="7" name="Picture 6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062DA9A0-428A-A5A7-41CE-E7DD26A86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" y="148590"/>
            <a:ext cx="1090982" cy="1383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3E89C3-F883-18F8-6EEA-E48E15856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875" y="1704197"/>
            <a:ext cx="3292125" cy="2005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342646-7FF9-FD4B-62DB-346CFDAE8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285" y="3023730"/>
            <a:ext cx="3450635" cy="20057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05F854-4DEE-8B3A-CB0D-512AB292B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967" y="2666934"/>
            <a:ext cx="3151905" cy="11766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E1EC40-8AB0-E72A-205A-2A675E312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4687" y="5118539"/>
            <a:ext cx="2031414" cy="12575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ED16A3E-351A-A2D2-03EB-34F61BF29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090913"/>
            <a:ext cx="367620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0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79783-8025-584B-C5DE-338DA3B2D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3031918B-718E-9D97-570C-6A12BBE249E9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1. Làm quen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FA5C4-6B00-8204-8CD7-698424D5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22675" r="36394"/>
          <a:stretch>
            <a:fillRect/>
          </a:stretch>
        </p:blipFill>
        <p:spPr>
          <a:xfrm>
            <a:off x="3066582" y="925551"/>
            <a:ext cx="5361655" cy="62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E99EE-58DC-EE51-EE3F-CA9834400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C26D33C5-6ABE-7871-4977-68D1A7C8A4C9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Đánh vần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9502C0-A477-08F5-7749-E379B1A6FE4E}"/>
              </a:ext>
            </a:extLst>
          </p:cNvPr>
          <p:cNvGrpSpPr/>
          <p:nvPr/>
        </p:nvGrpSpPr>
        <p:grpSpPr>
          <a:xfrm>
            <a:off x="3011746" y="1504021"/>
            <a:ext cx="6046930" cy="1510706"/>
            <a:chOff x="725748" y="1682441"/>
            <a:chExt cx="3936034" cy="151070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BB77C80-D020-D1C4-A522-AF222C2B07E3}"/>
                </a:ext>
              </a:extLst>
            </p:cNvPr>
            <p:cNvSpPr/>
            <p:nvPr/>
          </p:nvSpPr>
          <p:spPr>
            <a:xfrm>
              <a:off x="725748" y="1806981"/>
              <a:ext cx="3936034" cy="1386166"/>
            </a:xfrm>
            <a:prstGeom prst="roundRect">
              <a:avLst/>
            </a:prstGeom>
            <a:solidFill>
              <a:srgbClr val="FDF76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5B9682-EB27-5E42-EACC-AFF54160817A}"/>
                </a:ext>
              </a:extLst>
            </p:cNvPr>
            <p:cNvSpPr txBox="1"/>
            <p:nvPr/>
          </p:nvSpPr>
          <p:spPr>
            <a:xfrm>
              <a:off x="946278" y="1682441"/>
              <a:ext cx="327504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8800" dirty="0">
                  <a:solidFill>
                    <a:prstClr val="black"/>
                  </a:solidFill>
                  <a:latin typeface="SVN-Avo" panose="02040603050506020204" pitchFamily="18" charset="0"/>
                </a:rPr>
                <a:t>uâ</a:t>
              </a: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y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E64B3F-AC08-CE38-63B2-3A777B9648CF}"/>
              </a:ext>
            </a:extLst>
          </p:cNvPr>
          <p:cNvGrpSpPr/>
          <p:nvPr/>
        </p:nvGrpSpPr>
        <p:grpSpPr>
          <a:xfrm>
            <a:off x="2981523" y="2940061"/>
            <a:ext cx="1929416" cy="1508847"/>
            <a:chOff x="695525" y="3118481"/>
            <a:chExt cx="1929416" cy="1508847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20748324-3C82-1554-B307-2FCB39A21AFA}"/>
                </a:ext>
              </a:extLst>
            </p:cNvPr>
            <p:cNvSpPr/>
            <p:nvPr/>
          </p:nvSpPr>
          <p:spPr>
            <a:xfrm>
              <a:off x="697087" y="3241162"/>
              <a:ext cx="1927854" cy="1386166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EE7740-347C-083F-DB86-0027B1F61784}"/>
                </a:ext>
              </a:extLst>
            </p:cNvPr>
            <p:cNvSpPr txBox="1"/>
            <p:nvPr/>
          </p:nvSpPr>
          <p:spPr>
            <a:xfrm>
              <a:off x="695525" y="3118481"/>
              <a:ext cx="16588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u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99EF9C-161D-BEC9-0571-FB3A49AA3611}"/>
              </a:ext>
            </a:extLst>
          </p:cNvPr>
          <p:cNvGrpSpPr/>
          <p:nvPr/>
        </p:nvGrpSpPr>
        <p:grpSpPr>
          <a:xfrm>
            <a:off x="4966676" y="2926774"/>
            <a:ext cx="2008180" cy="1522134"/>
            <a:chOff x="2680678" y="3105194"/>
            <a:chExt cx="2008180" cy="1522134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1D4D1AD1-FAAF-0F07-840F-EC354C6F984D}"/>
                </a:ext>
              </a:extLst>
            </p:cNvPr>
            <p:cNvSpPr/>
            <p:nvPr/>
          </p:nvSpPr>
          <p:spPr>
            <a:xfrm>
              <a:off x="2680678" y="3241162"/>
              <a:ext cx="2008180" cy="1386166"/>
            </a:xfrm>
            <a:prstGeom prst="roundRect">
              <a:avLst/>
            </a:prstGeom>
            <a:solidFill>
              <a:srgbClr val="FCD7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FFFA6-8218-F96F-CF5D-7FD4B31519ED}"/>
                </a:ext>
              </a:extLst>
            </p:cNvPr>
            <p:cNvSpPr txBox="1"/>
            <p:nvPr/>
          </p:nvSpPr>
          <p:spPr>
            <a:xfrm>
              <a:off x="2760223" y="3105194"/>
              <a:ext cx="19278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dirty="0">
                  <a:solidFill>
                    <a:srgbClr val="FA9500"/>
                  </a:solidFill>
                  <a:latin typeface="SVN-Avo" panose="02040603050506020204" pitchFamily="18" charset="0"/>
                </a:rPr>
                <a:t>â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DA3C20-372A-F259-CD08-68CD5F88C62B}"/>
              </a:ext>
            </a:extLst>
          </p:cNvPr>
          <p:cNvGrpSpPr/>
          <p:nvPr/>
        </p:nvGrpSpPr>
        <p:grpSpPr>
          <a:xfrm>
            <a:off x="7052058" y="2926774"/>
            <a:ext cx="2008180" cy="1522134"/>
            <a:chOff x="2680678" y="3105194"/>
            <a:chExt cx="2008180" cy="1522134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A8CBE5F6-4B17-6E6A-86C9-CE9DCA886795}"/>
                </a:ext>
              </a:extLst>
            </p:cNvPr>
            <p:cNvSpPr/>
            <p:nvPr/>
          </p:nvSpPr>
          <p:spPr>
            <a:xfrm>
              <a:off x="2680678" y="3241162"/>
              <a:ext cx="2008180" cy="1386166"/>
            </a:xfrm>
            <a:prstGeom prst="roundRect">
              <a:avLst/>
            </a:prstGeom>
            <a:solidFill>
              <a:srgbClr val="D4E7B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8EFBF1-5877-EC00-8659-9956E7279CFD}"/>
                </a:ext>
              </a:extLst>
            </p:cNvPr>
            <p:cNvSpPr txBox="1"/>
            <p:nvPr/>
          </p:nvSpPr>
          <p:spPr>
            <a:xfrm>
              <a:off x="2759442" y="3105194"/>
              <a:ext cx="19278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y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9CE0EC3-043B-FDAC-0130-576D1F4B2AE3}"/>
              </a:ext>
            </a:extLst>
          </p:cNvPr>
          <p:cNvSpPr txBox="1"/>
          <p:nvPr/>
        </p:nvSpPr>
        <p:spPr>
          <a:xfrm>
            <a:off x="1542474" y="4692259"/>
            <a:ext cx="8856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u - </a:t>
            </a:r>
            <a:r>
              <a:rPr lang="vi-VN" sz="8000" noProof="0" dirty="0">
                <a:solidFill>
                  <a:prstClr val="black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y - </a:t>
            </a:r>
            <a:r>
              <a:rPr lang="vi-VN" sz="8000" dirty="0">
                <a:solidFill>
                  <a:prstClr val="black"/>
                </a:solidFill>
                <a:latin typeface="UTM Avo" panose="02040603050506020204" pitchFamily="18" charset="0"/>
              </a:rPr>
              <a:t>uâ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6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D65E4-88BE-7FA3-EF65-3382B634B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45E08FE8-5DFE-2DC9-732E-FE3925A6B688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Đánh vần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260338-25A7-B06E-9CB6-71AA809940F2}"/>
              </a:ext>
            </a:extLst>
          </p:cNvPr>
          <p:cNvGrpSpPr/>
          <p:nvPr/>
        </p:nvGrpSpPr>
        <p:grpSpPr>
          <a:xfrm>
            <a:off x="690749" y="4759272"/>
            <a:ext cx="9300744" cy="1256471"/>
            <a:chOff x="4278921" y="3927651"/>
            <a:chExt cx="7044847" cy="984738"/>
          </a:xfrm>
        </p:grpSpPr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ABABCA4F-C917-2B82-36CD-58CC568E02E5}"/>
                </a:ext>
              </a:extLst>
            </p:cNvPr>
            <p:cNvSpPr/>
            <p:nvPr/>
          </p:nvSpPr>
          <p:spPr>
            <a:xfrm>
              <a:off x="4278923" y="3927651"/>
              <a:ext cx="7044845" cy="9847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CFCC61-4CB9-AC42-1FCD-3C30A05B76A2}"/>
                </a:ext>
              </a:extLst>
            </p:cNvPr>
            <p:cNvSpPr txBox="1"/>
            <p:nvPr/>
          </p:nvSpPr>
          <p:spPr>
            <a:xfrm>
              <a:off x="4278921" y="4095186"/>
              <a:ext cx="7044847" cy="63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700" dirty="0">
                  <a:solidFill>
                    <a:prstClr val="black"/>
                  </a:solidFill>
                  <a:latin typeface="UTM Avo" panose="02040603050506020204" pitchFamily="18" charset="0"/>
                </a:rPr>
                <a:t>kh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ờ - </a:t>
              </a:r>
              <a:r>
                <a:rPr lang="vi-VN" sz="4700" dirty="0">
                  <a:solidFill>
                    <a:prstClr val="black"/>
                  </a:solidFill>
                  <a:latin typeface="UTM Avo" panose="02040603050506020204" pitchFamily="18" charset="0"/>
                </a:rPr>
                <a:t>uâ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y </a:t>
              </a:r>
              <a:r>
                <a:rPr lang="vi-VN" sz="4700" dirty="0">
                  <a:solidFill>
                    <a:prstClr val="black"/>
                  </a:solidFill>
                  <a:latin typeface="UTM Avo" panose="02040603050506020204" pitchFamily="18" charset="0"/>
                </a:rPr>
                <a:t>-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4700" dirty="0">
                  <a:solidFill>
                    <a:prstClr val="black"/>
                  </a:solidFill>
                  <a:latin typeface="UTM Avo" panose="02040603050506020204" pitchFamily="18" charset="0"/>
                </a:rPr>
                <a:t>khuây - sắc - khuấy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endParaRPr kumimoji="0" lang="vi-VN" sz="4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56133B-E0E0-110A-38BD-060E58DAE3D9}"/>
              </a:ext>
            </a:extLst>
          </p:cNvPr>
          <p:cNvGrpSpPr/>
          <p:nvPr/>
        </p:nvGrpSpPr>
        <p:grpSpPr>
          <a:xfrm>
            <a:off x="725748" y="1806981"/>
            <a:ext cx="4245644" cy="1386166"/>
            <a:chOff x="725748" y="1806981"/>
            <a:chExt cx="3936034" cy="1386166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3EFF5ADF-4B48-8E6B-D73A-7D416E34FA24}"/>
                </a:ext>
              </a:extLst>
            </p:cNvPr>
            <p:cNvSpPr/>
            <p:nvPr/>
          </p:nvSpPr>
          <p:spPr>
            <a:xfrm>
              <a:off x="725748" y="1806981"/>
              <a:ext cx="3936034" cy="1386166"/>
            </a:xfrm>
            <a:prstGeom prst="round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505533-2BB8-9084-3A69-A7F279B4C560}"/>
                </a:ext>
              </a:extLst>
            </p:cNvPr>
            <p:cNvSpPr txBox="1"/>
            <p:nvPr/>
          </p:nvSpPr>
          <p:spPr>
            <a:xfrm>
              <a:off x="1056242" y="1935974"/>
              <a:ext cx="32750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6000" dirty="0">
                  <a:solidFill>
                    <a:prstClr val="black"/>
                  </a:solidFill>
                  <a:latin typeface="SVN-Avo" panose="02040603050506020204" pitchFamily="18" charset="0"/>
                </a:rPr>
                <a:t>khuấy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AB5CD1-A582-AB83-C2D2-1A852F33C69E}"/>
              </a:ext>
            </a:extLst>
          </p:cNvPr>
          <p:cNvGrpSpPr/>
          <p:nvPr/>
        </p:nvGrpSpPr>
        <p:grpSpPr>
          <a:xfrm>
            <a:off x="697087" y="3241162"/>
            <a:ext cx="1927854" cy="1386166"/>
            <a:chOff x="697087" y="3241162"/>
            <a:chExt cx="1927854" cy="1386166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58CE969F-377F-316A-50F1-A07F627FF06F}"/>
                </a:ext>
              </a:extLst>
            </p:cNvPr>
            <p:cNvSpPr/>
            <p:nvPr/>
          </p:nvSpPr>
          <p:spPr>
            <a:xfrm>
              <a:off x="697087" y="3241162"/>
              <a:ext cx="1927854" cy="1386166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A5E11C-7594-967C-1D97-EE8749D4E48D}"/>
                </a:ext>
              </a:extLst>
            </p:cNvPr>
            <p:cNvSpPr txBox="1"/>
            <p:nvPr/>
          </p:nvSpPr>
          <p:spPr>
            <a:xfrm>
              <a:off x="831588" y="3322140"/>
              <a:ext cx="16588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6000" dirty="0">
                  <a:solidFill>
                    <a:srgbClr val="FA9500"/>
                  </a:solidFill>
                  <a:latin typeface="SVN-Avo" panose="02040603050506020204" pitchFamily="18" charset="0"/>
                </a:rPr>
                <a:t>kh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23EBE4-8395-778E-20E7-589AEF00DB2D}"/>
              </a:ext>
            </a:extLst>
          </p:cNvPr>
          <p:cNvGrpSpPr/>
          <p:nvPr/>
        </p:nvGrpSpPr>
        <p:grpSpPr>
          <a:xfrm>
            <a:off x="2680678" y="3241162"/>
            <a:ext cx="2290714" cy="1386166"/>
            <a:chOff x="2680678" y="3241162"/>
            <a:chExt cx="2290714" cy="1386166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B5B4D904-CE12-ABF3-A355-409A57D15DFF}"/>
                </a:ext>
              </a:extLst>
            </p:cNvPr>
            <p:cNvSpPr/>
            <p:nvPr/>
          </p:nvSpPr>
          <p:spPr>
            <a:xfrm>
              <a:off x="2680678" y="3241162"/>
              <a:ext cx="2290714" cy="1386166"/>
            </a:xfrm>
            <a:prstGeom prst="roundRect">
              <a:avLst/>
            </a:prstGeom>
            <a:solidFill>
              <a:srgbClr val="AFDC7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24B944-D88D-33AB-7A20-5C5404EB4C8A}"/>
                </a:ext>
              </a:extLst>
            </p:cNvPr>
            <p:cNvSpPr txBox="1"/>
            <p:nvPr/>
          </p:nvSpPr>
          <p:spPr>
            <a:xfrm>
              <a:off x="2727911" y="3328197"/>
              <a:ext cx="22119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u</a:t>
              </a:r>
              <a:r>
                <a:rPr lang="vi-VN" sz="6000" dirty="0">
                  <a:solidFill>
                    <a:srgbClr val="FA9500"/>
                  </a:solidFill>
                  <a:latin typeface="SVN-Avo" panose="02040603050506020204" pitchFamily="18" charset="0"/>
                </a:rPr>
                <a:t>â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6153D3-4950-2B41-CBA4-6C2C03FBF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22675" r="36394"/>
          <a:stretch>
            <a:fillRect/>
          </a:stretch>
        </p:blipFill>
        <p:spPr>
          <a:xfrm>
            <a:off x="6510269" y="335168"/>
            <a:ext cx="4348946" cy="50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5F015-0EA1-11BB-C57B-540518756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7" y="1287393"/>
            <a:ext cx="7605079" cy="18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CA4BBA77-61F9-D803-3ABF-6D4608C4BB0F}"/>
              </a:ext>
            </a:extLst>
          </p:cNvPr>
          <p:cNvSpPr/>
          <p:nvPr/>
        </p:nvSpPr>
        <p:spPr>
          <a:xfrm>
            <a:off x="474654" y="335167"/>
            <a:ext cx="11100312" cy="10806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2. Tiếng nào có vần </a:t>
            </a:r>
            <a:r>
              <a:rPr lang="vi-VN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oai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? Tiếng nào có vần </a:t>
            </a:r>
            <a:r>
              <a:rPr lang="vi-VN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oay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? Tiếng nào có vần </a:t>
            </a:r>
            <a:r>
              <a:rPr lang="vi-VN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uây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?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D2CC0-1217-A8FD-138D-5DBED81B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31" y="1522295"/>
            <a:ext cx="6205353" cy="50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9A10C-0494-125D-D12D-CBDF457F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4A379C84-E622-3C26-4B93-210B6C00A845}"/>
              </a:ext>
            </a:extLst>
          </p:cNvPr>
          <p:cNvSpPr/>
          <p:nvPr/>
        </p:nvSpPr>
        <p:spPr>
          <a:xfrm>
            <a:off x="474654" y="335167"/>
            <a:ext cx="11100312" cy="10806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2. Tiếng nào có vần </a:t>
            </a:r>
            <a:r>
              <a:rPr lang="vi-VN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oai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? Tiếng nào có vần </a:t>
            </a:r>
            <a:r>
              <a:rPr lang="vi-VN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oay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? Tiếng nào có vần </a:t>
            </a:r>
            <a:r>
              <a:rPr lang="vi-VN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uây</a:t>
            </a:r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  <a:ea typeface="思源黑体 CN Bold" panose="020B0800000000000000" pitchFamily="34" charset="-122"/>
                <a:cs typeface="+mn-ea"/>
                <a:sym typeface="+mn-lt"/>
              </a:rPr>
              <a:t>?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6C1F0-3D6E-A434-1D8C-751361BC8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4" y="4004882"/>
            <a:ext cx="2230731" cy="232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66F7B-CE9B-A8EB-67BD-04FCC421D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558" y="3703574"/>
            <a:ext cx="2717947" cy="2725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EA106-4250-DDF4-52C9-238204C92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686" y="3923049"/>
            <a:ext cx="2617175" cy="2505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BFBA4-CF6D-C31D-E7BA-873961309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549" y="3923049"/>
            <a:ext cx="2865368" cy="23959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2B743F-3686-9BA5-B3BB-103C2234EFAC}"/>
              </a:ext>
            </a:extLst>
          </p:cNvPr>
          <p:cNvSpPr/>
          <p:nvPr/>
        </p:nvSpPr>
        <p:spPr>
          <a:xfrm>
            <a:off x="1366684" y="1585008"/>
            <a:ext cx="1877961" cy="1080677"/>
          </a:xfrm>
          <a:prstGeom prst="ellipse">
            <a:avLst/>
          </a:prstGeom>
          <a:solidFill>
            <a:srgbClr val="67DD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SVN-Avo" panose="02040603050506020204" pitchFamily="18" charset="0"/>
              </a:rPr>
              <a:t>oai</a:t>
            </a:r>
            <a:endParaRPr lang="en-US" sz="5400" dirty="0">
              <a:latin typeface="SVN-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399821-F89C-1168-5E12-C78E96944DF7}"/>
              </a:ext>
            </a:extLst>
          </p:cNvPr>
          <p:cNvSpPr/>
          <p:nvPr/>
        </p:nvSpPr>
        <p:spPr>
          <a:xfrm>
            <a:off x="4704358" y="1598601"/>
            <a:ext cx="2158558" cy="1080677"/>
          </a:xfrm>
          <a:prstGeom prst="ellipse">
            <a:avLst/>
          </a:prstGeom>
          <a:solidFill>
            <a:srgbClr val="67DD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SVN-Avo" panose="02040603050506020204" pitchFamily="18" charset="0"/>
              </a:rPr>
              <a:t>oay</a:t>
            </a:r>
            <a:endParaRPr lang="en-US" sz="5400" dirty="0">
              <a:latin typeface="SVN-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EC2220-F679-993B-AE08-ED31420E1092}"/>
              </a:ext>
            </a:extLst>
          </p:cNvPr>
          <p:cNvSpPr/>
          <p:nvPr/>
        </p:nvSpPr>
        <p:spPr>
          <a:xfrm>
            <a:off x="8347861" y="1578937"/>
            <a:ext cx="2158558" cy="1080677"/>
          </a:xfrm>
          <a:prstGeom prst="ellipse">
            <a:avLst/>
          </a:prstGeom>
          <a:solidFill>
            <a:srgbClr val="67DD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atin typeface="SVN-Avo" panose="02040603050506020204" pitchFamily="18" charset="0"/>
              </a:rPr>
              <a:t>uây</a:t>
            </a:r>
            <a:endParaRPr lang="en-US" sz="5400" dirty="0">
              <a:latin typeface="SVN-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0BD277-284B-8027-46D3-B88A5056CDF8}"/>
              </a:ext>
            </a:extLst>
          </p:cNvPr>
          <p:cNvSpPr txBox="1"/>
          <p:nvPr/>
        </p:nvSpPr>
        <p:spPr>
          <a:xfrm>
            <a:off x="1531649" y="5836678"/>
            <a:ext cx="102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rgbClr val="FF0000"/>
                </a:solidFill>
                <a:latin typeface="UTM Avo" panose="02040603050506020204" pitchFamily="18" charset="0"/>
              </a:rPr>
              <a:t>xoài</a:t>
            </a:r>
            <a:endParaRPr lang="en-US" sz="27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B7860-BEE1-6FF0-7E8B-7087320ECEB8}"/>
              </a:ext>
            </a:extLst>
          </p:cNvPr>
          <p:cNvSpPr txBox="1"/>
          <p:nvPr/>
        </p:nvSpPr>
        <p:spPr>
          <a:xfrm>
            <a:off x="3434191" y="5844372"/>
            <a:ext cx="1211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  <a:latin typeface="UTM Avo" panose="02040603050506020204" pitchFamily="18" charset="0"/>
              </a:rPr>
              <a:t>ngoái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670BD-9016-CBA2-70D9-8749000597A5}"/>
              </a:ext>
            </a:extLst>
          </p:cNvPr>
          <p:cNvSpPr txBox="1"/>
          <p:nvPr/>
        </p:nvSpPr>
        <p:spPr>
          <a:xfrm>
            <a:off x="6979902" y="5861899"/>
            <a:ext cx="1338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  <a:latin typeface="UTM Avo" panose="02040603050506020204" pitchFamily="18" charset="0"/>
              </a:rPr>
              <a:t>nguẩy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D5E7E-716A-6639-537F-E1C3F0A0FC67}"/>
              </a:ext>
            </a:extLst>
          </p:cNvPr>
          <p:cNvSpPr txBox="1"/>
          <p:nvPr/>
        </p:nvSpPr>
        <p:spPr>
          <a:xfrm>
            <a:off x="9761250" y="5840660"/>
            <a:ext cx="1211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  <a:latin typeface="UTM Avo" panose="02040603050506020204" pitchFamily="18" charset="0"/>
              </a:rPr>
              <a:t> xoáy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80802E-5A02-646D-A9CD-C3BA5EE70C13}"/>
              </a:ext>
            </a:extLst>
          </p:cNvPr>
          <p:cNvCxnSpPr>
            <a:cxnSpLocks/>
            <a:endCxn id="11" idx="4"/>
          </p:cNvCxnSpPr>
          <p:nvPr/>
        </p:nvCxnSpPr>
        <p:spPr>
          <a:xfrm flipV="1">
            <a:off x="1918102" y="2665685"/>
            <a:ext cx="387563" cy="1755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6B6575-5076-603A-9FC6-CF14E6F2860C}"/>
              </a:ext>
            </a:extLst>
          </p:cNvPr>
          <p:cNvCxnSpPr>
            <a:cxnSpLocks/>
            <a:endCxn id="11" idx="4"/>
          </p:cNvCxnSpPr>
          <p:nvPr/>
        </p:nvCxnSpPr>
        <p:spPr>
          <a:xfrm flipH="1" flipV="1">
            <a:off x="2305665" y="2665685"/>
            <a:ext cx="2506299" cy="1339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5554A7A-053B-41D6-9AE2-0288E9D0B7E4}"/>
              </a:ext>
            </a:extLst>
          </p:cNvPr>
          <p:cNvCxnSpPr>
            <a:cxnSpLocks/>
            <a:endCxn id="14" idx="4"/>
          </p:cNvCxnSpPr>
          <p:nvPr/>
        </p:nvCxnSpPr>
        <p:spPr>
          <a:xfrm flipV="1">
            <a:off x="7261570" y="2659614"/>
            <a:ext cx="2165570" cy="1647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6B37C9-B3A8-EE6E-3C25-1290B41A3FFD}"/>
              </a:ext>
            </a:extLst>
          </p:cNvPr>
          <p:cNvCxnSpPr>
            <a:cxnSpLocks/>
          </p:cNvCxnSpPr>
          <p:nvPr/>
        </p:nvCxnSpPr>
        <p:spPr>
          <a:xfrm flipH="1" flipV="1">
            <a:off x="6024810" y="2679278"/>
            <a:ext cx="4148244" cy="14899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08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E28F26-3838-E9C7-B7B5-9E929F26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93" y="1066387"/>
            <a:ext cx="5139952" cy="43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4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36FB56-A532-2498-984A-D5AF9ACE5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533400"/>
            <a:ext cx="6730755" cy="6730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BBDE1F-E861-6CAB-2052-CDFADCE5D549}"/>
              </a:ext>
            </a:extLst>
          </p:cNvPr>
          <p:cNvGrpSpPr/>
          <p:nvPr/>
        </p:nvGrpSpPr>
        <p:grpSpPr>
          <a:xfrm>
            <a:off x="5965723" y="904567"/>
            <a:ext cx="5350988" cy="3195485"/>
            <a:chOff x="5867400" y="1197318"/>
            <a:chExt cx="5350988" cy="4520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3A86DCA-6BBD-8AC2-7CC7-DA72465EF448}"/>
                </a:ext>
              </a:extLst>
            </p:cNvPr>
            <p:cNvSpPr/>
            <p:nvPr/>
          </p:nvSpPr>
          <p:spPr>
            <a:xfrm>
              <a:off x="5867400" y="1197318"/>
              <a:ext cx="5350988" cy="4520135"/>
            </a:xfrm>
            <a:custGeom>
              <a:avLst/>
              <a:gdLst>
                <a:gd name="csX0" fmla="*/ 0 w 5350988"/>
                <a:gd name="csY0" fmla="*/ 298103 h 4520135"/>
                <a:gd name="csX1" fmla="*/ 298103 w 5350988"/>
                <a:gd name="csY1" fmla="*/ 0 h 4520135"/>
                <a:gd name="csX2" fmla="*/ 977358 w 5350988"/>
                <a:gd name="csY2" fmla="*/ 0 h 4520135"/>
                <a:gd name="csX3" fmla="*/ 1609064 w 5350988"/>
                <a:gd name="csY3" fmla="*/ 0 h 4520135"/>
                <a:gd name="csX4" fmla="*/ 2383415 w 5350988"/>
                <a:gd name="csY4" fmla="*/ 0 h 4520135"/>
                <a:gd name="csX5" fmla="*/ 2967573 w 5350988"/>
                <a:gd name="csY5" fmla="*/ 0 h 4520135"/>
                <a:gd name="csX6" fmla="*/ 3741924 w 5350988"/>
                <a:gd name="csY6" fmla="*/ 0 h 4520135"/>
                <a:gd name="csX7" fmla="*/ 4326083 w 5350988"/>
                <a:gd name="csY7" fmla="*/ 0 h 4520135"/>
                <a:gd name="csX8" fmla="*/ 5052885 w 5350988"/>
                <a:gd name="csY8" fmla="*/ 0 h 4520135"/>
                <a:gd name="csX9" fmla="*/ 5350988 w 5350988"/>
                <a:gd name="csY9" fmla="*/ 298103 h 4520135"/>
                <a:gd name="csX10" fmla="*/ 5350988 w 5350988"/>
                <a:gd name="csY10" fmla="*/ 873613 h 4520135"/>
                <a:gd name="csX11" fmla="*/ 5350988 w 5350988"/>
                <a:gd name="csY11" fmla="*/ 1606079 h 4520135"/>
                <a:gd name="csX12" fmla="*/ 5350988 w 5350988"/>
                <a:gd name="csY12" fmla="*/ 2260068 h 4520135"/>
                <a:gd name="csX13" fmla="*/ 5350988 w 5350988"/>
                <a:gd name="csY13" fmla="*/ 2914056 h 4520135"/>
                <a:gd name="csX14" fmla="*/ 5350988 w 5350988"/>
                <a:gd name="csY14" fmla="*/ 3489565 h 4520135"/>
                <a:gd name="csX15" fmla="*/ 5350988 w 5350988"/>
                <a:gd name="csY15" fmla="*/ 4222032 h 4520135"/>
                <a:gd name="csX16" fmla="*/ 5052885 w 5350988"/>
                <a:gd name="csY16" fmla="*/ 4520135 h 4520135"/>
                <a:gd name="csX17" fmla="*/ 4326083 w 5350988"/>
                <a:gd name="csY17" fmla="*/ 4520135 h 4520135"/>
                <a:gd name="csX18" fmla="*/ 3551732 w 5350988"/>
                <a:gd name="csY18" fmla="*/ 4520135 h 4520135"/>
                <a:gd name="csX19" fmla="*/ 2777382 w 5350988"/>
                <a:gd name="csY19" fmla="*/ 4520135 h 4520135"/>
                <a:gd name="csX20" fmla="*/ 2050580 w 5350988"/>
                <a:gd name="csY20" fmla="*/ 4520135 h 4520135"/>
                <a:gd name="csX21" fmla="*/ 1276230 w 5350988"/>
                <a:gd name="csY21" fmla="*/ 4520135 h 4520135"/>
                <a:gd name="csX22" fmla="*/ 298103 w 5350988"/>
                <a:gd name="csY22" fmla="*/ 4520135 h 4520135"/>
                <a:gd name="csX23" fmla="*/ 0 w 5350988"/>
                <a:gd name="csY23" fmla="*/ 4222032 h 4520135"/>
                <a:gd name="csX24" fmla="*/ 0 w 5350988"/>
                <a:gd name="csY24" fmla="*/ 3568044 h 4520135"/>
                <a:gd name="csX25" fmla="*/ 0 w 5350988"/>
                <a:gd name="csY25" fmla="*/ 2874816 h 4520135"/>
                <a:gd name="csX26" fmla="*/ 0 w 5350988"/>
                <a:gd name="csY26" fmla="*/ 2142350 h 4520135"/>
                <a:gd name="csX27" fmla="*/ 0 w 5350988"/>
                <a:gd name="csY27" fmla="*/ 1566840 h 4520135"/>
                <a:gd name="csX28" fmla="*/ 0 w 5350988"/>
                <a:gd name="csY28" fmla="*/ 912852 h 4520135"/>
                <a:gd name="csX29" fmla="*/ 0 w 5350988"/>
                <a:gd name="csY29" fmla="*/ 298103 h 45201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5350988" h="4520135" fill="none" extrusionOk="0">
                  <a:moveTo>
                    <a:pt x="0" y="298103"/>
                  </a:moveTo>
                  <a:cubicBezTo>
                    <a:pt x="-30877" y="140696"/>
                    <a:pt x="121537" y="13620"/>
                    <a:pt x="298103" y="0"/>
                  </a:cubicBezTo>
                  <a:cubicBezTo>
                    <a:pt x="492099" y="25742"/>
                    <a:pt x="766888" y="25705"/>
                    <a:pt x="977358" y="0"/>
                  </a:cubicBezTo>
                  <a:cubicBezTo>
                    <a:pt x="1187828" y="-25705"/>
                    <a:pt x="1441421" y="-26080"/>
                    <a:pt x="1609064" y="0"/>
                  </a:cubicBezTo>
                  <a:cubicBezTo>
                    <a:pt x="1776707" y="26080"/>
                    <a:pt x="2181509" y="23569"/>
                    <a:pt x="2383415" y="0"/>
                  </a:cubicBezTo>
                  <a:cubicBezTo>
                    <a:pt x="2585321" y="-23569"/>
                    <a:pt x="2723585" y="-26887"/>
                    <a:pt x="2967573" y="0"/>
                  </a:cubicBezTo>
                  <a:cubicBezTo>
                    <a:pt x="3211561" y="26887"/>
                    <a:pt x="3374734" y="-17345"/>
                    <a:pt x="3741924" y="0"/>
                  </a:cubicBezTo>
                  <a:cubicBezTo>
                    <a:pt x="4109114" y="17345"/>
                    <a:pt x="4043366" y="-16071"/>
                    <a:pt x="4326083" y="0"/>
                  </a:cubicBezTo>
                  <a:cubicBezTo>
                    <a:pt x="4608800" y="16071"/>
                    <a:pt x="4768546" y="9809"/>
                    <a:pt x="5052885" y="0"/>
                  </a:cubicBezTo>
                  <a:cubicBezTo>
                    <a:pt x="5190459" y="-9225"/>
                    <a:pt x="5367956" y="145503"/>
                    <a:pt x="5350988" y="298103"/>
                  </a:cubicBezTo>
                  <a:cubicBezTo>
                    <a:pt x="5378781" y="514396"/>
                    <a:pt x="5347265" y="686239"/>
                    <a:pt x="5350988" y="873613"/>
                  </a:cubicBezTo>
                  <a:cubicBezTo>
                    <a:pt x="5354712" y="1060987"/>
                    <a:pt x="5325176" y="1377727"/>
                    <a:pt x="5350988" y="1606079"/>
                  </a:cubicBezTo>
                  <a:cubicBezTo>
                    <a:pt x="5376800" y="1834431"/>
                    <a:pt x="5336450" y="2028154"/>
                    <a:pt x="5350988" y="2260068"/>
                  </a:cubicBezTo>
                  <a:cubicBezTo>
                    <a:pt x="5365526" y="2491982"/>
                    <a:pt x="5329064" y="2640176"/>
                    <a:pt x="5350988" y="2914056"/>
                  </a:cubicBezTo>
                  <a:cubicBezTo>
                    <a:pt x="5372912" y="3187936"/>
                    <a:pt x="5345770" y="3205806"/>
                    <a:pt x="5350988" y="3489565"/>
                  </a:cubicBezTo>
                  <a:cubicBezTo>
                    <a:pt x="5356206" y="3773324"/>
                    <a:pt x="5382042" y="4024234"/>
                    <a:pt x="5350988" y="4222032"/>
                  </a:cubicBezTo>
                  <a:cubicBezTo>
                    <a:pt x="5343091" y="4354685"/>
                    <a:pt x="5252330" y="4526299"/>
                    <a:pt x="5052885" y="4520135"/>
                  </a:cubicBezTo>
                  <a:cubicBezTo>
                    <a:pt x="4799876" y="4546862"/>
                    <a:pt x="4613799" y="4520694"/>
                    <a:pt x="4326083" y="4520135"/>
                  </a:cubicBezTo>
                  <a:cubicBezTo>
                    <a:pt x="4038367" y="4519576"/>
                    <a:pt x="3883217" y="4519388"/>
                    <a:pt x="3551732" y="4520135"/>
                  </a:cubicBezTo>
                  <a:cubicBezTo>
                    <a:pt x="3220247" y="4520882"/>
                    <a:pt x="3040550" y="4482731"/>
                    <a:pt x="2777382" y="4520135"/>
                  </a:cubicBezTo>
                  <a:cubicBezTo>
                    <a:pt x="2514214" y="4557540"/>
                    <a:pt x="2376119" y="4493381"/>
                    <a:pt x="2050580" y="4520135"/>
                  </a:cubicBezTo>
                  <a:cubicBezTo>
                    <a:pt x="1725041" y="4546889"/>
                    <a:pt x="1658100" y="4541916"/>
                    <a:pt x="1276230" y="4520135"/>
                  </a:cubicBezTo>
                  <a:cubicBezTo>
                    <a:pt x="894360" y="4498355"/>
                    <a:pt x="676916" y="4496102"/>
                    <a:pt x="298103" y="4520135"/>
                  </a:cubicBezTo>
                  <a:cubicBezTo>
                    <a:pt x="125277" y="4512012"/>
                    <a:pt x="18596" y="4412939"/>
                    <a:pt x="0" y="4222032"/>
                  </a:cubicBezTo>
                  <a:cubicBezTo>
                    <a:pt x="-16001" y="3986082"/>
                    <a:pt x="-1149" y="3709384"/>
                    <a:pt x="0" y="3568044"/>
                  </a:cubicBezTo>
                  <a:cubicBezTo>
                    <a:pt x="1149" y="3426704"/>
                    <a:pt x="-19142" y="3110649"/>
                    <a:pt x="0" y="2874816"/>
                  </a:cubicBezTo>
                  <a:cubicBezTo>
                    <a:pt x="19142" y="2638983"/>
                    <a:pt x="19104" y="2440794"/>
                    <a:pt x="0" y="2142350"/>
                  </a:cubicBezTo>
                  <a:cubicBezTo>
                    <a:pt x="-19104" y="1843906"/>
                    <a:pt x="-2094" y="1772480"/>
                    <a:pt x="0" y="1566840"/>
                  </a:cubicBezTo>
                  <a:cubicBezTo>
                    <a:pt x="2094" y="1361200"/>
                    <a:pt x="8181" y="1198214"/>
                    <a:pt x="0" y="912852"/>
                  </a:cubicBezTo>
                  <a:cubicBezTo>
                    <a:pt x="-8181" y="627490"/>
                    <a:pt x="20184" y="546391"/>
                    <a:pt x="0" y="298103"/>
                  </a:cubicBezTo>
                  <a:close/>
                </a:path>
                <a:path w="5350988" h="4520135" stroke="0" extrusionOk="0">
                  <a:moveTo>
                    <a:pt x="0" y="298103"/>
                  </a:moveTo>
                  <a:cubicBezTo>
                    <a:pt x="-22419" y="162162"/>
                    <a:pt x="116130" y="-971"/>
                    <a:pt x="298103" y="0"/>
                  </a:cubicBezTo>
                  <a:cubicBezTo>
                    <a:pt x="641060" y="-26627"/>
                    <a:pt x="833485" y="4182"/>
                    <a:pt x="1072453" y="0"/>
                  </a:cubicBezTo>
                  <a:cubicBezTo>
                    <a:pt x="1311421" y="-4182"/>
                    <a:pt x="1391791" y="17187"/>
                    <a:pt x="1704160" y="0"/>
                  </a:cubicBezTo>
                  <a:cubicBezTo>
                    <a:pt x="2016529" y="-17187"/>
                    <a:pt x="2238658" y="-23146"/>
                    <a:pt x="2478510" y="0"/>
                  </a:cubicBezTo>
                  <a:cubicBezTo>
                    <a:pt x="2718362" y="23146"/>
                    <a:pt x="2763617" y="18019"/>
                    <a:pt x="3015121" y="0"/>
                  </a:cubicBezTo>
                  <a:cubicBezTo>
                    <a:pt x="3266625" y="-18019"/>
                    <a:pt x="3433546" y="22895"/>
                    <a:pt x="3599280" y="0"/>
                  </a:cubicBezTo>
                  <a:cubicBezTo>
                    <a:pt x="3765014" y="-22895"/>
                    <a:pt x="4011765" y="4728"/>
                    <a:pt x="4230987" y="0"/>
                  </a:cubicBezTo>
                  <a:cubicBezTo>
                    <a:pt x="4450209" y="-4728"/>
                    <a:pt x="4717038" y="18357"/>
                    <a:pt x="5052885" y="0"/>
                  </a:cubicBezTo>
                  <a:cubicBezTo>
                    <a:pt x="5224222" y="3015"/>
                    <a:pt x="5344409" y="124985"/>
                    <a:pt x="5350988" y="298103"/>
                  </a:cubicBezTo>
                  <a:cubicBezTo>
                    <a:pt x="5336545" y="625769"/>
                    <a:pt x="5360207" y="665397"/>
                    <a:pt x="5350988" y="991330"/>
                  </a:cubicBezTo>
                  <a:cubicBezTo>
                    <a:pt x="5341769" y="1317263"/>
                    <a:pt x="5322492" y="1352577"/>
                    <a:pt x="5350988" y="1645319"/>
                  </a:cubicBezTo>
                  <a:cubicBezTo>
                    <a:pt x="5379484" y="1938061"/>
                    <a:pt x="5356539" y="2042847"/>
                    <a:pt x="5350988" y="2260068"/>
                  </a:cubicBezTo>
                  <a:cubicBezTo>
                    <a:pt x="5345437" y="2477289"/>
                    <a:pt x="5357332" y="2659279"/>
                    <a:pt x="5350988" y="2953295"/>
                  </a:cubicBezTo>
                  <a:cubicBezTo>
                    <a:pt x="5344644" y="3247311"/>
                    <a:pt x="5371152" y="3321380"/>
                    <a:pt x="5350988" y="3568044"/>
                  </a:cubicBezTo>
                  <a:cubicBezTo>
                    <a:pt x="5330824" y="3814708"/>
                    <a:pt x="5376236" y="3969558"/>
                    <a:pt x="5350988" y="4222032"/>
                  </a:cubicBezTo>
                  <a:cubicBezTo>
                    <a:pt x="5323590" y="4392079"/>
                    <a:pt x="5192307" y="4529601"/>
                    <a:pt x="5052885" y="4520135"/>
                  </a:cubicBezTo>
                  <a:cubicBezTo>
                    <a:pt x="4754141" y="4507280"/>
                    <a:pt x="4635853" y="4534373"/>
                    <a:pt x="4373630" y="4520135"/>
                  </a:cubicBezTo>
                  <a:cubicBezTo>
                    <a:pt x="4111408" y="4505897"/>
                    <a:pt x="3820632" y="4500068"/>
                    <a:pt x="3646828" y="4520135"/>
                  </a:cubicBezTo>
                  <a:cubicBezTo>
                    <a:pt x="3473024" y="4540202"/>
                    <a:pt x="3295995" y="4520295"/>
                    <a:pt x="3062669" y="4520135"/>
                  </a:cubicBezTo>
                  <a:cubicBezTo>
                    <a:pt x="2829343" y="4519975"/>
                    <a:pt x="2623796" y="4516201"/>
                    <a:pt x="2288319" y="4520135"/>
                  </a:cubicBezTo>
                  <a:cubicBezTo>
                    <a:pt x="1952842" y="4524070"/>
                    <a:pt x="1796093" y="4544190"/>
                    <a:pt x="1656612" y="4520135"/>
                  </a:cubicBezTo>
                  <a:cubicBezTo>
                    <a:pt x="1517131" y="4496080"/>
                    <a:pt x="1366404" y="4517448"/>
                    <a:pt x="1120001" y="4520135"/>
                  </a:cubicBezTo>
                  <a:cubicBezTo>
                    <a:pt x="873598" y="4522822"/>
                    <a:pt x="646930" y="4547022"/>
                    <a:pt x="298103" y="4520135"/>
                  </a:cubicBezTo>
                  <a:cubicBezTo>
                    <a:pt x="151549" y="4509314"/>
                    <a:pt x="4486" y="4408299"/>
                    <a:pt x="0" y="4222032"/>
                  </a:cubicBezTo>
                  <a:cubicBezTo>
                    <a:pt x="-7051" y="4073506"/>
                    <a:pt x="6239" y="3726426"/>
                    <a:pt x="0" y="3568044"/>
                  </a:cubicBezTo>
                  <a:cubicBezTo>
                    <a:pt x="-6239" y="3409662"/>
                    <a:pt x="-25484" y="3236550"/>
                    <a:pt x="0" y="2914056"/>
                  </a:cubicBezTo>
                  <a:cubicBezTo>
                    <a:pt x="25484" y="2591562"/>
                    <a:pt x="15292" y="2494223"/>
                    <a:pt x="0" y="2260068"/>
                  </a:cubicBezTo>
                  <a:cubicBezTo>
                    <a:pt x="-15292" y="2025913"/>
                    <a:pt x="-19904" y="1901835"/>
                    <a:pt x="0" y="1566840"/>
                  </a:cubicBezTo>
                  <a:cubicBezTo>
                    <a:pt x="19904" y="1231845"/>
                    <a:pt x="2160" y="1275686"/>
                    <a:pt x="0" y="991330"/>
                  </a:cubicBezTo>
                  <a:cubicBezTo>
                    <a:pt x="-2160" y="706974"/>
                    <a:pt x="-30803" y="453015"/>
                    <a:pt x="0" y="29810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02672123">
                    <a:prstGeom prst="roundRect">
                      <a:avLst>
                        <a:gd name="adj" fmla="val 6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5F4CC4-B2E4-F3DC-4F9A-A86FDEF600CC}"/>
                </a:ext>
              </a:extLst>
            </p:cNvPr>
            <p:cNvSpPr txBox="1"/>
            <p:nvPr/>
          </p:nvSpPr>
          <p:spPr>
            <a:xfrm>
              <a:off x="6012916" y="1632634"/>
              <a:ext cx="5059956" cy="404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atin typeface="UTM Avo" panose="02040603050506020204" pitchFamily="18" charset="0"/>
                </a:rPr>
                <a:t>Tìm</a:t>
              </a:r>
              <a:r>
                <a:rPr lang="en-US" sz="6000" b="1" dirty="0">
                  <a:latin typeface="UTM Avo" panose="02040603050506020204" pitchFamily="18" charset="0"/>
                </a:rPr>
                <a:t> 3</a:t>
              </a:r>
              <a:r>
                <a:rPr lang="vi-VN" sz="6000" b="1" dirty="0">
                  <a:latin typeface="UTM Avo" panose="02040603050506020204" pitchFamily="18" charset="0"/>
                </a:rPr>
                <a:t> – 4 </a:t>
              </a:r>
              <a:r>
                <a:rPr lang="en-US" sz="6000" b="1" dirty="0"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atin typeface="UTM Avo" panose="02040603050506020204" pitchFamily="18" charset="0"/>
                </a:rPr>
                <a:t>tiếng</a:t>
              </a:r>
              <a:r>
                <a:rPr lang="en-US" sz="6000" b="1" dirty="0"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latin typeface="UTM Avo" panose="02040603050506020204" pitchFamily="18" charset="0"/>
                </a:rPr>
                <a:t>có</a:t>
              </a:r>
              <a:r>
                <a:rPr lang="en-US" sz="6000" b="1" dirty="0">
                  <a:latin typeface="UTM Avo" panose="02040603050506020204" pitchFamily="18" charset="0"/>
                </a:rPr>
                <a:t> </a:t>
              </a:r>
              <a:r>
                <a:rPr lang="vi-VN" sz="6000" b="1" dirty="0">
                  <a:latin typeface="UTM Avo" panose="02040603050506020204" pitchFamily="18" charset="0"/>
                </a:rPr>
                <a:t>vần</a:t>
              </a:r>
              <a:r>
                <a:rPr lang="en-US" sz="6000" b="1" dirty="0">
                  <a:latin typeface="UTM Avo" panose="02040603050506020204" pitchFamily="18" charset="0"/>
                </a:rPr>
                <a:t> </a:t>
              </a:r>
              <a:r>
                <a:rPr lang="vi-VN" sz="6000" b="1" dirty="0">
                  <a:solidFill>
                    <a:srgbClr val="F03829"/>
                  </a:solidFill>
                  <a:latin typeface="UTM Avo" panose="02040603050506020204" pitchFamily="18" charset="0"/>
                </a:rPr>
                <a:t>oai</a:t>
              </a:r>
              <a:r>
                <a:rPr lang="en-US" sz="6000" b="1" dirty="0">
                  <a:solidFill>
                    <a:srgbClr val="EC008C"/>
                  </a:solidFill>
                  <a:latin typeface="UTM Avo" panose="02040603050506020204" pitchFamily="18" charset="0"/>
                </a:rPr>
                <a:t>.</a:t>
              </a:r>
              <a:endParaRPr lang="vi-VN" sz="6000" b="1" dirty="0">
                <a:solidFill>
                  <a:srgbClr val="EC00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1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BB990-B1E5-2DBD-C67C-446357D38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1" y="2502531"/>
            <a:ext cx="3489095" cy="2327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D39F3-B43E-E133-4E51-B85E7D5C0619}"/>
              </a:ext>
            </a:extLst>
          </p:cNvPr>
          <p:cNvSpPr txBox="1"/>
          <p:nvPr/>
        </p:nvSpPr>
        <p:spPr>
          <a:xfrm>
            <a:off x="710773" y="4950208"/>
            <a:ext cx="341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SVN-Avo" panose="02040603050506020204" pitchFamily="18" charset="0"/>
              </a:rPr>
              <a:t> củ kh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oai</a:t>
            </a:r>
            <a:r>
              <a:rPr lang="vi-VN" sz="3600" dirty="0">
                <a:latin typeface="SVN-Avo" panose="02040603050506020204" pitchFamily="18" charset="0"/>
              </a:rPr>
              <a:t> lang</a:t>
            </a:r>
            <a:endParaRPr lang="en-US" sz="3600" dirty="0">
              <a:latin typeface="SVN-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ED809-6412-B6A1-B619-6D4433400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57" y="2346590"/>
            <a:ext cx="4146376" cy="2836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97ABD-710F-22A3-6011-011EB5CEB900}"/>
              </a:ext>
            </a:extLst>
          </p:cNvPr>
          <p:cNvSpPr txBox="1"/>
          <p:nvPr/>
        </p:nvSpPr>
        <p:spPr>
          <a:xfrm>
            <a:off x="5499087" y="4950208"/>
            <a:ext cx="252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SVN-Avo" panose="02040603050506020204" pitchFamily="18" charset="0"/>
              </a:rPr>
              <a:t> quả x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oài</a:t>
            </a:r>
            <a:endParaRPr lang="en-US" sz="3600" dirty="0">
              <a:latin typeface="SVN-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D45655-C3BD-22DC-750B-C54B49ADE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370" y1="27504" x2="57351" y2="30614"/>
                        <a14:foregroundMark x1="57351" y1="30614" x2="66882" y2="29079"/>
                        <a14:foregroundMark x1="66882" y1="29079" x2="67326" y2="28312"/>
                        <a14:foregroundMark x1="44830" y1="89257" x2="48183" y2="88449"/>
                        <a14:foregroundMark x1="54523" y1="87682" x2="58239" y2="87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30" y="288419"/>
            <a:ext cx="4984954" cy="4984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991CC0-FA31-F2D7-95F1-419B14D83D79}"/>
              </a:ext>
            </a:extLst>
          </p:cNvPr>
          <p:cNvSpPr txBox="1"/>
          <p:nvPr/>
        </p:nvSpPr>
        <p:spPr>
          <a:xfrm>
            <a:off x="8492285" y="4950208"/>
            <a:ext cx="306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SVN-Avo" panose="0204060305050602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oai</a:t>
            </a:r>
            <a:r>
              <a:rPr lang="vi-VN" sz="3600" dirty="0">
                <a:latin typeface="SVN-Avo" panose="02040603050506020204" pitchFamily="18" charset="0"/>
              </a:rPr>
              <a:t> nghiêm</a:t>
            </a:r>
            <a:endParaRPr lang="en-US" sz="3600" dirty="0">
              <a:latin typeface="SVN-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E94CE-7CA0-7A34-79E1-2C6072055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F2988-0308-52CC-0EF2-917BC87DA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533400"/>
            <a:ext cx="6730755" cy="6730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289B36-9774-96CA-4D48-08AC5D1BDC1E}"/>
              </a:ext>
            </a:extLst>
          </p:cNvPr>
          <p:cNvGrpSpPr/>
          <p:nvPr/>
        </p:nvGrpSpPr>
        <p:grpSpPr>
          <a:xfrm>
            <a:off x="5965723" y="904567"/>
            <a:ext cx="5350988" cy="3195485"/>
            <a:chOff x="5867400" y="1197318"/>
            <a:chExt cx="5350988" cy="4520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59630FA-959B-4958-FD23-CD48DF880C18}"/>
                </a:ext>
              </a:extLst>
            </p:cNvPr>
            <p:cNvSpPr/>
            <p:nvPr/>
          </p:nvSpPr>
          <p:spPr>
            <a:xfrm>
              <a:off x="5867400" y="1197318"/>
              <a:ext cx="5350988" cy="4520135"/>
            </a:xfrm>
            <a:custGeom>
              <a:avLst/>
              <a:gdLst>
                <a:gd name="csX0" fmla="*/ 0 w 5350988"/>
                <a:gd name="csY0" fmla="*/ 298103 h 4520135"/>
                <a:gd name="csX1" fmla="*/ 298103 w 5350988"/>
                <a:gd name="csY1" fmla="*/ 0 h 4520135"/>
                <a:gd name="csX2" fmla="*/ 977358 w 5350988"/>
                <a:gd name="csY2" fmla="*/ 0 h 4520135"/>
                <a:gd name="csX3" fmla="*/ 1609064 w 5350988"/>
                <a:gd name="csY3" fmla="*/ 0 h 4520135"/>
                <a:gd name="csX4" fmla="*/ 2383415 w 5350988"/>
                <a:gd name="csY4" fmla="*/ 0 h 4520135"/>
                <a:gd name="csX5" fmla="*/ 2967573 w 5350988"/>
                <a:gd name="csY5" fmla="*/ 0 h 4520135"/>
                <a:gd name="csX6" fmla="*/ 3741924 w 5350988"/>
                <a:gd name="csY6" fmla="*/ 0 h 4520135"/>
                <a:gd name="csX7" fmla="*/ 4326083 w 5350988"/>
                <a:gd name="csY7" fmla="*/ 0 h 4520135"/>
                <a:gd name="csX8" fmla="*/ 5052885 w 5350988"/>
                <a:gd name="csY8" fmla="*/ 0 h 4520135"/>
                <a:gd name="csX9" fmla="*/ 5350988 w 5350988"/>
                <a:gd name="csY9" fmla="*/ 298103 h 4520135"/>
                <a:gd name="csX10" fmla="*/ 5350988 w 5350988"/>
                <a:gd name="csY10" fmla="*/ 873613 h 4520135"/>
                <a:gd name="csX11" fmla="*/ 5350988 w 5350988"/>
                <a:gd name="csY11" fmla="*/ 1606079 h 4520135"/>
                <a:gd name="csX12" fmla="*/ 5350988 w 5350988"/>
                <a:gd name="csY12" fmla="*/ 2260068 h 4520135"/>
                <a:gd name="csX13" fmla="*/ 5350988 w 5350988"/>
                <a:gd name="csY13" fmla="*/ 2914056 h 4520135"/>
                <a:gd name="csX14" fmla="*/ 5350988 w 5350988"/>
                <a:gd name="csY14" fmla="*/ 3489565 h 4520135"/>
                <a:gd name="csX15" fmla="*/ 5350988 w 5350988"/>
                <a:gd name="csY15" fmla="*/ 4222032 h 4520135"/>
                <a:gd name="csX16" fmla="*/ 5052885 w 5350988"/>
                <a:gd name="csY16" fmla="*/ 4520135 h 4520135"/>
                <a:gd name="csX17" fmla="*/ 4326083 w 5350988"/>
                <a:gd name="csY17" fmla="*/ 4520135 h 4520135"/>
                <a:gd name="csX18" fmla="*/ 3551732 w 5350988"/>
                <a:gd name="csY18" fmla="*/ 4520135 h 4520135"/>
                <a:gd name="csX19" fmla="*/ 2777382 w 5350988"/>
                <a:gd name="csY19" fmla="*/ 4520135 h 4520135"/>
                <a:gd name="csX20" fmla="*/ 2050580 w 5350988"/>
                <a:gd name="csY20" fmla="*/ 4520135 h 4520135"/>
                <a:gd name="csX21" fmla="*/ 1276230 w 5350988"/>
                <a:gd name="csY21" fmla="*/ 4520135 h 4520135"/>
                <a:gd name="csX22" fmla="*/ 298103 w 5350988"/>
                <a:gd name="csY22" fmla="*/ 4520135 h 4520135"/>
                <a:gd name="csX23" fmla="*/ 0 w 5350988"/>
                <a:gd name="csY23" fmla="*/ 4222032 h 4520135"/>
                <a:gd name="csX24" fmla="*/ 0 w 5350988"/>
                <a:gd name="csY24" fmla="*/ 3568044 h 4520135"/>
                <a:gd name="csX25" fmla="*/ 0 w 5350988"/>
                <a:gd name="csY25" fmla="*/ 2874816 h 4520135"/>
                <a:gd name="csX26" fmla="*/ 0 w 5350988"/>
                <a:gd name="csY26" fmla="*/ 2142350 h 4520135"/>
                <a:gd name="csX27" fmla="*/ 0 w 5350988"/>
                <a:gd name="csY27" fmla="*/ 1566840 h 4520135"/>
                <a:gd name="csX28" fmla="*/ 0 w 5350988"/>
                <a:gd name="csY28" fmla="*/ 912852 h 4520135"/>
                <a:gd name="csX29" fmla="*/ 0 w 5350988"/>
                <a:gd name="csY29" fmla="*/ 298103 h 45201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5350988" h="4520135" fill="none" extrusionOk="0">
                  <a:moveTo>
                    <a:pt x="0" y="298103"/>
                  </a:moveTo>
                  <a:cubicBezTo>
                    <a:pt x="-30877" y="140696"/>
                    <a:pt x="121537" y="13620"/>
                    <a:pt x="298103" y="0"/>
                  </a:cubicBezTo>
                  <a:cubicBezTo>
                    <a:pt x="492099" y="25742"/>
                    <a:pt x="766888" y="25705"/>
                    <a:pt x="977358" y="0"/>
                  </a:cubicBezTo>
                  <a:cubicBezTo>
                    <a:pt x="1187828" y="-25705"/>
                    <a:pt x="1441421" y="-26080"/>
                    <a:pt x="1609064" y="0"/>
                  </a:cubicBezTo>
                  <a:cubicBezTo>
                    <a:pt x="1776707" y="26080"/>
                    <a:pt x="2181509" y="23569"/>
                    <a:pt x="2383415" y="0"/>
                  </a:cubicBezTo>
                  <a:cubicBezTo>
                    <a:pt x="2585321" y="-23569"/>
                    <a:pt x="2723585" y="-26887"/>
                    <a:pt x="2967573" y="0"/>
                  </a:cubicBezTo>
                  <a:cubicBezTo>
                    <a:pt x="3211561" y="26887"/>
                    <a:pt x="3374734" y="-17345"/>
                    <a:pt x="3741924" y="0"/>
                  </a:cubicBezTo>
                  <a:cubicBezTo>
                    <a:pt x="4109114" y="17345"/>
                    <a:pt x="4043366" y="-16071"/>
                    <a:pt x="4326083" y="0"/>
                  </a:cubicBezTo>
                  <a:cubicBezTo>
                    <a:pt x="4608800" y="16071"/>
                    <a:pt x="4768546" y="9809"/>
                    <a:pt x="5052885" y="0"/>
                  </a:cubicBezTo>
                  <a:cubicBezTo>
                    <a:pt x="5190459" y="-9225"/>
                    <a:pt x="5367956" y="145503"/>
                    <a:pt x="5350988" y="298103"/>
                  </a:cubicBezTo>
                  <a:cubicBezTo>
                    <a:pt x="5378781" y="514396"/>
                    <a:pt x="5347265" y="686239"/>
                    <a:pt x="5350988" y="873613"/>
                  </a:cubicBezTo>
                  <a:cubicBezTo>
                    <a:pt x="5354712" y="1060987"/>
                    <a:pt x="5325176" y="1377727"/>
                    <a:pt x="5350988" y="1606079"/>
                  </a:cubicBezTo>
                  <a:cubicBezTo>
                    <a:pt x="5376800" y="1834431"/>
                    <a:pt x="5336450" y="2028154"/>
                    <a:pt x="5350988" y="2260068"/>
                  </a:cubicBezTo>
                  <a:cubicBezTo>
                    <a:pt x="5365526" y="2491982"/>
                    <a:pt x="5329064" y="2640176"/>
                    <a:pt x="5350988" y="2914056"/>
                  </a:cubicBezTo>
                  <a:cubicBezTo>
                    <a:pt x="5372912" y="3187936"/>
                    <a:pt x="5345770" y="3205806"/>
                    <a:pt x="5350988" y="3489565"/>
                  </a:cubicBezTo>
                  <a:cubicBezTo>
                    <a:pt x="5356206" y="3773324"/>
                    <a:pt x="5382042" y="4024234"/>
                    <a:pt x="5350988" y="4222032"/>
                  </a:cubicBezTo>
                  <a:cubicBezTo>
                    <a:pt x="5343091" y="4354685"/>
                    <a:pt x="5252330" y="4526299"/>
                    <a:pt x="5052885" y="4520135"/>
                  </a:cubicBezTo>
                  <a:cubicBezTo>
                    <a:pt x="4799876" y="4546862"/>
                    <a:pt x="4613799" y="4520694"/>
                    <a:pt x="4326083" y="4520135"/>
                  </a:cubicBezTo>
                  <a:cubicBezTo>
                    <a:pt x="4038367" y="4519576"/>
                    <a:pt x="3883217" y="4519388"/>
                    <a:pt x="3551732" y="4520135"/>
                  </a:cubicBezTo>
                  <a:cubicBezTo>
                    <a:pt x="3220247" y="4520882"/>
                    <a:pt x="3040550" y="4482731"/>
                    <a:pt x="2777382" y="4520135"/>
                  </a:cubicBezTo>
                  <a:cubicBezTo>
                    <a:pt x="2514214" y="4557540"/>
                    <a:pt x="2376119" y="4493381"/>
                    <a:pt x="2050580" y="4520135"/>
                  </a:cubicBezTo>
                  <a:cubicBezTo>
                    <a:pt x="1725041" y="4546889"/>
                    <a:pt x="1658100" y="4541916"/>
                    <a:pt x="1276230" y="4520135"/>
                  </a:cubicBezTo>
                  <a:cubicBezTo>
                    <a:pt x="894360" y="4498355"/>
                    <a:pt x="676916" y="4496102"/>
                    <a:pt x="298103" y="4520135"/>
                  </a:cubicBezTo>
                  <a:cubicBezTo>
                    <a:pt x="125277" y="4512012"/>
                    <a:pt x="18596" y="4412939"/>
                    <a:pt x="0" y="4222032"/>
                  </a:cubicBezTo>
                  <a:cubicBezTo>
                    <a:pt x="-16001" y="3986082"/>
                    <a:pt x="-1149" y="3709384"/>
                    <a:pt x="0" y="3568044"/>
                  </a:cubicBezTo>
                  <a:cubicBezTo>
                    <a:pt x="1149" y="3426704"/>
                    <a:pt x="-19142" y="3110649"/>
                    <a:pt x="0" y="2874816"/>
                  </a:cubicBezTo>
                  <a:cubicBezTo>
                    <a:pt x="19142" y="2638983"/>
                    <a:pt x="19104" y="2440794"/>
                    <a:pt x="0" y="2142350"/>
                  </a:cubicBezTo>
                  <a:cubicBezTo>
                    <a:pt x="-19104" y="1843906"/>
                    <a:pt x="-2094" y="1772480"/>
                    <a:pt x="0" y="1566840"/>
                  </a:cubicBezTo>
                  <a:cubicBezTo>
                    <a:pt x="2094" y="1361200"/>
                    <a:pt x="8181" y="1198214"/>
                    <a:pt x="0" y="912852"/>
                  </a:cubicBezTo>
                  <a:cubicBezTo>
                    <a:pt x="-8181" y="627490"/>
                    <a:pt x="20184" y="546391"/>
                    <a:pt x="0" y="298103"/>
                  </a:cubicBezTo>
                  <a:close/>
                </a:path>
                <a:path w="5350988" h="4520135" stroke="0" extrusionOk="0">
                  <a:moveTo>
                    <a:pt x="0" y="298103"/>
                  </a:moveTo>
                  <a:cubicBezTo>
                    <a:pt x="-22419" y="162162"/>
                    <a:pt x="116130" y="-971"/>
                    <a:pt x="298103" y="0"/>
                  </a:cubicBezTo>
                  <a:cubicBezTo>
                    <a:pt x="641060" y="-26627"/>
                    <a:pt x="833485" y="4182"/>
                    <a:pt x="1072453" y="0"/>
                  </a:cubicBezTo>
                  <a:cubicBezTo>
                    <a:pt x="1311421" y="-4182"/>
                    <a:pt x="1391791" y="17187"/>
                    <a:pt x="1704160" y="0"/>
                  </a:cubicBezTo>
                  <a:cubicBezTo>
                    <a:pt x="2016529" y="-17187"/>
                    <a:pt x="2238658" y="-23146"/>
                    <a:pt x="2478510" y="0"/>
                  </a:cubicBezTo>
                  <a:cubicBezTo>
                    <a:pt x="2718362" y="23146"/>
                    <a:pt x="2763617" y="18019"/>
                    <a:pt x="3015121" y="0"/>
                  </a:cubicBezTo>
                  <a:cubicBezTo>
                    <a:pt x="3266625" y="-18019"/>
                    <a:pt x="3433546" y="22895"/>
                    <a:pt x="3599280" y="0"/>
                  </a:cubicBezTo>
                  <a:cubicBezTo>
                    <a:pt x="3765014" y="-22895"/>
                    <a:pt x="4011765" y="4728"/>
                    <a:pt x="4230987" y="0"/>
                  </a:cubicBezTo>
                  <a:cubicBezTo>
                    <a:pt x="4450209" y="-4728"/>
                    <a:pt x="4717038" y="18357"/>
                    <a:pt x="5052885" y="0"/>
                  </a:cubicBezTo>
                  <a:cubicBezTo>
                    <a:pt x="5224222" y="3015"/>
                    <a:pt x="5344409" y="124985"/>
                    <a:pt x="5350988" y="298103"/>
                  </a:cubicBezTo>
                  <a:cubicBezTo>
                    <a:pt x="5336545" y="625769"/>
                    <a:pt x="5360207" y="665397"/>
                    <a:pt x="5350988" y="991330"/>
                  </a:cubicBezTo>
                  <a:cubicBezTo>
                    <a:pt x="5341769" y="1317263"/>
                    <a:pt x="5322492" y="1352577"/>
                    <a:pt x="5350988" y="1645319"/>
                  </a:cubicBezTo>
                  <a:cubicBezTo>
                    <a:pt x="5379484" y="1938061"/>
                    <a:pt x="5356539" y="2042847"/>
                    <a:pt x="5350988" y="2260068"/>
                  </a:cubicBezTo>
                  <a:cubicBezTo>
                    <a:pt x="5345437" y="2477289"/>
                    <a:pt x="5357332" y="2659279"/>
                    <a:pt x="5350988" y="2953295"/>
                  </a:cubicBezTo>
                  <a:cubicBezTo>
                    <a:pt x="5344644" y="3247311"/>
                    <a:pt x="5371152" y="3321380"/>
                    <a:pt x="5350988" y="3568044"/>
                  </a:cubicBezTo>
                  <a:cubicBezTo>
                    <a:pt x="5330824" y="3814708"/>
                    <a:pt x="5376236" y="3969558"/>
                    <a:pt x="5350988" y="4222032"/>
                  </a:cubicBezTo>
                  <a:cubicBezTo>
                    <a:pt x="5323590" y="4392079"/>
                    <a:pt x="5192307" y="4529601"/>
                    <a:pt x="5052885" y="4520135"/>
                  </a:cubicBezTo>
                  <a:cubicBezTo>
                    <a:pt x="4754141" y="4507280"/>
                    <a:pt x="4635853" y="4534373"/>
                    <a:pt x="4373630" y="4520135"/>
                  </a:cubicBezTo>
                  <a:cubicBezTo>
                    <a:pt x="4111408" y="4505897"/>
                    <a:pt x="3820632" y="4500068"/>
                    <a:pt x="3646828" y="4520135"/>
                  </a:cubicBezTo>
                  <a:cubicBezTo>
                    <a:pt x="3473024" y="4540202"/>
                    <a:pt x="3295995" y="4520295"/>
                    <a:pt x="3062669" y="4520135"/>
                  </a:cubicBezTo>
                  <a:cubicBezTo>
                    <a:pt x="2829343" y="4519975"/>
                    <a:pt x="2623796" y="4516201"/>
                    <a:pt x="2288319" y="4520135"/>
                  </a:cubicBezTo>
                  <a:cubicBezTo>
                    <a:pt x="1952842" y="4524070"/>
                    <a:pt x="1796093" y="4544190"/>
                    <a:pt x="1656612" y="4520135"/>
                  </a:cubicBezTo>
                  <a:cubicBezTo>
                    <a:pt x="1517131" y="4496080"/>
                    <a:pt x="1366404" y="4517448"/>
                    <a:pt x="1120001" y="4520135"/>
                  </a:cubicBezTo>
                  <a:cubicBezTo>
                    <a:pt x="873598" y="4522822"/>
                    <a:pt x="646930" y="4547022"/>
                    <a:pt x="298103" y="4520135"/>
                  </a:cubicBezTo>
                  <a:cubicBezTo>
                    <a:pt x="151549" y="4509314"/>
                    <a:pt x="4486" y="4408299"/>
                    <a:pt x="0" y="4222032"/>
                  </a:cubicBezTo>
                  <a:cubicBezTo>
                    <a:pt x="-7051" y="4073506"/>
                    <a:pt x="6239" y="3726426"/>
                    <a:pt x="0" y="3568044"/>
                  </a:cubicBezTo>
                  <a:cubicBezTo>
                    <a:pt x="-6239" y="3409662"/>
                    <a:pt x="-25484" y="3236550"/>
                    <a:pt x="0" y="2914056"/>
                  </a:cubicBezTo>
                  <a:cubicBezTo>
                    <a:pt x="25484" y="2591562"/>
                    <a:pt x="15292" y="2494223"/>
                    <a:pt x="0" y="2260068"/>
                  </a:cubicBezTo>
                  <a:cubicBezTo>
                    <a:pt x="-15292" y="2025913"/>
                    <a:pt x="-19904" y="1901835"/>
                    <a:pt x="0" y="1566840"/>
                  </a:cubicBezTo>
                  <a:cubicBezTo>
                    <a:pt x="19904" y="1231845"/>
                    <a:pt x="2160" y="1275686"/>
                    <a:pt x="0" y="991330"/>
                  </a:cubicBezTo>
                  <a:cubicBezTo>
                    <a:pt x="-2160" y="706974"/>
                    <a:pt x="-30803" y="453015"/>
                    <a:pt x="0" y="29810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02672123">
                    <a:prstGeom prst="roundRect">
                      <a:avLst>
                        <a:gd name="adj" fmla="val 6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998C2A-FA37-004E-8C15-2B8EF5E3EEFD}"/>
                </a:ext>
              </a:extLst>
            </p:cNvPr>
            <p:cNvSpPr txBox="1"/>
            <p:nvPr/>
          </p:nvSpPr>
          <p:spPr>
            <a:xfrm>
              <a:off x="6012916" y="1632634"/>
              <a:ext cx="5059956" cy="404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– 4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0382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oa</a:t>
              </a:r>
              <a:r>
                <a:rPr lang="vi-VN" sz="6000" b="1" dirty="0">
                  <a:solidFill>
                    <a:srgbClr val="F03829"/>
                  </a:solidFill>
                  <a:latin typeface="UTM Avo" panose="02040603050506020204" pitchFamily="18" charset="0"/>
                </a:rPr>
                <a:t>y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C008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8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EBB0D-9572-4A92-E189-0C95913C3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6" y="1816780"/>
            <a:ext cx="6798445" cy="16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B3B253-1033-C2A6-D8E3-176C646E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09" y="835742"/>
            <a:ext cx="3031613" cy="4547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AA936A-D7B2-97DC-400B-28AE31BDC9BB}"/>
              </a:ext>
            </a:extLst>
          </p:cNvPr>
          <p:cNvSpPr txBox="1"/>
          <p:nvPr/>
        </p:nvSpPr>
        <p:spPr>
          <a:xfrm>
            <a:off x="2357676" y="5471318"/>
            <a:ext cx="341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SVN-Avo" panose="02040603050506020204" pitchFamily="18" charset="0"/>
              </a:rPr>
              <a:t> l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oay</a:t>
            </a:r>
            <a:r>
              <a:rPr lang="vi-VN" sz="3600" dirty="0">
                <a:latin typeface="SVN-Avo" panose="02040603050506020204" pitchFamily="18" charset="0"/>
              </a:rPr>
              <a:t> h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oay</a:t>
            </a:r>
            <a:endParaRPr lang="en-US" sz="3600" dirty="0">
              <a:solidFill>
                <a:srgbClr val="FF0000"/>
              </a:solidFill>
              <a:latin typeface="SVN-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BC289-10E9-9150-0E93-6C623E1B9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23" y="880153"/>
            <a:ext cx="2972396" cy="4458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A23971-40AE-895F-149D-4467C31649CF}"/>
              </a:ext>
            </a:extLst>
          </p:cNvPr>
          <p:cNvSpPr txBox="1"/>
          <p:nvPr/>
        </p:nvSpPr>
        <p:spPr>
          <a:xfrm>
            <a:off x="6889024" y="5471318"/>
            <a:ext cx="341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Avo" panose="02040603050506020204" pitchFamily="18" charset="0"/>
              </a:rPr>
              <a:t> ng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oáy </a:t>
            </a:r>
            <a:r>
              <a:rPr lang="vi-VN" sz="3600" dirty="0">
                <a:latin typeface="SVN-Avo" panose="02040603050506020204" pitchFamily="18" charset="0"/>
              </a:rPr>
              <a:t>tai</a:t>
            </a:r>
            <a:endParaRPr lang="en-US" sz="3600" dirty="0">
              <a:latin typeface="SVN-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9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31DFF-28F5-C235-2D99-9C6A19A02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017D7-40B2-F5AA-0C03-BA0557F3D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533400"/>
            <a:ext cx="6730755" cy="67307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6CED2D-6551-7EE6-E80E-90E928E4732A}"/>
              </a:ext>
            </a:extLst>
          </p:cNvPr>
          <p:cNvGrpSpPr/>
          <p:nvPr/>
        </p:nvGrpSpPr>
        <p:grpSpPr>
          <a:xfrm>
            <a:off x="5965723" y="904567"/>
            <a:ext cx="5350988" cy="3195485"/>
            <a:chOff x="5867400" y="1197318"/>
            <a:chExt cx="5350988" cy="4520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0167690-F0ED-7AFB-CCE6-CB168C6E605B}"/>
                </a:ext>
              </a:extLst>
            </p:cNvPr>
            <p:cNvSpPr/>
            <p:nvPr/>
          </p:nvSpPr>
          <p:spPr>
            <a:xfrm>
              <a:off x="5867400" y="1197318"/>
              <a:ext cx="5350988" cy="4520135"/>
            </a:xfrm>
            <a:custGeom>
              <a:avLst/>
              <a:gdLst>
                <a:gd name="csX0" fmla="*/ 0 w 5350988"/>
                <a:gd name="csY0" fmla="*/ 298103 h 4520135"/>
                <a:gd name="csX1" fmla="*/ 298103 w 5350988"/>
                <a:gd name="csY1" fmla="*/ 0 h 4520135"/>
                <a:gd name="csX2" fmla="*/ 977358 w 5350988"/>
                <a:gd name="csY2" fmla="*/ 0 h 4520135"/>
                <a:gd name="csX3" fmla="*/ 1609064 w 5350988"/>
                <a:gd name="csY3" fmla="*/ 0 h 4520135"/>
                <a:gd name="csX4" fmla="*/ 2383415 w 5350988"/>
                <a:gd name="csY4" fmla="*/ 0 h 4520135"/>
                <a:gd name="csX5" fmla="*/ 2967573 w 5350988"/>
                <a:gd name="csY5" fmla="*/ 0 h 4520135"/>
                <a:gd name="csX6" fmla="*/ 3741924 w 5350988"/>
                <a:gd name="csY6" fmla="*/ 0 h 4520135"/>
                <a:gd name="csX7" fmla="*/ 4326083 w 5350988"/>
                <a:gd name="csY7" fmla="*/ 0 h 4520135"/>
                <a:gd name="csX8" fmla="*/ 5052885 w 5350988"/>
                <a:gd name="csY8" fmla="*/ 0 h 4520135"/>
                <a:gd name="csX9" fmla="*/ 5350988 w 5350988"/>
                <a:gd name="csY9" fmla="*/ 298103 h 4520135"/>
                <a:gd name="csX10" fmla="*/ 5350988 w 5350988"/>
                <a:gd name="csY10" fmla="*/ 873613 h 4520135"/>
                <a:gd name="csX11" fmla="*/ 5350988 w 5350988"/>
                <a:gd name="csY11" fmla="*/ 1606079 h 4520135"/>
                <a:gd name="csX12" fmla="*/ 5350988 w 5350988"/>
                <a:gd name="csY12" fmla="*/ 2260068 h 4520135"/>
                <a:gd name="csX13" fmla="*/ 5350988 w 5350988"/>
                <a:gd name="csY13" fmla="*/ 2914056 h 4520135"/>
                <a:gd name="csX14" fmla="*/ 5350988 w 5350988"/>
                <a:gd name="csY14" fmla="*/ 3489565 h 4520135"/>
                <a:gd name="csX15" fmla="*/ 5350988 w 5350988"/>
                <a:gd name="csY15" fmla="*/ 4222032 h 4520135"/>
                <a:gd name="csX16" fmla="*/ 5052885 w 5350988"/>
                <a:gd name="csY16" fmla="*/ 4520135 h 4520135"/>
                <a:gd name="csX17" fmla="*/ 4326083 w 5350988"/>
                <a:gd name="csY17" fmla="*/ 4520135 h 4520135"/>
                <a:gd name="csX18" fmla="*/ 3551732 w 5350988"/>
                <a:gd name="csY18" fmla="*/ 4520135 h 4520135"/>
                <a:gd name="csX19" fmla="*/ 2777382 w 5350988"/>
                <a:gd name="csY19" fmla="*/ 4520135 h 4520135"/>
                <a:gd name="csX20" fmla="*/ 2050580 w 5350988"/>
                <a:gd name="csY20" fmla="*/ 4520135 h 4520135"/>
                <a:gd name="csX21" fmla="*/ 1276230 w 5350988"/>
                <a:gd name="csY21" fmla="*/ 4520135 h 4520135"/>
                <a:gd name="csX22" fmla="*/ 298103 w 5350988"/>
                <a:gd name="csY22" fmla="*/ 4520135 h 4520135"/>
                <a:gd name="csX23" fmla="*/ 0 w 5350988"/>
                <a:gd name="csY23" fmla="*/ 4222032 h 4520135"/>
                <a:gd name="csX24" fmla="*/ 0 w 5350988"/>
                <a:gd name="csY24" fmla="*/ 3568044 h 4520135"/>
                <a:gd name="csX25" fmla="*/ 0 w 5350988"/>
                <a:gd name="csY25" fmla="*/ 2874816 h 4520135"/>
                <a:gd name="csX26" fmla="*/ 0 w 5350988"/>
                <a:gd name="csY26" fmla="*/ 2142350 h 4520135"/>
                <a:gd name="csX27" fmla="*/ 0 w 5350988"/>
                <a:gd name="csY27" fmla="*/ 1566840 h 4520135"/>
                <a:gd name="csX28" fmla="*/ 0 w 5350988"/>
                <a:gd name="csY28" fmla="*/ 912852 h 4520135"/>
                <a:gd name="csX29" fmla="*/ 0 w 5350988"/>
                <a:gd name="csY29" fmla="*/ 298103 h 45201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</a:cxnLst>
              <a:rect l="l" t="t" r="r" b="b"/>
              <a:pathLst>
                <a:path w="5350988" h="4520135" fill="none" extrusionOk="0">
                  <a:moveTo>
                    <a:pt x="0" y="298103"/>
                  </a:moveTo>
                  <a:cubicBezTo>
                    <a:pt x="-30877" y="140696"/>
                    <a:pt x="121537" y="13620"/>
                    <a:pt x="298103" y="0"/>
                  </a:cubicBezTo>
                  <a:cubicBezTo>
                    <a:pt x="492099" y="25742"/>
                    <a:pt x="766888" y="25705"/>
                    <a:pt x="977358" y="0"/>
                  </a:cubicBezTo>
                  <a:cubicBezTo>
                    <a:pt x="1187828" y="-25705"/>
                    <a:pt x="1441421" y="-26080"/>
                    <a:pt x="1609064" y="0"/>
                  </a:cubicBezTo>
                  <a:cubicBezTo>
                    <a:pt x="1776707" y="26080"/>
                    <a:pt x="2181509" y="23569"/>
                    <a:pt x="2383415" y="0"/>
                  </a:cubicBezTo>
                  <a:cubicBezTo>
                    <a:pt x="2585321" y="-23569"/>
                    <a:pt x="2723585" y="-26887"/>
                    <a:pt x="2967573" y="0"/>
                  </a:cubicBezTo>
                  <a:cubicBezTo>
                    <a:pt x="3211561" y="26887"/>
                    <a:pt x="3374734" y="-17345"/>
                    <a:pt x="3741924" y="0"/>
                  </a:cubicBezTo>
                  <a:cubicBezTo>
                    <a:pt x="4109114" y="17345"/>
                    <a:pt x="4043366" y="-16071"/>
                    <a:pt x="4326083" y="0"/>
                  </a:cubicBezTo>
                  <a:cubicBezTo>
                    <a:pt x="4608800" y="16071"/>
                    <a:pt x="4768546" y="9809"/>
                    <a:pt x="5052885" y="0"/>
                  </a:cubicBezTo>
                  <a:cubicBezTo>
                    <a:pt x="5190459" y="-9225"/>
                    <a:pt x="5367956" y="145503"/>
                    <a:pt x="5350988" y="298103"/>
                  </a:cubicBezTo>
                  <a:cubicBezTo>
                    <a:pt x="5378781" y="514396"/>
                    <a:pt x="5347265" y="686239"/>
                    <a:pt x="5350988" y="873613"/>
                  </a:cubicBezTo>
                  <a:cubicBezTo>
                    <a:pt x="5354712" y="1060987"/>
                    <a:pt x="5325176" y="1377727"/>
                    <a:pt x="5350988" y="1606079"/>
                  </a:cubicBezTo>
                  <a:cubicBezTo>
                    <a:pt x="5376800" y="1834431"/>
                    <a:pt x="5336450" y="2028154"/>
                    <a:pt x="5350988" y="2260068"/>
                  </a:cubicBezTo>
                  <a:cubicBezTo>
                    <a:pt x="5365526" y="2491982"/>
                    <a:pt x="5329064" y="2640176"/>
                    <a:pt x="5350988" y="2914056"/>
                  </a:cubicBezTo>
                  <a:cubicBezTo>
                    <a:pt x="5372912" y="3187936"/>
                    <a:pt x="5345770" y="3205806"/>
                    <a:pt x="5350988" y="3489565"/>
                  </a:cubicBezTo>
                  <a:cubicBezTo>
                    <a:pt x="5356206" y="3773324"/>
                    <a:pt x="5382042" y="4024234"/>
                    <a:pt x="5350988" y="4222032"/>
                  </a:cubicBezTo>
                  <a:cubicBezTo>
                    <a:pt x="5343091" y="4354685"/>
                    <a:pt x="5252330" y="4526299"/>
                    <a:pt x="5052885" y="4520135"/>
                  </a:cubicBezTo>
                  <a:cubicBezTo>
                    <a:pt x="4799876" y="4546862"/>
                    <a:pt x="4613799" y="4520694"/>
                    <a:pt x="4326083" y="4520135"/>
                  </a:cubicBezTo>
                  <a:cubicBezTo>
                    <a:pt x="4038367" y="4519576"/>
                    <a:pt x="3883217" y="4519388"/>
                    <a:pt x="3551732" y="4520135"/>
                  </a:cubicBezTo>
                  <a:cubicBezTo>
                    <a:pt x="3220247" y="4520882"/>
                    <a:pt x="3040550" y="4482731"/>
                    <a:pt x="2777382" y="4520135"/>
                  </a:cubicBezTo>
                  <a:cubicBezTo>
                    <a:pt x="2514214" y="4557540"/>
                    <a:pt x="2376119" y="4493381"/>
                    <a:pt x="2050580" y="4520135"/>
                  </a:cubicBezTo>
                  <a:cubicBezTo>
                    <a:pt x="1725041" y="4546889"/>
                    <a:pt x="1658100" y="4541916"/>
                    <a:pt x="1276230" y="4520135"/>
                  </a:cubicBezTo>
                  <a:cubicBezTo>
                    <a:pt x="894360" y="4498355"/>
                    <a:pt x="676916" y="4496102"/>
                    <a:pt x="298103" y="4520135"/>
                  </a:cubicBezTo>
                  <a:cubicBezTo>
                    <a:pt x="125277" y="4512012"/>
                    <a:pt x="18596" y="4412939"/>
                    <a:pt x="0" y="4222032"/>
                  </a:cubicBezTo>
                  <a:cubicBezTo>
                    <a:pt x="-16001" y="3986082"/>
                    <a:pt x="-1149" y="3709384"/>
                    <a:pt x="0" y="3568044"/>
                  </a:cubicBezTo>
                  <a:cubicBezTo>
                    <a:pt x="1149" y="3426704"/>
                    <a:pt x="-19142" y="3110649"/>
                    <a:pt x="0" y="2874816"/>
                  </a:cubicBezTo>
                  <a:cubicBezTo>
                    <a:pt x="19142" y="2638983"/>
                    <a:pt x="19104" y="2440794"/>
                    <a:pt x="0" y="2142350"/>
                  </a:cubicBezTo>
                  <a:cubicBezTo>
                    <a:pt x="-19104" y="1843906"/>
                    <a:pt x="-2094" y="1772480"/>
                    <a:pt x="0" y="1566840"/>
                  </a:cubicBezTo>
                  <a:cubicBezTo>
                    <a:pt x="2094" y="1361200"/>
                    <a:pt x="8181" y="1198214"/>
                    <a:pt x="0" y="912852"/>
                  </a:cubicBezTo>
                  <a:cubicBezTo>
                    <a:pt x="-8181" y="627490"/>
                    <a:pt x="20184" y="546391"/>
                    <a:pt x="0" y="298103"/>
                  </a:cubicBezTo>
                  <a:close/>
                </a:path>
                <a:path w="5350988" h="4520135" stroke="0" extrusionOk="0">
                  <a:moveTo>
                    <a:pt x="0" y="298103"/>
                  </a:moveTo>
                  <a:cubicBezTo>
                    <a:pt x="-22419" y="162162"/>
                    <a:pt x="116130" y="-971"/>
                    <a:pt x="298103" y="0"/>
                  </a:cubicBezTo>
                  <a:cubicBezTo>
                    <a:pt x="641060" y="-26627"/>
                    <a:pt x="833485" y="4182"/>
                    <a:pt x="1072453" y="0"/>
                  </a:cubicBezTo>
                  <a:cubicBezTo>
                    <a:pt x="1311421" y="-4182"/>
                    <a:pt x="1391791" y="17187"/>
                    <a:pt x="1704160" y="0"/>
                  </a:cubicBezTo>
                  <a:cubicBezTo>
                    <a:pt x="2016529" y="-17187"/>
                    <a:pt x="2238658" y="-23146"/>
                    <a:pt x="2478510" y="0"/>
                  </a:cubicBezTo>
                  <a:cubicBezTo>
                    <a:pt x="2718362" y="23146"/>
                    <a:pt x="2763617" y="18019"/>
                    <a:pt x="3015121" y="0"/>
                  </a:cubicBezTo>
                  <a:cubicBezTo>
                    <a:pt x="3266625" y="-18019"/>
                    <a:pt x="3433546" y="22895"/>
                    <a:pt x="3599280" y="0"/>
                  </a:cubicBezTo>
                  <a:cubicBezTo>
                    <a:pt x="3765014" y="-22895"/>
                    <a:pt x="4011765" y="4728"/>
                    <a:pt x="4230987" y="0"/>
                  </a:cubicBezTo>
                  <a:cubicBezTo>
                    <a:pt x="4450209" y="-4728"/>
                    <a:pt x="4717038" y="18357"/>
                    <a:pt x="5052885" y="0"/>
                  </a:cubicBezTo>
                  <a:cubicBezTo>
                    <a:pt x="5224222" y="3015"/>
                    <a:pt x="5344409" y="124985"/>
                    <a:pt x="5350988" y="298103"/>
                  </a:cubicBezTo>
                  <a:cubicBezTo>
                    <a:pt x="5336545" y="625769"/>
                    <a:pt x="5360207" y="665397"/>
                    <a:pt x="5350988" y="991330"/>
                  </a:cubicBezTo>
                  <a:cubicBezTo>
                    <a:pt x="5341769" y="1317263"/>
                    <a:pt x="5322492" y="1352577"/>
                    <a:pt x="5350988" y="1645319"/>
                  </a:cubicBezTo>
                  <a:cubicBezTo>
                    <a:pt x="5379484" y="1938061"/>
                    <a:pt x="5356539" y="2042847"/>
                    <a:pt x="5350988" y="2260068"/>
                  </a:cubicBezTo>
                  <a:cubicBezTo>
                    <a:pt x="5345437" y="2477289"/>
                    <a:pt x="5357332" y="2659279"/>
                    <a:pt x="5350988" y="2953295"/>
                  </a:cubicBezTo>
                  <a:cubicBezTo>
                    <a:pt x="5344644" y="3247311"/>
                    <a:pt x="5371152" y="3321380"/>
                    <a:pt x="5350988" y="3568044"/>
                  </a:cubicBezTo>
                  <a:cubicBezTo>
                    <a:pt x="5330824" y="3814708"/>
                    <a:pt x="5376236" y="3969558"/>
                    <a:pt x="5350988" y="4222032"/>
                  </a:cubicBezTo>
                  <a:cubicBezTo>
                    <a:pt x="5323590" y="4392079"/>
                    <a:pt x="5192307" y="4529601"/>
                    <a:pt x="5052885" y="4520135"/>
                  </a:cubicBezTo>
                  <a:cubicBezTo>
                    <a:pt x="4754141" y="4507280"/>
                    <a:pt x="4635853" y="4534373"/>
                    <a:pt x="4373630" y="4520135"/>
                  </a:cubicBezTo>
                  <a:cubicBezTo>
                    <a:pt x="4111408" y="4505897"/>
                    <a:pt x="3820632" y="4500068"/>
                    <a:pt x="3646828" y="4520135"/>
                  </a:cubicBezTo>
                  <a:cubicBezTo>
                    <a:pt x="3473024" y="4540202"/>
                    <a:pt x="3295995" y="4520295"/>
                    <a:pt x="3062669" y="4520135"/>
                  </a:cubicBezTo>
                  <a:cubicBezTo>
                    <a:pt x="2829343" y="4519975"/>
                    <a:pt x="2623796" y="4516201"/>
                    <a:pt x="2288319" y="4520135"/>
                  </a:cubicBezTo>
                  <a:cubicBezTo>
                    <a:pt x="1952842" y="4524070"/>
                    <a:pt x="1796093" y="4544190"/>
                    <a:pt x="1656612" y="4520135"/>
                  </a:cubicBezTo>
                  <a:cubicBezTo>
                    <a:pt x="1517131" y="4496080"/>
                    <a:pt x="1366404" y="4517448"/>
                    <a:pt x="1120001" y="4520135"/>
                  </a:cubicBezTo>
                  <a:cubicBezTo>
                    <a:pt x="873598" y="4522822"/>
                    <a:pt x="646930" y="4547022"/>
                    <a:pt x="298103" y="4520135"/>
                  </a:cubicBezTo>
                  <a:cubicBezTo>
                    <a:pt x="151549" y="4509314"/>
                    <a:pt x="4486" y="4408299"/>
                    <a:pt x="0" y="4222032"/>
                  </a:cubicBezTo>
                  <a:cubicBezTo>
                    <a:pt x="-7051" y="4073506"/>
                    <a:pt x="6239" y="3726426"/>
                    <a:pt x="0" y="3568044"/>
                  </a:cubicBezTo>
                  <a:cubicBezTo>
                    <a:pt x="-6239" y="3409662"/>
                    <a:pt x="-25484" y="3236550"/>
                    <a:pt x="0" y="2914056"/>
                  </a:cubicBezTo>
                  <a:cubicBezTo>
                    <a:pt x="25484" y="2591562"/>
                    <a:pt x="15292" y="2494223"/>
                    <a:pt x="0" y="2260068"/>
                  </a:cubicBezTo>
                  <a:cubicBezTo>
                    <a:pt x="-15292" y="2025913"/>
                    <a:pt x="-19904" y="1901835"/>
                    <a:pt x="0" y="1566840"/>
                  </a:cubicBezTo>
                  <a:cubicBezTo>
                    <a:pt x="19904" y="1231845"/>
                    <a:pt x="2160" y="1275686"/>
                    <a:pt x="0" y="991330"/>
                  </a:cubicBezTo>
                  <a:cubicBezTo>
                    <a:pt x="-2160" y="706974"/>
                    <a:pt x="-30803" y="453015"/>
                    <a:pt x="0" y="29810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02672123">
                    <a:prstGeom prst="roundRect">
                      <a:avLst>
                        <a:gd name="adj" fmla="val 6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F2ADAB-41C4-070F-536F-9DD53F610DD9}"/>
                </a:ext>
              </a:extLst>
            </p:cNvPr>
            <p:cNvSpPr txBox="1"/>
            <p:nvPr/>
          </p:nvSpPr>
          <p:spPr>
            <a:xfrm>
              <a:off x="6012916" y="1632634"/>
              <a:ext cx="5059956" cy="404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– 4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vần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6000" b="1" dirty="0">
                  <a:solidFill>
                    <a:srgbClr val="F03829"/>
                  </a:solidFill>
                  <a:latin typeface="UTM Avo" panose="02040603050506020204" pitchFamily="18" charset="0"/>
                </a:rPr>
                <a:t>uây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C008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3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6359B-D345-2AB1-90C9-E026A91C2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7" y="1464025"/>
            <a:ext cx="4697477" cy="3358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D1635-3902-2295-C3DD-B0E41F9EF6FA}"/>
              </a:ext>
            </a:extLst>
          </p:cNvPr>
          <p:cNvSpPr txBox="1"/>
          <p:nvPr/>
        </p:nvSpPr>
        <p:spPr>
          <a:xfrm>
            <a:off x="1382604" y="4999372"/>
            <a:ext cx="341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SVN-Avo" panose="02040603050506020204" pitchFamily="18" charset="0"/>
              </a:rPr>
              <a:t> q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uấy</a:t>
            </a:r>
            <a:r>
              <a:rPr lang="vi-VN" sz="3600" dirty="0">
                <a:latin typeface="SVN-Avo" panose="02040603050506020204" pitchFamily="18" charset="0"/>
              </a:rPr>
              <a:t> khóc</a:t>
            </a:r>
            <a:endParaRPr lang="en-US" sz="3600" dirty="0">
              <a:solidFill>
                <a:srgbClr val="FF0000"/>
              </a:solidFill>
              <a:latin typeface="SVN-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37BA0-4DCE-8848-EA2D-11F8564B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31" y="1303670"/>
            <a:ext cx="4909869" cy="3273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38C1E1-7CFE-8CBD-B261-3EF2A5DD49F7}"/>
              </a:ext>
            </a:extLst>
          </p:cNvPr>
          <p:cNvSpPr txBox="1"/>
          <p:nvPr/>
        </p:nvSpPr>
        <p:spPr>
          <a:xfrm>
            <a:off x="6144632" y="4907999"/>
            <a:ext cx="474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Avo" panose="02040603050506020204" pitchFamily="18" charset="0"/>
              </a:rPr>
              <a:t> q</a:t>
            </a:r>
            <a:r>
              <a:rPr lang="vi-VN" sz="3600" dirty="0">
                <a:solidFill>
                  <a:srgbClr val="FF0000"/>
                </a:solidFill>
                <a:latin typeface="SVN-Avo" panose="02040603050506020204" pitchFamily="18" charset="0"/>
              </a:rPr>
              <a:t>uầy</a:t>
            </a:r>
            <a:r>
              <a:rPr lang="vi-VN" sz="3600" dirty="0">
                <a:latin typeface="SVN-Avo" panose="02040603050506020204" pitchFamily="18" charset="0"/>
              </a:rPr>
              <a:t> bán hàng</a:t>
            </a:r>
            <a:endParaRPr lang="en-US" sz="3600" dirty="0">
              <a:solidFill>
                <a:srgbClr val="FF0000"/>
              </a:solidFill>
              <a:latin typeface="SVN-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6D816D5A-5331-ECBC-B3D1-91E94CEB17FA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3. Tập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 viết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30CAB-4F78-7E6B-BC4B-F0400F55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7" y="1946788"/>
            <a:ext cx="11778503" cy="15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riting on a book at a desk&#10;&#10;AI-generated content may be incorrect.">
            <a:extLst>
              <a:ext uri="{FF2B5EF4-FFF2-40B4-BE49-F238E27FC236}">
                <a16:creationId xmlns:a16="http://schemas.microsoft.com/office/drawing/2014/main" id="{2A384BC2-8036-747E-3DB0-E9AEE6A2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6" y="894930"/>
            <a:ext cx="5672483" cy="5713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B6478-D0EB-5A88-109F-1FACEA936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13417"/>
            <a:ext cx="5747395" cy="18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E3FD4-330B-491A-04E4-3301CF6B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43A65-B8AF-CA49-C11B-6BAC57EAA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9AF628-9007-4377-C51D-5408AB5BD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728" y="37443"/>
            <a:ext cx="2509497" cy="877194"/>
          </a:xfrm>
          <a:prstGeom prst="rect">
            <a:avLst/>
          </a:prstGeom>
        </p:spPr>
      </p:pic>
      <p:pic>
        <p:nvPicPr>
          <p:cNvPr id="7" name="Picture 6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F6403A4C-5D01-3082-BB74-6F09EDF28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" y="148590"/>
            <a:ext cx="1090982" cy="1383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74EFCB-2B9F-5126-4141-AA1E21A11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49" y="2612934"/>
            <a:ext cx="3292125" cy="2005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DA9E57-C3E2-D462-CE95-129953ACB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144" y="2878402"/>
            <a:ext cx="3450635" cy="20057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447E4E-81EF-CDEE-AA66-F2184EB9A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523" y="1324466"/>
            <a:ext cx="3151905" cy="11766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DBC21E-6A86-8DA5-47CB-BDFAC3DD5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751" y="3609716"/>
            <a:ext cx="3676207" cy="201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30031A-E350-BCE8-BF39-86E979D43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947" y="4927007"/>
            <a:ext cx="2047028" cy="12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8EFE6A-0E99-6390-D7C1-850377F7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29" y="4657408"/>
            <a:ext cx="4462843" cy="1939620"/>
          </a:xfrm>
          <a:prstGeom prst="rect">
            <a:avLst/>
          </a:prstGeom>
        </p:spPr>
      </p:pic>
      <p:sp>
        <p:nvSpPr>
          <p:cNvPr id="2" name="矩形: 圆角 5">
            <a:extLst>
              <a:ext uri="{FF2B5EF4-FFF2-40B4-BE49-F238E27FC236}">
                <a16:creationId xmlns:a16="http://schemas.microsoft.com/office/drawing/2014/main" id="{29F5C888-2A0D-BAC8-E4A5-A8C28433C872}"/>
              </a:ext>
            </a:extLst>
          </p:cNvPr>
          <p:cNvSpPr/>
          <p:nvPr/>
        </p:nvSpPr>
        <p:spPr>
          <a:xfrm>
            <a:off x="357918" y="247618"/>
            <a:ext cx="2900848" cy="6483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4. Tập</a:t>
            </a:r>
            <a:r>
              <a:rPr kumimoji="0" lang="vi-VN" altLang="zh-CN" sz="3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 đọc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89671-9710-A452-0353-1C2ED1ED8296}"/>
              </a:ext>
            </a:extLst>
          </p:cNvPr>
          <p:cNvSpPr txBox="1"/>
          <p:nvPr/>
        </p:nvSpPr>
        <p:spPr>
          <a:xfrm>
            <a:off x="3895498" y="260972"/>
            <a:ext cx="4577351" cy="64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3400" b="1" dirty="0">
                <a:solidFill>
                  <a:srgbClr val="FF0066"/>
                </a:solidFill>
                <a:latin typeface="UTM Avo" panose="02040603050506020204" pitchFamily="18" charset="0"/>
              </a:rPr>
              <a:t>Thám tử mèo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5998E-5F9C-F5F0-A5E0-F5A0C7FFD908}"/>
              </a:ext>
            </a:extLst>
          </p:cNvPr>
          <p:cNvSpPr txBox="1"/>
          <p:nvPr/>
        </p:nvSpPr>
        <p:spPr>
          <a:xfrm>
            <a:off x="371561" y="972528"/>
            <a:ext cx="11505357" cy="442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Mèo mơ làm thám tử. Nhưng đội thám tử chỉ tuyển những chú chó. Thấy mèo, họ nguây nguẩy bỏ đi.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Mèo loay hoay nghĩ kế. Nó hoa trang thành cún và trúng tuyển.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Vào đội, mèo khám phá ra một vụ trộm lớn. Cả đội mừng công. Đúng lúc được nhà vua gắn huân chương, mèo khoái chí, buột miệng kêu: "Meo!".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Nhưng vì có tài, mèo vẫn được giữ lại. Nó còn lên chức đội trưởng.</a:t>
            </a: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vi-VN" sz="2400" b="1" dirty="0">
                <a:latin typeface="UTM Avo" panose="02040603050506020204" pitchFamily="18" charset="0"/>
              </a:rPr>
              <a:t>Theo truyện nước ngoài (Nguyễn Hoàng kể)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952D39-E9B4-F73D-DE1D-9A662699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682" y="5612965"/>
            <a:ext cx="3040150" cy="98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5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2813F-C9C2-D53C-8C8F-995DA82E6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92" y="97969"/>
            <a:ext cx="4810345" cy="1604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F5024D-9B10-BF57-34D3-7CDCD7C6ECF9}"/>
              </a:ext>
            </a:extLst>
          </p:cNvPr>
          <p:cNvSpPr txBox="1"/>
          <p:nvPr/>
        </p:nvSpPr>
        <p:spPr>
          <a:xfrm>
            <a:off x="1953612" y="1870660"/>
            <a:ext cx="341605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68BBFD"/>
                </a:solidFill>
                <a:latin typeface="SVN-Avo" panose="02040603050506020204" pitchFamily="18" charset="0"/>
              </a:rPr>
              <a:t>nguây nguẩy</a:t>
            </a:r>
            <a:endParaRPr lang="en-US" sz="3600" dirty="0">
              <a:solidFill>
                <a:srgbClr val="68BBFD"/>
              </a:solidFill>
              <a:latin typeface="SVN-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5686A-4FB1-EACF-7D28-7FE305EE1AD8}"/>
              </a:ext>
            </a:extLst>
          </p:cNvPr>
          <p:cNvSpPr txBox="1"/>
          <p:nvPr/>
        </p:nvSpPr>
        <p:spPr>
          <a:xfrm>
            <a:off x="505837" y="3122578"/>
            <a:ext cx="7101193" cy="2062103"/>
          </a:xfrm>
          <a:custGeom>
            <a:avLst/>
            <a:gdLst>
              <a:gd name="csX0" fmla="*/ 0 w 7101193"/>
              <a:gd name="csY0" fmla="*/ 0 h 2062103"/>
              <a:gd name="csX1" fmla="*/ 520754 w 7101193"/>
              <a:gd name="csY1" fmla="*/ 0 h 2062103"/>
              <a:gd name="csX2" fmla="*/ 1041508 w 7101193"/>
              <a:gd name="csY2" fmla="*/ 0 h 2062103"/>
              <a:gd name="csX3" fmla="*/ 1704286 w 7101193"/>
              <a:gd name="csY3" fmla="*/ 0 h 2062103"/>
              <a:gd name="csX4" fmla="*/ 2154029 w 7101193"/>
              <a:gd name="csY4" fmla="*/ 0 h 2062103"/>
              <a:gd name="csX5" fmla="*/ 2674783 w 7101193"/>
              <a:gd name="csY5" fmla="*/ 0 h 2062103"/>
              <a:gd name="csX6" fmla="*/ 3337561 w 7101193"/>
              <a:gd name="csY6" fmla="*/ 0 h 2062103"/>
              <a:gd name="csX7" fmla="*/ 3716291 w 7101193"/>
              <a:gd name="csY7" fmla="*/ 0 h 2062103"/>
              <a:gd name="csX8" fmla="*/ 4308057 w 7101193"/>
              <a:gd name="csY8" fmla="*/ 0 h 2062103"/>
              <a:gd name="csX9" fmla="*/ 4970835 w 7101193"/>
              <a:gd name="csY9" fmla="*/ 0 h 2062103"/>
              <a:gd name="csX10" fmla="*/ 5562601 w 7101193"/>
              <a:gd name="csY10" fmla="*/ 0 h 2062103"/>
              <a:gd name="csX11" fmla="*/ 6012343 w 7101193"/>
              <a:gd name="csY11" fmla="*/ 0 h 2062103"/>
              <a:gd name="csX12" fmla="*/ 6462086 w 7101193"/>
              <a:gd name="csY12" fmla="*/ 0 h 2062103"/>
              <a:gd name="csX13" fmla="*/ 7101193 w 7101193"/>
              <a:gd name="csY13" fmla="*/ 0 h 2062103"/>
              <a:gd name="csX14" fmla="*/ 7101193 w 7101193"/>
              <a:gd name="csY14" fmla="*/ 556768 h 2062103"/>
              <a:gd name="csX15" fmla="*/ 7101193 w 7101193"/>
              <a:gd name="csY15" fmla="*/ 1072294 h 2062103"/>
              <a:gd name="csX16" fmla="*/ 7101193 w 7101193"/>
              <a:gd name="csY16" fmla="*/ 1587819 h 2062103"/>
              <a:gd name="csX17" fmla="*/ 7101193 w 7101193"/>
              <a:gd name="csY17" fmla="*/ 2062103 h 2062103"/>
              <a:gd name="csX18" fmla="*/ 6580439 w 7101193"/>
              <a:gd name="csY18" fmla="*/ 2062103 h 2062103"/>
              <a:gd name="csX19" fmla="*/ 6130697 w 7101193"/>
              <a:gd name="csY19" fmla="*/ 2062103 h 2062103"/>
              <a:gd name="csX20" fmla="*/ 5396907 w 7101193"/>
              <a:gd name="csY20" fmla="*/ 2062103 h 2062103"/>
              <a:gd name="csX21" fmla="*/ 4734129 w 7101193"/>
              <a:gd name="csY21" fmla="*/ 2062103 h 2062103"/>
              <a:gd name="csX22" fmla="*/ 4284386 w 7101193"/>
              <a:gd name="csY22" fmla="*/ 2062103 h 2062103"/>
              <a:gd name="csX23" fmla="*/ 3550597 w 7101193"/>
              <a:gd name="csY23" fmla="*/ 2062103 h 2062103"/>
              <a:gd name="csX24" fmla="*/ 3100854 w 7101193"/>
              <a:gd name="csY24" fmla="*/ 2062103 h 2062103"/>
              <a:gd name="csX25" fmla="*/ 2580100 w 7101193"/>
              <a:gd name="csY25" fmla="*/ 2062103 h 2062103"/>
              <a:gd name="csX26" fmla="*/ 2059346 w 7101193"/>
              <a:gd name="csY26" fmla="*/ 2062103 h 2062103"/>
              <a:gd name="csX27" fmla="*/ 1396568 w 7101193"/>
              <a:gd name="csY27" fmla="*/ 2062103 h 2062103"/>
              <a:gd name="csX28" fmla="*/ 733790 w 7101193"/>
              <a:gd name="csY28" fmla="*/ 2062103 h 2062103"/>
              <a:gd name="csX29" fmla="*/ 0 w 7101193"/>
              <a:gd name="csY29" fmla="*/ 2062103 h 2062103"/>
              <a:gd name="csX30" fmla="*/ 0 w 7101193"/>
              <a:gd name="csY30" fmla="*/ 1505335 h 2062103"/>
              <a:gd name="csX31" fmla="*/ 0 w 7101193"/>
              <a:gd name="csY31" fmla="*/ 989809 h 2062103"/>
              <a:gd name="csX32" fmla="*/ 0 w 7101193"/>
              <a:gd name="csY32" fmla="*/ 0 h 20621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101193" h="2062103" extrusionOk="0">
                <a:moveTo>
                  <a:pt x="0" y="0"/>
                </a:moveTo>
                <a:cubicBezTo>
                  <a:pt x="162694" y="-58630"/>
                  <a:pt x="356882" y="30542"/>
                  <a:pt x="520754" y="0"/>
                </a:cubicBezTo>
                <a:cubicBezTo>
                  <a:pt x="684626" y="-30542"/>
                  <a:pt x="902029" y="29389"/>
                  <a:pt x="1041508" y="0"/>
                </a:cubicBezTo>
                <a:cubicBezTo>
                  <a:pt x="1180987" y="-29389"/>
                  <a:pt x="1392645" y="68907"/>
                  <a:pt x="1704286" y="0"/>
                </a:cubicBezTo>
                <a:cubicBezTo>
                  <a:pt x="2015927" y="-68907"/>
                  <a:pt x="2041962" y="25326"/>
                  <a:pt x="2154029" y="0"/>
                </a:cubicBezTo>
                <a:cubicBezTo>
                  <a:pt x="2266096" y="-25326"/>
                  <a:pt x="2538871" y="15285"/>
                  <a:pt x="2674783" y="0"/>
                </a:cubicBezTo>
                <a:cubicBezTo>
                  <a:pt x="2810695" y="-15285"/>
                  <a:pt x="3028959" y="58765"/>
                  <a:pt x="3337561" y="0"/>
                </a:cubicBezTo>
                <a:cubicBezTo>
                  <a:pt x="3646163" y="-58765"/>
                  <a:pt x="3533339" y="9502"/>
                  <a:pt x="3716291" y="0"/>
                </a:cubicBezTo>
                <a:cubicBezTo>
                  <a:pt x="3899243" y="-9502"/>
                  <a:pt x="4183540" y="27881"/>
                  <a:pt x="4308057" y="0"/>
                </a:cubicBezTo>
                <a:cubicBezTo>
                  <a:pt x="4432574" y="-27881"/>
                  <a:pt x="4717949" y="17545"/>
                  <a:pt x="4970835" y="0"/>
                </a:cubicBezTo>
                <a:cubicBezTo>
                  <a:pt x="5223721" y="-17545"/>
                  <a:pt x="5305139" y="32094"/>
                  <a:pt x="5562601" y="0"/>
                </a:cubicBezTo>
                <a:cubicBezTo>
                  <a:pt x="5820063" y="-32094"/>
                  <a:pt x="5918760" y="7468"/>
                  <a:pt x="6012343" y="0"/>
                </a:cubicBezTo>
                <a:cubicBezTo>
                  <a:pt x="6105926" y="-7468"/>
                  <a:pt x="6363653" y="23349"/>
                  <a:pt x="6462086" y="0"/>
                </a:cubicBezTo>
                <a:cubicBezTo>
                  <a:pt x="6560519" y="-23349"/>
                  <a:pt x="6826427" y="43908"/>
                  <a:pt x="7101193" y="0"/>
                </a:cubicBezTo>
                <a:cubicBezTo>
                  <a:pt x="7151516" y="236280"/>
                  <a:pt x="7100366" y="353047"/>
                  <a:pt x="7101193" y="556768"/>
                </a:cubicBezTo>
                <a:cubicBezTo>
                  <a:pt x="7102020" y="760489"/>
                  <a:pt x="7079086" y="957851"/>
                  <a:pt x="7101193" y="1072294"/>
                </a:cubicBezTo>
                <a:cubicBezTo>
                  <a:pt x="7123300" y="1186737"/>
                  <a:pt x="7094196" y="1433800"/>
                  <a:pt x="7101193" y="1587819"/>
                </a:cubicBezTo>
                <a:cubicBezTo>
                  <a:pt x="7108190" y="1741839"/>
                  <a:pt x="7057274" y="1832782"/>
                  <a:pt x="7101193" y="2062103"/>
                </a:cubicBezTo>
                <a:cubicBezTo>
                  <a:pt x="6864624" y="2092812"/>
                  <a:pt x="6791013" y="2032196"/>
                  <a:pt x="6580439" y="2062103"/>
                </a:cubicBezTo>
                <a:cubicBezTo>
                  <a:pt x="6369865" y="2092010"/>
                  <a:pt x="6275587" y="2048137"/>
                  <a:pt x="6130697" y="2062103"/>
                </a:cubicBezTo>
                <a:cubicBezTo>
                  <a:pt x="5985807" y="2076069"/>
                  <a:pt x="5726647" y="2015971"/>
                  <a:pt x="5396907" y="2062103"/>
                </a:cubicBezTo>
                <a:cubicBezTo>
                  <a:pt x="5067167" y="2108235"/>
                  <a:pt x="4938144" y="1996863"/>
                  <a:pt x="4734129" y="2062103"/>
                </a:cubicBezTo>
                <a:cubicBezTo>
                  <a:pt x="4530114" y="2127343"/>
                  <a:pt x="4487627" y="2049665"/>
                  <a:pt x="4284386" y="2062103"/>
                </a:cubicBezTo>
                <a:cubicBezTo>
                  <a:pt x="4081145" y="2074541"/>
                  <a:pt x="3907859" y="2033529"/>
                  <a:pt x="3550597" y="2062103"/>
                </a:cubicBezTo>
                <a:cubicBezTo>
                  <a:pt x="3193335" y="2090677"/>
                  <a:pt x="3283934" y="2021116"/>
                  <a:pt x="3100854" y="2062103"/>
                </a:cubicBezTo>
                <a:cubicBezTo>
                  <a:pt x="2917774" y="2103090"/>
                  <a:pt x="2730256" y="2040238"/>
                  <a:pt x="2580100" y="2062103"/>
                </a:cubicBezTo>
                <a:cubicBezTo>
                  <a:pt x="2429944" y="2083968"/>
                  <a:pt x="2318322" y="2013879"/>
                  <a:pt x="2059346" y="2062103"/>
                </a:cubicBezTo>
                <a:cubicBezTo>
                  <a:pt x="1800370" y="2110327"/>
                  <a:pt x="1651950" y="2044508"/>
                  <a:pt x="1396568" y="2062103"/>
                </a:cubicBezTo>
                <a:cubicBezTo>
                  <a:pt x="1141186" y="2079698"/>
                  <a:pt x="895312" y="2027067"/>
                  <a:pt x="733790" y="2062103"/>
                </a:cubicBezTo>
                <a:cubicBezTo>
                  <a:pt x="572268" y="2097139"/>
                  <a:pt x="271569" y="1986363"/>
                  <a:pt x="0" y="2062103"/>
                </a:cubicBezTo>
                <a:cubicBezTo>
                  <a:pt x="-63359" y="1833743"/>
                  <a:pt x="6816" y="1624322"/>
                  <a:pt x="0" y="1505335"/>
                </a:cubicBezTo>
                <a:cubicBezTo>
                  <a:pt x="-6816" y="1386348"/>
                  <a:pt x="41889" y="1146970"/>
                  <a:pt x="0" y="989809"/>
                </a:cubicBezTo>
                <a:cubicBezTo>
                  <a:pt x="-41889" y="832648"/>
                  <a:pt x="79352" y="338102"/>
                  <a:pt x="0" y="0"/>
                </a:cubicBez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269048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UTM Avo" panose="02040603050506020204" pitchFamily="18" charset="0"/>
              </a:rPr>
              <a:t>Bộ điệu tỏ ý không bằng lòng, không đồng ý bằng những động tác như vung vẩy tay chân, lắc đầu, nhún vai,...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EAC7F-F9DD-389E-59D9-2588BCD3E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23" y="1488332"/>
            <a:ext cx="3201205" cy="48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D41B0-F7FF-A78E-6E4F-5F7C2D523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1821C0-2FED-71B6-BFCB-193DD45CB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92" y="97969"/>
            <a:ext cx="4810345" cy="1604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FAC26B-6FB2-8A5E-F155-EFC2B78DD477}"/>
              </a:ext>
            </a:extLst>
          </p:cNvPr>
          <p:cNvSpPr txBox="1"/>
          <p:nvPr/>
        </p:nvSpPr>
        <p:spPr>
          <a:xfrm>
            <a:off x="727926" y="1938754"/>
            <a:ext cx="341605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68BBFD"/>
                </a:solidFill>
                <a:latin typeface="SVN-Avo" panose="02040603050506020204" pitchFamily="18" charset="0"/>
              </a:rPr>
              <a:t>trúng tuyển</a:t>
            </a:r>
            <a:endParaRPr lang="en-US" sz="3600" dirty="0">
              <a:solidFill>
                <a:srgbClr val="68BBFD"/>
              </a:solidFill>
              <a:latin typeface="SVN-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07EEA-02CC-DC7C-5BEB-238FB02D1B6D}"/>
              </a:ext>
            </a:extLst>
          </p:cNvPr>
          <p:cNvSpPr txBox="1"/>
          <p:nvPr/>
        </p:nvSpPr>
        <p:spPr>
          <a:xfrm>
            <a:off x="4474723" y="1938754"/>
            <a:ext cx="2159542" cy="646331"/>
          </a:xfrm>
          <a:custGeom>
            <a:avLst/>
            <a:gdLst>
              <a:gd name="csX0" fmla="*/ 0 w 2159542"/>
              <a:gd name="csY0" fmla="*/ 0 h 646331"/>
              <a:gd name="csX1" fmla="*/ 518290 w 2159542"/>
              <a:gd name="csY1" fmla="*/ 0 h 646331"/>
              <a:gd name="csX2" fmla="*/ 1036580 w 2159542"/>
              <a:gd name="csY2" fmla="*/ 0 h 646331"/>
              <a:gd name="csX3" fmla="*/ 1598061 w 2159542"/>
              <a:gd name="csY3" fmla="*/ 0 h 646331"/>
              <a:gd name="csX4" fmla="*/ 2159542 w 2159542"/>
              <a:gd name="csY4" fmla="*/ 0 h 646331"/>
              <a:gd name="csX5" fmla="*/ 2159542 w 2159542"/>
              <a:gd name="csY5" fmla="*/ 316702 h 646331"/>
              <a:gd name="csX6" fmla="*/ 2159542 w 2159542"/>
              <a:gd name="csY6" fmla="*/ 646331 h 646331"/>
              <a:gd name="csX7" fmla="*/ 1576466 w 2159542"/>
              <a:gd name="csY7" fmla="*/ 646331 h 646331"/>
              <a:gd name="csX8" fmla="*/ 1036580 w 2159542"/>
              <a:gd name="csY8" fmla="*/ 646331 h 646331"/>
              <a:gd name="csX9" fmla="*/ 539886 w 2159542"/>
              <a:gd name="csY9" fmla="*/ 646331 h 646331"/>
              <a:gd name="csX10" fmla="*/ 0 w 2159542"/>
              <a:gd name="csY10" fmla="*/ 646331 h 646331"/>
              <a:gd name="csX11" fmla="*/ 0 w 2159542"/>
              <a:gd name="csY11" fmla="*/ 342555 h 646331"/>
              <a:gd name="csX12" fmla="*/ 0 w 2159542"/>
              <a:gd name="csY12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159542" h="646331" extrusionOk="0">
                <a:moveTo>
                  <a:pt x="0" y="0"/>
                </a:moveTo>
                <a:cubicBezTo>
                  <a:pt x="128368" y="-34142"/>
                  <a:pt x="334738" y="2177"/>
                  <a:pt x="518290" y="0"/>
                </a:cubicBezTo>
                <a:cubicBezTo>
                  <a:pt x="701842" y="-2177"/>
                  <a:pt x="782816" y="12330"/>
                  <a:pt x="1036580" y="0"/>
                </a:cubicBezTo>
                <a:cubicBezTo>
                  <a:pt x="1290344" y="-12330"/>
                  <a:pt x="1466079" y="54933"/>
                  <a:pt x="1598061" y="0"/>
                </a:cubicBezTo>
                <a:cubicBezTo>
                  <a:pt x="1730043" y="-54933"/>
                  <a:pt x="1937614" y="12727"/>
                  <a:pt x="2159542" y="0"/>
                </a:cubicBezTo>
                <a:cubicBezTo>
                  <a:pt x="2181579" y="153726"/>
                  <a:pt x="2141532" y="164381"/>
                  <a:pt x="2159542" y="316702"/>
                </a:cubicBezTo>
                <a:cubicBezTo>
                  <a:pt x="2177552" y="469023"/>
                  <a:pt x="2153073" y="492751"/>
                  <a:pt x="2159542" y="646331"/>
                </a:cubicBezTo>
                <a:cubicBezTo>
                  <a:pt x="1964079" y="652140"/>
                  <a:pt x="1750244" y="638446"/>
                  <a:pt x="1576466" y="646331"/>
                </a:cubicBezTo>
                <a:cubicBezTo>
                  <a:pt x="1402688" y="654216"/>
                  <a:pt x="1257489" y="621845"/>
                  <a:pt x="1036580" y="646331"/>
                </a:cubicBezTo>
                <a:cubicBezTo>
                  <a:pt x="815671" y="670817"/>
                  <a:pt x="678584" y="634676"/>
                  <a:pt x="539886" y="646331"/>
                </a:cubicBezTo>
                <a:cubicBezTo>
                  <a:pt x="401188" y="657986"/>
                  <a:pt x="170830" y="606338"/>
                  <a:pt x="0" y="646331"/>
                </a:cubicBezTo>
                <a:cubicBezTo>
                  <a:pt x="-18078" y="540102"/>
                  <a:pt x="25281" y="439991"/>
                  <a:pt x="0" y="342555"/>
                </a:cubicBezTo>
                <a:cubicBezTo>
                  <a:pt x="-25281" y="245119"/>
                  <a:pt x="29794" y="133305"/>
                  <a:pt x="0" y="0"/>
                </a:cubicBez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269048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UTM Avo" panose="02040603050506020204" pitchFamily="18" charset="0"/>
              </a:rPr>
              <a:t>Thi đậu.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B038A-1DF9-3095-41CE-61966564A6BD}"/>
              </a:ext>
            </a:extLst>
          </p:cNvPr>
          <p:cNvSpPr txBox="1"/>
          <p:nvPr/>
        </p:nvSpPr>
        <p:spPr>
          <a:xfrm>
            <a:off x="727925" y="3429000"/>
            <a:ext cx="341605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68BBFD"/>
                </a:solidFill>
                <a:latin typeface="SVN-Avo" panose="02040603050506020204" pitchFamily="18" charset="0"/>
              </a:rPr>
              <a:t>buột miệng</a:t>
            </a:r>
            <a:endParaRPr lang="en-US" sz="3600" dirty="0">
              <a:solidFill>
                <a:srgbClr val="68BBFD"/>
              </a:solidFill>
              <a:latin typeface="SVN-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3643D-620E-6ECD-F6F1-ABAF9511CCAB}"/>
              </a:ext>
            </a:extLst>
          </p:cNvPr>
          <p:cNvSpPr txBox="1"/>
          <p:nvPr/>
        </p:nvSpPr>
        <p:spPr>
          <a:xfrm>
            <a:off x="4474722" y="3105834"/>
            <a:ext cx="7130376" cy="1200329"/>
          </a:xfrm>
          <a:custGeom>
            <a:avLst/>
            <a:gdLst>
              <a:gd name="csX0" fmla="*/ 0 w 7130376"/>
              <a:gd name="csY0" fmla="*/ 0 h 1200329"/>
              <a:gd name="csX1" fmla="*/ 522894 w 7130376"/>
              <a:gd name="csY1" fmla="*/ 0 h 1200329"/>
              <a:gd name="csX2" fmla="*/ 1045788 w 7130376"/>
              <a:gd name="csY2" fmla="*/ 0 h 1200329"/>
              <a:gd name="csX3" fmla="*/ 1711290 w 7130376"/>
              <a:gd name="csY3" fmla="*/ 0 h 1200329"/>
              <a:gd name="csX4" fmla="*/ 2162881 w 7130376"/>
              <a:gd name="csY4" fmla="*/ 0 h 1200329"/>
              <a:gd name="csX5" fmla="*/ 2685775 w 7130376"/>
              <a:gd name="csY5" fmla="*/ 0 h 1200329"/>
              <a:gd name="csX6" fmla="*/ 3351277 w 7130376"/>
              <a:gd name="csY6" fmla="*/ 0 h 1200329"/>
              <a:gd name="csX7" fmla="*/ 3731563 w 7130376"/>
              <a:gd name="csY7" fmla="*/ 0 h 1200329"/>
              <a:gd name="csX8" fmla="*/ 4325761 w 7130376"/>
              <a:gd name="csY8" fmla="*/ 0 h 1200329"/>
              <a:gd name="csX9" fmla="*/ 4991263 w 7130376"/>
              <a:gd name="csY9" fmla="*/ 0 h 1200329"/>
              <a:gd name="csX10" fmla="*/ 5585461 w 7130376"/>
              <a:gd name="csY10" fmla="*/ 0 h 1200329"/>
              <a:gd name="csX11" fmla="*/ 6037052 w 7130376"/>
              <a:gd name="csY11" fmla="*/ 0 h 1200329"/>
              <a:gd name="csX12" fmla="*/ 6488642 w 7130376"/>
              <a:gd name="csY12" fmla="*/ 0 h 1200329"/>
              <a:gd name="csX13" fmla="*/ 7130376 w 7130376"/>
              <a:gd name="csY13" fmla="*/ 0 h 1200329"/>
              <a:gd name="csX14" fmla="*/ 7130376 w 7130376"/>
              <a:gd name="csY14" fmla="*/ 424116 h 1200329"/>
              <a:gd name="csX15" fmla="*/ 7130376 w 7130376"/>
              <a:gd name="csY15" fmla="*/ 824226 h 1200329"/>
              <a:gd name="csX16" fmla="*/ 7130376 w 7130376"/>
              <a:gd name="csY16" fmla="*/ 1200329 h 1200329"/>
              <a:gd name="csX17" fmla="*/ 6678786 w 7130376"/>
              <a:gd name="csY17" fmla="*/ 1200329 h 1200329"/>
              <a:gd name="csX18" fmla="*/ 6298499 w 7130376"/>
              <a:gd name="csY18" fmla="*/ 1200329 h 1200329"/>
              <a:gd name="csX19" fmla="*/ 5846908 w 7130376"/>
              <a:gd name="csY19" fmla="*/ 1200329 h 1200329"/>
              <a:gd name="csX20" fmla="*/ 5110103 w 7130376"/>
              <a:gd name="csY20" fmla="*/ 1200329 h 1200329"/>
              <a:gd name="csX21" fmla="*/ 4444601 w 7130376"/>
              <a:gd name="csY21" fmla="*/ 1200329 h 1200329"/>
              <a:gd name="csX22" fmla="*/ 3993011 w 7130376"/>
              <a:gd name="csY22" fmla="*/ 1200329 h 1200329"/>
              <a:gd name="csX23" fmla="*/ 3256205 w 7130376"/>
              <a:gd name="csY23" fmla="*/ 1200329 h 1200329"/>
              <a:gd name="csX24" fmla="*/ 2804615 w 7130376"/>
              <a:gd name="csY24" fmla="*/ 1200329 h 1200329"/>
              <a:gd name="csX25" fmla="*/ 2281720 w 7130376"/>
              <a:gd name="csY25" fmla="*/ 1200329 h 1200329"/>
              <a:gd name="csX26" fmla="*/ 1758826 w 7130376"/>
              <a:gd name="csY26" fmla="*/ 1200329 h 1200329"/>
              <a:gd name="csX27" fmla="*/ 1093324 w 7130376"/>
              <a:gd name="csY27" fmla="*/ 1200329 h 1200329"/>
              <a:gd name="csX28" fmla="*/ 0 w 7130376"/>
              <a:gd name="csY28" fmla="*/ 1200329 h 1200329"/>
              <a:gd name="csX29" fmla="*/ 0 w 7130376"/>
              <a:gd name="csY29" fmla="*/ 776213 h 1200329"/>
              <a:gd name="csX30" fmla="*/ 0 w 7130376"/>
              <a:gd name="csY30" fmla="*/ 412113 h 1200329"/>
              <a:gd name="csX31" fmla="*/ 0 w 7130376"/>
              <a:gd name="csY31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130376" h="1200329" extrusionOk="0">
                <a:moveTo>
                  <a:pt x="0" y="0"/>
                </a:moveTo>
                <a:cubicBezTo>
                  <a:pt x="210253" y="-9485"/>
                  <a:pt x="280826" y="59157"/>
                  <a:pt x="522894" y="0"/>
                </a:cubicBezTo>
                <a:cubicBezTo>
                  <a:pt x="764962" y="-59157"/>
                  <a:pt x="836453" y="1120"/>
                  <a:pt x="1045788" y="0"/>
                </a:cubicBezTo>
                <a:cubicBezTo>
                  <a:pt x="1255123" y="-1120"/>
                  <a:pt x="1426289" y="55988"/>
                  <a:pt x="1711290" y="0"/>
                </a:cubicBezTo>
                <a:cubicBezTo>
                  <a:pt x="1996291" y="-55988"/>
                  <a:pt x="2005350" y="23965"/>
                  <a:pt x="2162881" y="0"/>
                </a:cubicBezTo>
                <a:cubicBezTo>
                  <a:pt x="2320412" y="-23965"/>
                  <a:pt x="2544747" y="61013"/>
                  <a:pt x="2685775" y="0"/>
                </a:cubicBezTo>
                <a:cubicBezTo>
                  <a:pt x="2826803" y="-61013"/>
                  <a:pt x="3037867" y="41615"/>
                  <a:pt x="3351277" y="0"/>
                </a:cubicBezTo>
                <a:cubicBezTo>
                  <a:pt x="3664687" y="-41615"/>
                  <a:pt x="3652876" y="4407"/>
                  <a:pt x="3731563" y="0"/>
                </a:cubicBezTo>
                <a:cubicBezTo>
                  <a:pt x="3810250" y="-4407"/>
                  <a:pt x="4092874" y="17927"/>
                  <a:pt x="4325761" y="0"/>
                </a:cubicBezTo>
                <a:cubicBezTo>
                  <a:pt x="4558648" y="-17927"/>
                  <a:pt x="4751153" y="18460"/>
                  <a:pt x="4991263" y="0"/>
                </a:cubicBezTo>
                <a:cubicBezTo>
                  <a:pt x="5231373" y="-18460"/>
                  <a:pt x="5336292" y="44254"/>
                  <a:pt x="5585461" y="0"/>
                </a:cubicBezTo>
                <a:cubicBezTo>
                  <a:pt x="5834630" y="-44254"/>
                  <a:pt x="5899809" y="17412"/>
                  <a:pt x="6037052" y="0"/>
                </a:cubicBezTo>
                <a:cubicBezTo>
                  <a:pt x="6174295" y="-17412"/>
                  <a:pt x="6273481" y="49021"/>
                  <a:pt x="6488642" y="0"/>
                </a:cubicBezTo>
                <a:cubicBezTo>
                  <a:pt x="6703803" y="-49021"/>
                  <a:pt x="7001216" y="45866"/>
                  <a:pt x="7130376" y="0"/>
                </a:cubicBezTo>
                <a:cubicBezTo>
                  <a:pt x="7162733" y="115280"/>
                  <a:pt x="7086723" y="335255"/>
                  <a:pt x="7130376" y="424116"/>
                </a:cubicBezTo>
                <a:cubicBezTo>
                  <a:pt x="7174029" y="512977"/>
                  <a:pt x="7109148" y="738703"/>
                  <a:pt x="7130376" y="824226"/>
                </a:cubicBezTo>
                <a:cubicBezTo>
                  <a:pt x="7151604" y="909749"/>
                  <a:pt x="7091548" y="1047257"/>
                  <a:pt x="7130376" y="1200329"/>
                </a:cubicBezTo>
                <a:cubicBezTo>
                  <a:pt x="6920623" y="1205465"/>
                  <a:pt x="6780165" y="1182831"/>
                  <a:pt x="6678786" y="1200329"/>
                </a:cubicBezTo>
                <a:cubicBezTo>
                  <a:pt x="6577407" y="1217827"/>
                  <a:pt x="6467198" y="1199278"/>
                  <a:pt x="6298499" y="1200329"/>
                </a:cubicBezTo>
                <a:cubicBezTo>
                  <a:pt x="6129800" y="1201380"/>
                  <a:pt x="5954300" y="1152338"/>
                  <a:pt x="5846908" y="1200329"/>
                </a:cubicBezTo>
                <a:cubicBezTo>
                  <a:pt x="5739516" y="1248320"/>
                  <a:pt x="5419687" y="1168132"/>
                  <a:pt x="5110103" y="1200329"/>
                </a:cubicBezTo>
                <a:cubicBezTo>
                  <a:pt x="4800520" y="1232526"/>
                  <a:pt x="4604628" y="1145213"/>
                  <a:pt x="4444601" y="1200329"/>
                </a:cubicBezTo>
                <a:cubicBezTo>
                  <a:pt x="4284574" y="1255445"/>
                  <a:pt x="4169147" y="1154452"/>
                  <a:pt x="3993011" y="1200329"/>
                </a:cubicBezTo>
                <a:cubicBezTo>
                  <a:pt x="3816875" y="1246206"/>
                  <a:pt x="3421581" y="1188203"/>
                  <a:pt x="3256205" y="1200329"/>
                </a:cubicBezTo>
                <a:cubicBezTo>
                  <a:pt x="3090829" y="1212455"/>
                  <a:pt x="2959771" y="1162711"/>
                  <a:pt x="2804615" y="1200329"/>
                </a:cubicBezTo>
                <a:cubicBezTo>
                  <a:pt x="2649459" y="1237947"/>
                  <a:pt x="2447070" y="1178688"/>
                  <a:pt x="2281720" y="1200329"/>
                </a:cubicBezTo>
                <a:cubicBezTo>
                  <a:pt x="2116371" y="1221970"/>
                  <a:pt x="2018548" y="1168804"/>
                  <a:pt x="1758826" y="1200329"/>
                </a:cubicBezTo>
                <a:cubicBezTo>
                  <a:pt x="1499104" y="1231854"/>
                  <a:pt x="1386994" y="1154593"/>
                  <a:pt x="1093324" y="1200329"/>
                </a:cubicBezTo>
                <a:cubicBezTo>
                  <a:pt x="799654" y="1246065"/>
                  <a:pt x="351981" y="1111504"/>
                  <a:pt x="0" y="1200329"/>
                </a:cubicBezTo>
                <a:cubicBezTo>
                  <a:pt x="-11136" y="1010540"/>
                  <a:pt x="45661" y="959549"/>
                  <a:pt x="0" y="776213"/>
                </a:cubicBezTo>
                <a:cubicBezTo>
                  <a:pt x="-45661" y="592877"/>
                  <a:pt x="38284" y="581781"/>
                  <a:pt x="0" y="412113"/>
                </a:cubicBezTo>
                <a:cubicBezTo>
                  <a:pt x="-38284" y="242445"/>
                  <a:pt x="15035" y="160566"/>
                  <a:pt x="0" y="0"/>
                </a:cubicBez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269048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UTM Avo" panose="02040603050506020204" pitchFamily="18" charset="0"/>
              </a:rPr>
              <a:t>Không kịp nén lại, tự nhiên nói ra.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67457-F675-1B82-92ED-7181B0CB3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53" y="147120"/>
            <a:ext cx="4693966" cy="1601601"/>
          </a:xfrm>
          <a:prstGeom prst="rect">
            <a:avLst/>
          </a:prstGeom>
        </p:spPr>
      </p:pic>
      <p:grpSp>
        <p:nvGrpSpPr>
          <p:cNvPr id="3" name="组合 10">
            <a:extLst>
              <a:ext uri="{FF2B5EF4-FFF2-40B4-BE49-F238E27FC236}">
                <a16:creationId xmlns:a16="http://schemas.microsoft.com/office/drawing/2014/main" id="{F43AE7E9-7255-B999-9798-321F1C750211}"/>
              </a:ext>
            </a:extLst>
          </p:cNvPr>
          <p:cNvGrpSpPr/>
          <p:nvPr/>
        </p:nvGrpSpPr>
        <p:grpSpPr>
          <a:xfrm>
            <a:off x="278086" y="1235620"/>
            <a:ext cx="4773478" cy="1937287"/>
            <a:chOff x="1322522" y="1131378"/>
            <a:chExt cx="4773478" cy="1937287"/>
          </a:xfrm>
        </p:grpSpPr>
        <p:pic>
          <p:nvPicPr>
            <p:cNvPr id="4" name="图片 6" descr="图标&#10;&#10;低可信度描述已自动生成">
              <a:extLst>
                <a:ext uri="{FF2B5EF4-FFF2-40B4-BE49-F238E27FC236}">
                  <a16:creationId xmlns:a16="http://schemas.microsoft.com/office/drawing/2014/main" id="{55745284-E00A-3372-92D2-9A03D295B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r="17759" b="71751"/>
            <a:stretch/>
          </p:blipFill>
          <p:spPr>
            <a:xfrm>
              <a:off x="1322522" y="1131378"/>
              <a:ext cx="4773478" cy="1937287"/>
            </a:xfrm>
            <a:prstGeom prst="rect">
              <a:avLst/>
            </a:prstGeom>
          </p:spPr>
        </p:pic>
        <p:sp>
          <p:nvSpPr>
            <p:cNvPr id="5" name="文本框 54">
              <a:extLst>
                <a:ext uri="{FF2B5EF4-FFF2-40B4-BE49-F238E27FC236}">
                  <a16:creationId xmlns:a16="http://schemas.microsoft.com/office/drawing/2014/main" id="{A842C854-7B71-5747-AC54-92DF2CB02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889" y="1806476"/>
              <a:ext cx="31774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70C0"/>
                  </a:solidFill>
                  <a:latin typeface="SVN-Avo" panose="02040603050506020204" pitchFamily="18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nguây nguẩy</a:t>
              </a:r>
              <a:endParaRPr lang="en-US" altLang="zh-CN" sz="3600" dirty="0">
                <a:solidFill>
                  <a:srgbClr val="0070C0"/>
                </a:solidFill>
                <a:latin typeface="SVN-Avo" panose="02040603050506020204" pitchFamily="18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21">
            <a:extLst>
              <a:ext uri="{FF2B5EF4-FFF2-40B4-BE49-F238E27FC236}">
                <a16:creationId xmlns:a16="http://schemas.microsoft.com/office/drawing/2014/main" id="{4CBFD1DA-1ECD-055B-2962-82D1FEFF7901}"/>
              </a:ext>
            </a:extLst>
          </p:cNvPr>
          <p:cNvGrpSpPr/>
          <p:nvPr/>
        </p:nvGrpSpPr>
        <p:grpSpPr>
          <a:xfrm>
            <a:off x="5051564" y="1553333"/>
            <a:ext cx="4773478" cy="1437468"/>
            <a:chOff x="6096000" y="1356103"/>
            <a:chExt cx="4773478" cy="1437468"/>
          </a:xfrm>
        </p:grpSpPr>
        <p:pic>
          <p:nvPicPr>
            <p:cNvPr id="7" name="图片 11" descr="图标&#10;&#10;低可信度描述已自动生成">
              <a:extLst>
                <a:ext uri="{FF2B5EF4-FFF2-40B4-BE49-F238E27FC236}">
                  <a16:creationId xmlns:a16="http://schemas.microsoft.com/office/drawing/2014/main" id="{DC8C8AAD-3F3B-E89A-29B4-19711A3D1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50000" r="17759" b="29040"/>
            <a:stretch/>
          </p:blipFill>
          <p:spPr>
            <a:xfrm>
              <a:off x="6096000" y="1356103"/>
              <a:ext cx="4773478" cy="1437468"/>
            </a:xfrm>
            <a:prstGeom prst="rect">
              <a:avLst/>
            </a:prstGeom>
          </p:spPr>
        </p:pic>
        <p:sp>
          <p:nvSpPr>
            <p:cNvPr id="8" name="文本框 56">
              <a:extLst>
                <a:ext uri="{FF2B5EF4-FFF2-40B4-BE49-F238E27FC236}">
                  <a16:creationId xmlns:a16="http://schemas.microsoft.com/office/drawing/2014/main" id="{5E0AEFF3-A522-8620-3FCD-F36E68CA6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3460" y="1683098"/>
              <a:ext cx="306356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FF6F48"/>
                  </a:solidFill>
                  <a:latin typeface="SVN-Avo" panose="02040603050506020204" pitchFamily="18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loay hoay</a:t>
              </a:r>
              <a:endParaRPr lang="en-US" altLang="zh-CN" sz="3600" dirty="0">
                <a:solidFill>
                  <a:srgbClr val="FF6F48"/>
                </a:solidFill>
                <a:latin typeface="SVN-Avo" panose="02040603050506020204" pitchFamily="18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22">
            <a:extLst>
              <a:ext uri="{FF2B5EF4-FFF2-40B4-BE49-F238E27FC236}">
                <a16:creationId xmlns:a16="http://schemas.microsoft.com/office/drawing/2014/main" id="{EE0BE703-897E-41CC-46CA-3AA669684159}"/>
              </a:ext>
            </a:extLst>
          </p:cNvPr>
          <p:cNvGrpSpPr/>
          <p:nvPr/>
        </p:nvGrpSpPr>
        <p:grpSpPr>
          <a:xfrm>
            <a:off x="1265795" y="2827491"/>
            <a:ext cx="4773478" cy="1766806"/>
            <a:chOff x="6096000" y="2793571"/>
            <a:chExt cx="4773478" cy="1766806"/>
          </a:xfrm>
        </p:grpSpPr>
        <p:pic>
          <p:nvPicPr>
            <p:cNvPr id="10" name="图片 12" descr="图标&#10;&#10;低可信度描述已自动生成">
              <a:extLst>
                <a:ext uri="{FF2B5EF4-FFF2-40B4-BE49-F238E27FC236}">
                  <a16:creationId xmlns:a16="http://schemas.microsoft.com/office/drawing/2014/main" id="{B26B79DB-9E72-4155-E7A0-82402EC5E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70960" r="17759" b="3277"/>
            <a:stretch/>
          </p:blipFill>
          <p:spPr>
            <a:xfrm>
              <a:off x="6096000" y="2793571"/>
              <a:ext cx="4773478" cy="1766806"/>
            </a:xfrm>
            <a:prstGeom prst="rect">
              <a:avLst/>
            </a:prstGeom>
          </p:spPr>
        </p:pic>
        <p:sp>
          <p:nvSpPr>
            <p:cNvPr id="11" name="文本框 56">
              <a:extLst>
                <a:ext uri="{FF2B5EF4-FFF2-40B4-BE49-F238E27FC236}">
                  <a16:creationId xmlns:a16="http://schemas.microsoft.com/office/drawing/2014/main" id="{E4A834CC-C329-8A06-9F8F-E615EB7C5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6065" y="3414083"/>
              <a:ext cx="27142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4BC03C"/>
                  </a:solidFill>
                  <a:latin typeface="SVN-Avo" panose="02040603050506020204" pitchFamily="18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trúng tuyển</a:t>
              </a:r>
              <a:endParaRPr lang="en-US" altLang="zh-CN" sz="3600" dirty="0">
                <a:solidFill>
                  <a:srgbClr val="4BC03C"/>
                </a:solidFill>
                <a:latin typeface="SVN-Avo" panose="02040603050506020204" pitchFamily="18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C302A8-6287-BF02-23EE-156FC44F77A1}"/>
              </a:ext>
            </a:extLst>
          </p:cNvPr>
          <p:cNvGrpSpPr/>
          <p:nvPr/>
        </p:nvGrpSpPr>
        <p:grpSpPr>
          <a:xfrm>
            <a:off x="5981354" y="3046692"/>
            <a:ext cx="4773478" cy="1491713"/>
            <a:chOff x="229447" y="2929714"/>
            <a:chExt cx="4773478" cy="1491713"/>
          </a:xfrm>
        </p:grpSpPr>
        <p:grpSp>
          <p:nvGrpSpPr>
            <p:cNvPr id="13" name="组合 9">
              <a:extLst>
                <a:ext uri="{FF2B5EF4-FFF2-40B4-BE49-F238E27FC236}">
                  <a16:creationId xmlns:a16="http://schemas.microsoft.com/office/drawing/2014/main" id="{00F1095C-F71B-8405-9551-E1422BF0F3BF}"/>
                </a:ext>
              </a:extLst>
            </p:cNvPr>
            <p:cNvGrpSpPr/>
            <p:nvPr/>
          </p:nvGrpSpPr>
          <p:grpSpPr>
            <a:xfrm>
              <a:off x="229447" y="2929714"/>
              <a:ext cx="4773478" cy="1491713"/>
              <a:chOff x="1322522" y="3068664"/>
              <a:chExt cx="4773478" cy="1491713"/>
            </a:xfrm>
          </p:grpSpPr>
          <p:pic>
            <p:nvPicPr>
              <p:cNvPr id="15" name="图片 16" descr="图标&#10;&#10;低可信度描述已自动生成">
                <a:extLst>
                  <a:ext uri="{FF2B5EF4-FFF2-40B4-BE49-F238E27FC236}">
                    <a16:creationId xmlns:a16="http://schemas.microsoft.com/office/drawing/2014/main" id="{19D402C8-DC36-7732-8781-DD9ADF083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36" t="28249" r="17759" b="50000"/>
              <a:stretch/>
            </p:blipFill>
            <p:spPr>
              <a:xfrm>
                <a:off x="1322522" y="3068664"/>
                <a:ext cx="4773478" cy="1491713"/>
              </a:xfrm>
              <a:prstGeom prst="rect">
                <a:avLst/>
              </a:prstGeom>
            </p:spPr>
          </p:pic>
          <p:sp>
            <p:nvSpPr>
              <p:cNvPr id="16" name="文本框 55">
                <a:extLst>
                  <a:ext uri="{FF2B5EF4-FFF2-40B4-BE49-F238E27FC236}">
                    <a16:creationId xmlns:a16="http://schemas.microsoft.com/office/drawing/2014/main" id="{D410D3A6-2EC0-BEEE-0EA4-4864FC01F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8783" y="3502894"/>
                <a:ext cx="18473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>
                <a:spAutoFit/>
              </a:bodyPr>
              <a:lstStyle/>
              <a:p>
                <a:endParaRPr lang="zh-CN" altLang="en-US" sz="4000" dirty="0"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文本框 54">
              <a:extLst>
                <a:ext uri="{FF2B5EF4-FFF2-40B4-BE49-F238E27FC236}">
                  <a16:creationId xmlns:a16="http://schemas.microsoft.com/office/drawing/2014/main" id="{82A25CDC-C5EE-FFC9-FC07-936520C0E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371" y="3373886"/>
              <a:ext cx="31774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chemeClr val="accent4">
                      <a:lumMod val="75000"/>
                    </a:schemeClr>
                  </a:solidFill>
                  <a:latin typeface="SVN-Avo" panose="02040603050506020204" pitchFamily="18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huân chương</a:t>
              </a:r>
              <a:endParaRPr lang="en-US" altLang="zh-CN" sz="3600" dirty="0">
                <a:solidFill>
                  <a:schemeClr val="accent4">
                    <a:lumMod val="75000"/>
                  </a:schemeClr>
                </a:solidFill>
                <a:latin typeface="SVN-Avo" panose="02040603050506020204" pitchFamily="18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0">
            <a:extLst>
              <a:ext uri="{FF2B5EF4-FFF2-40B4-BE49-F238E27FC236}">
                <a16:creationId xmlns:a16="http://schemas.microsoft.com/office/drawing/2014/main" id="{39FDC02B-90CF-9199-6AC9-F3B073FF9446}"/>
              </a:ext>
            </a:extLst>
          </p:cNvPr>
          <p:cNvGrpSpPr/>
          <p:nvPr/>
        </p:nvGrpSpPr>
        <p:grpSpPr>
          <a:xfrm>
            <a:off x="1851044" y="4594296"/>
            <a:ext cx="4773478" cy="1937287"/>
            <a:chOff x="1322522" y="1131378"/>
            <a:chExt cx="4773478" cy="1937287"/>
          </a:xfrm>
        </p:grpSpPr>
        <p:pic>
          <p:nvPicPr>
            <p:cNvPr id="18" name="图片 6" descr="图标&#10;&#10;低可信度描述已自动生成">
              <a:extLst>
                <a:ext uri="{FF2B5EF4-FFF2-40B4-BE49-F238E27FC236}">
                  <a16:creationId xmlns:a16="http://schemas.microsoft.com/office/drawing/2014/main" id="{CFE517F5-A6CE-1415-B7D9-3FD330FA4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r="17759" b="71751"/>
            <a:stretch/>
          </p:blipFill>
          <p:spPr>
            <a:xfrm>
              <a:off x="1322522" y="1131378"/>
              <a:ext cx="4773478" cy="1937287"/>
            </a:xfrm>
            <a:prstGeom prst="rect">
              <a:avLst/>
            </a:prstGeom>
          </p:spPr>
        </p:pic>
        <p:sp>
          <p:nvSpPr>
            <p:cNvPr id="19" name="文本框 54">
              <a:extLst>
                <a:ext uri="{FF2B5EF4-FFF2-40B4-BE49-F238E27FC236}">
                  <a16:creationId xmlns:a16="http://schemas.microsoft.com/office/drawing/2014/main" id="{8F28BF55-9020-0B4A-686F-A4338F79A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887" y="1808822"/>
              <a:ext cx="23823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70C0"/>
                  </a:solidFill>
                  <a:latin typeface="SVN-Avo" panose="02040603050506020204" pitchFamily="18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 khoái chí</a:t>
              </a:r>
              <a:endParaRPr lang="en-US" altLang="zh-CN" sz="3600" dirty="0">
                <a:solidFill>
                  <a:srgbClr val="0070C0"/>
                </a:solidFill>
                <a:latin typeface="SVN-Avo" panose="02040603050506020204" pitchFamily="18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21">
            <a:extLst>
              <a:ext uri="{FF2B5EF4-FFF2-40B4-BE49-F238E27FC236}">
                <a16:creationId xmlns:a16="http://schemas.microsoft.com/office/drawing/2014/main" id="{98D4A56B-E9F1-CBFE-5DE3-E07B059E870A}"/>
              </a:ext>
            </a:extLst>
          </p:cNvPr>
          <p:cNvGrpSpPr/>
          <p:nvPr/>
        </p:nvGrpSpPr>
        <p:grpSpPr>
          <a:xfrm>
            <a:off x="6858156" y="4774506"/>
            <a:ext cx="4773478" cy="1437468"/>
            <a:chOff x="6096000" y="1356103"/>
            <a:chExt cx="4773478" cy="1437468"/>
          </a:xfrm>
        </p:grpSpPr>
        <p:pic>
          <p:nvPicPr>
            <p:cNvPr id="21" name="图片 11" descr="图标&#10;&#10;低可信度描述已自动生成">
              <a:extLst>
                <a:ext uri="{FF2B5EF4-FFF2-40B4-BE49-F238E27FC236}">
                  <a16:creationId xmlns:a16="http://schemas.microsoft.com/office/drawing/2014/main" id="{A6BCDF27-290E-5CD7-D2D0-8EC6B891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6" t="50000" r="17759" b="29040"/>
            <a:stretch/>
          </p:blipFill>
          <p:spPr>
            <a:xfrm>
              <a:off x="6096000" y="1356103"/>
              <a:ext cx="4773478" cy="1437468"/>
            </a:xfrm>
            <a:prstGeom prst="rect">
              <a:avLst/>
            </a:prstGeom>
          </p:spPr>
        </p:pic>
        <p:sp>
          <p:nvSpPr>
            <p:cNvPr id="22" name="文本框 56">
              <a:extLst>
                <a:ext uri="{FF2B5EF4-FFF2-40B4-BE49-F238E27FC236}">
                  <a16:creationId xmlns:a16="http://schemas.microsoft.com/office/drawing/2014/main" id="{B8663F5C-EFCB-1566-6774-A1086EC44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3460" y="1653914"/>
              <a:ext cx="306356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FF6F48"/>
                  </a:solidFill>
                  <a:latin typeface="SVN-Avo" panose="02040603050506020204" pitchFamily="18" charset="0"/>
                  <a:ea typeface="字魂131号-酷乐潮玩体" panose="00000500000000000000" pitchFamily="2" charset="-122"/>
                  <a:cs typeface="+mn-ea"/>
                  <a:sym typeface="Arial" panose="020B0604020202020204" pitchFamily="34" charset="0"/>
                </a:rPr>
                <a:t>buột miệng</a:t>
              </a:r>
              <a:endParaRPr lang="en-US" altLang="zh-CN" sz="3600" dirty="0">
                <a:solidFill>
                  <a:srgbClr val="FF6F48"/>
                </a:solidFill>
                <a:latin typeface="SVN-Avo" panose="02040603050506020204" pitchFamily="18" charset="0"/>
                <a:ea typeface="字魂131号-酷乐潮玩体" panose="00000500000000000000" pitchFamily="2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33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DACB9D73-ACF5-8ADF-6E00-137D8952B693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Làm quen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6D44B-2B3C-F860-8FA6-436C8D17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22675" r="36394"/>
          <a:stretch>
            <a:fillRect/>
          </a:stretch>
        </p:blipFill>
        <p:spPr>
          <a:xfrm>
            <a:off x="7738944" y="2448886"/>
            <a:ext cx="3512636" cy="4069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53DF0D-887F-082A-CA2B-DF1D0F4E4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r="36871"/>
          <a:stretch>
            <a:fillRect/>
          </a:stretch>
        </p:blipFill>
        <p:spPr>
          <a:xfrm>
            <a:off x="3929396" y="797743"/>
            <a:ext cx="3512634" cy="5262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0938C-C39E-8453-77A1-74DDE9BC1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31010" r="38589"/>
          <a:stretch>
            <a:fillRect/>
          </a:stretch>
        </p:blipFill>
        <p:spPr>
          <a:xfrm>
            <a:off x="584144" y="2448886"/>
            <a:ext cx="3193304" cy="36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DBA604-2AD8-D191-F0CB-6F140C31F6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57"/>
            <a:ext cx="4649569" cy="1455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ECAEA-87D5-228C-A8A7-CD3F710B6361}"/>
              </a:ext>
            </a:extLst>
          </p:cNvPr>
          <p:cNvSpPr txBox="1"/>
          <p:nvPr/>
        </p:nvSpPr>
        <p:spPr>
          <a:xfrm>
            <a:off x="3895498" y="260972"/>
            <a:ext cx="4577351" cy="64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3400" b="1" dirty="0">
                <a:solidFill>
                  <a:srgbClr val="FF0066"/>
                </a:solidFill>
                <a:latin typeface="UTM Avo" panose="02040603050506020204" pitchFamily="18" charset="0"/>
              </a:rPr>
              <a:t>Thám tử mèo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19F75-F725-D955-62E0-6A6FEC2D4280}"/>
              </a:ext>
            </a:extLst>
          </p:cNvPr>
          <p:cNvSpPr txBox="1"/>
          <p:nvPr/>
        </p:nvSpPr>
        <p:spPr>
          <a:xfrm>
            <a:off x="371561" y="972528"/>
            <a:ext cx="11505357" cy="442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Mèo mơ làm thám tử. Nhưng đội thám tử chỉ tuyển những chú chó. Thấy mèo, họ nguây nguẩy bỏ đi.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Mèo loay hoay nghĩ kế. Nó hoa trang thành cún và trúng tuyển.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Vào đội, mèo khám phá ra một vụ trộm lớn. Cả đội mừng công. Đúng lúc được nhà vua gắn huân chương, mèo khoái chí, buột miệng kêu: "Meo!".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Nhưng vì có tài, mèo vẫn được giữ lại. Nó còn lên chức đội trưởng.</a:t>
            </a: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vi-VN" sz="2400" b="1" dirty="0">
                <a:latin typeface="UTM Avo" panose="02040603050506020204" pitchFamily="18" charset="0"/>
              </a:rPr>
              <a:t>Theo truyện nước ngoài (Nguyễn Hoàng kể)</a:t>
            </a:r>
          </a:p>
        </p:txBody>
      </p:sp>
      <p:pic>
        <p:nvPicPr>
          <p:cNvPr id="5" name="Picture 4" descr="A cartoon of a person holding a pen and a book&#10;&#10;AI-generated content may be incorrect.">
            <a:extLst>
              <a:ext uri="{FF2B5EF4-FFF2-40B4-BE49-F238E27FC236}">
                <a16:creationId xmlns:a16="http://schemas.microsoft.com/office/drawing/2014/main" id="{801B30C7-A554-C787-ABB0-C0B0A4D62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8" t="4730"/>
          <a:stretch>
            <a:fillRect/>
          </a:stretch>
        </p:blipFill>
        <p:spPr>
          <a:xfrm flipH="1">
            <a:off x="1419467" y="4310743"/>
            <a:ext cx="2077551" cy="254725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A966036-48BE-1E6E-49B6-BC04B0CAA84C}"/>
              </a:ext>
            </a:extLst>
          </p:cNvPr>
          <p:cNvSpPr/>
          <p:nvPr/>
        </p:nvSpPr>
        <p:spPr>
          <a:xfrm flipH="1">
            <a:off x="3642447" y="4562669"/>
            <a:ext cx="2948336" cy="1595756"/>
          </a:xfrm>
          <a:custGeom>
            <a:avLst/>
            <a:gdLst>
              <a:gd name="csX0" fmla="*/ 3158729 w 2948336"/>
              <a:gd name="csY0" fmla="*/ 741723 h 1595756"/>
              <a:gd name="csX1" fmla="*/ 2935806 w 2948336"/>
              <a:gd name="csY1" fmla="*/ 901685 h 1595756"/>
              <a:gd name="csX2" fmla="*/ 1459527 w 2948336"/>
              <a:gd name="csY2" fmla="*/ 1595716 h 1595756"/>
              <a:gd name="csX3" fmla="*/ 2937 w 2948336"/>
              <a:gd name="csY3" fmla="*/ 848220 h 1595756"/>
              <a:gd name="csX4" fmla="*/ 1404848 w 2948336"/>
              <a:gd name="csY4" fmla="*/ 882 h 1595756"/>
              <a:gd name="csX5" fmla="*/ 2901223 w 2948336"/>
              <a:gd name="csY5" fmla="*/ 597776 h 1595756"/>
              <a:gd name="csX6" fmla="*/ 3158729 w 2948336"/>
              <a:gd name="csY6" fmla="*/ 741723 h 1595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948336" h="1595756" fill="none" extrusionOk="0">
                <a:moveTo>
                  <a:pt x="3158729" y="741723"/>
                </a:moveTo>
                <a:cubicBezTo>
                  <a:pt x="3119517" y="783725"/>
                  <a:pt x="3046738" y="829786"/>
                  <a:pt x="2935806" y="901685"/>
                </a:cubicBezTo>
                <a:cubicBezTo>
                  <a:pt x="2810766" y="1274256"/>
                  <a:pt x="2283813" y="1690663"/>
                  <a:pt x="1459527" y="1595716"/>
                </a:cubicBezTo>
                <a:cubicBezTo>
                  <a:pt x="710135" y="1562980"/>
                  <a:pt x="39358" y="1264521"/>
                  <a:pt x="2937" y="848220"/>
                </a:cubicBezTo>
                <a:cubicBezTo>
                  <a:pt x="-49485" y="376625"/>
                  <a:pt x="546674" y="10659"/>
                  <a:pt x="1404848" y="882"/>
                </a:cubicBezTo>
                <a:cubicBezTo>
                  <a:pt x="2036219" y="-51925"/>
                  <a:pt x="2786528" y="198298"/>
                  <a:pt x="2901223" y="597776"/>
                </a:cubicBezTo>
                <a:cubicBezTo>
                  <a:pt x="3032751" y="646520"/>
                  <a:pt x="3055899" y="704394"/>
                  <a:pt x="3158729" y="741723"/>
                </a:cubicBezTo>
                <a:close/>
              </a:path>
              <a:path w="2948336" h="1595756" stroke="0" extrusionOk="0">
                <a:moveTo>
                  <a:pt x="3158729" y="741723"/>
                </a:moveTo>
                <a:cubicBezTo>
                  <a:pt x="3108764" y="762630"/>
                  <a:pt x="3023100" y="846359"/>
                  <a:pt x="2935806" y="901685"/>
                </a:cubicBezTo>
                <a:cubicBezTo>
                  <a:pt x="2789585" y="1306980"/>
                  <a:pt x="2184382" y="1677245"/>
                  <a:pt x="1459527" y="1595716"/>
                </a:cubicBezTo>
                <a:cubicBezTo>
                  <a:pt x="668325" y="1646154"/>
                  <a:pt x="58158" y="1269849"/>
                  <a:pt x="2937" y="848220"/>
                </a:cubicBezTo>
                <a:cubicBezTo>
                  <a:pt x="-76789" y="527666"/>
                  <a:pt x="524417" y="31491"/>
                  <a:pt x="1404848" y="882"/>
                </a:cubicBezTo>
                <a:cubicBezTo>
                  <a:pt x="2054336" y="-35966"/>
                  <a:pt x="2757816" y="239440"/>
                  <a:pt x="2901223" y="597776"/>
                </a:cubicBezTo>
                <a:cubicBezTo>
                  <a:pt x="2995658" y="658987"/>
                  <a:pt x="3113692" y="686612"/>
                  <a:pt x="3158729" y="74172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136"/>
                      <a:gd name="adj2" fmla="val -351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có mấy câu?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DFFFA41B-981E-6E0E-4676-CB4BA15C77DE}"/>
              </a:ext>
            </a:extLst>
          </p:cNvPr>
          <p:cNvSpPr/>
          <p:nvPr/>
        </p:nvSpPr>
        <p:spPr>
          <a:xfrm flipH="1">
            <a:off x="3642446" y="4562669"/>
            <a:ext cx="2948337" cy="1595756"/>
          </a:xfrm>
          <a:custGeom>
            <a:avLst/>
            <a:gdLst>
              <a:gd name="csX0" fmla="*/ 3161531 w 2948337"/>
              <a:gd name="csY0" fmla="*/ 745122 h 1595756"/>
              <a:gd name="csX1" fmla="*/ 2935066 w 2948337"/>
              <a:gd name="csY1" fmla="*/ 904699 h 1595756"/>
              <a:gd name="csX2" fmla="*/ 1457847 w 2948337"/>
              <a:gd name="csY2" fmla="*/ 1595707 h 1595756"/>
              <a:gd name="csX3" fmla="*/ 2584 w 2948337"/>
              <a:gd name="csY3" fmla="*/ 845106 h 1595756"/>
              <a:gd name="csX4" fmla="*/ 1406563 w 2948337"/>
              <a:gd name="csY4" fmla="*/ 840 h 1595756"/>
              <a:gd name="csX5" fmla="*/ 2902623 w 2948337"/>
              <a:gd name="csY5" fmla="*/ 600722 h 1595756"/>
              <a:gd name="csX6" fmla="*/ 3161531 w 2948337"/>
              <a:gd name="csY6" fmla="*/ 745122 h 1595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948337" h="1595756" fill="none" extrusionOk="0">
                <a:moveTo>
                  <a:pt x="3161531" y="745122"/>
                </a:moveTo>
                <a:cubicBezTo>
                  <a:pt x="3113191" y="793829"/>
                  <a:pt x="2973766" y="862422"/>
                  <a:pt x="2935066" y="904699"/>
                </a:cubicBezTo>
                <a:cubicBezTo>
                  <a:pt x="2824499" y="1293053"/>
                  <a:pt x="2218051" y="1618822"/>
                  <a:pt x="1457847" y="1595707"/>
                </a:cubicBezTo>
                <a:cubicBezTo>
                  <a:pt x="728308" y="1535840"/>
                  <a:pt x="-13375" y="1258647"/>
                  <a:pt x="2584" y="845106"/>
                </a:cubicBezTo>
                <a:cubicBezTo>
                  <a:pt x="-46600" y="370173"/>
                  <a:pt x="571468" y="16816"/>
                  <a:pt x="1406563" y="840"/>
                </a:cubicBezTo>
                <a:cubicBezTo>
                  <a:pt x="2044170" y="-49032"/>
                  <a:pt x="2798540" y="195390"/>
                  <a:pt x="2902623" y="600722"/>
                </a:cubicBezTo>
                <a:cubicBezTo>
                  <a:pt x="2948497" y="603356"/>
                  <a:pt x="3120710" y="718411"/>
                  <a:pt x="3161531" y="745122"/>
                </a:cubicBezTo>
                <a:close/>
              </a:path>
              <a:path w="2948337" h="1595756" stroke="0" extrusionOk="0">
                <a:moveTo>
                  <a:pt x="3161531" y="745122"/>
                </a:moveTo>
                <a:cubicBezTo>
                  <a:pt x="3063073" y="796836"/>
                  <a:pt x="3004321" y="830104"/>
                  <a:pt x="2935066" y="904699"/>
                </a:cubicBezTo>
                <a:cubicBezTo>
                  <a:pt x="2755895" y="1312177"/>
                  <a:pt x="2174909" y="1701208"/>
                  <a:pt x="1457847" y="1595707"/>
                </a:cubicBezTo>
                <a:cubicBezTo>
                  <a:pt x="677245" y="1610401"/>
                  <a:pt x="66885" y="1275837"/>
                  <a:pt x="2584" y="845106"/>
                </a:cubicBezTo>
                <a:cubicBezTo>
                  <a:pt x="-72141" y="517734"/>
                  <a:pt x="546486" y="27755"/>
                  <a:pt x="1406563" y="840"/>
                </a:cubicBezTo>
                <a:cubicBezTo>
                  <a:pt x="2042688" y="-41588"/>
                  <a:pt x="2802536" y="250651"/>
                  <a:pt x="2902623" y="600722"/>
                </a:cubicBezTo>
                <a:cubicBezTo>
                  <a:pt x="2926495" y="632133"/>
                  <a:pt x="3118751" y="744981"/>
                  <a:pt x="3161531" y="745122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231"/>
                      <a:gd name="adj2" fmla="val -33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có </a:t>
            </a:r>
            <a:r>
              <a:rPr lang="vi-VN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câu.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2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8806F-2278-A328-EC37-6E73F013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3B70B7-05A2-6EC7-25F0-B65E6725437A}"/>
              </a:ext>
            </a:extLst>
          </p:cNvPr>
          <p:cNvSpPr txBox="1"/>
          <p:nvPr/>
        </p:nvSpPr>
        <p:spPr>
          <a:xfrm>
            <a:off x="3895498" y="260972"/>
            <a:ext cx="4577351" cy="64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3400" b="1" dirty="0">
                <a:solidFill>
                  <a:srgbClr val="FF0066"/>
                </a:solidFill>
                <a:latin typeface="UTM Avo" panose="02040603050506020204" pitchFamily="18" charset="0"/>
              </a:rPr>
              <a:t>Thám tử mèo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82F95-920B-B4F9-F0A9-EB44C2BE25DD}"/>
              </a:ext>
            </a:extLst>
          </p:cNvPr>
          <p:cNvSpPr txBox="1"/>
          <p:nvPr/>
        </p:nvSpPr>
        <p:spPr>
          <a:xfrm>
            <a:off x="343321" y="1098988"/>
            <a:ext cx="11505357" cy="442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Mèo mơ làm thám tử.    Nhưng đội thám tử chỉ tuyển những chú chó.     Thấy mèo, họ nguây nguẩy bỏ đi.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Mèo loay hoay nghĩ kế.    Nó hoa trang thành cún và trúng tuyển.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Vào đội, mèo khám phá ra một vụ trộm lớn.    Cả đội mừng công.  Đúng lúc được nhà vua gắn huân chương, mèo khoái chí, buột miệng kêu:     "Meo!".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Nhưng vì có tài, mèo vẫn được giữ lại.    Nó còn lên chức đội trưởng.</a:t>
            </a: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vi-VN" sz="2400" b="1" dirty="0">
                <a:latin typeface="UTM Avo" panose="02040603050506020204" pitchFamily="18" charset="0"/>
              </a:rPr>
              <a:t>Theo truyện nước ngoài (Nguyễn Hoàng kể)</a:t>
            </a:r>
          </a:p>
        </p:txBody>
      </p:sp>
      <p:sp>
        <p:nvSpPr>
          <p:cNvPr id="8" name="Hình Bầu dục 17">
            <a:extLst>
              <a:ext uri="{FF2B5EF4-FFF2-40B4-BE49-F238E27FC236}">
                <a16:creationId xmlns:a16="http://schemas.microsoft.com/office/drawing/2014/main" id="{D50ADB34-1FAE-533C-0CD9-354CFD42C8F4}"/>
              </a:ext>
            </a:extLst>
          </p:cNvPr>
          <p:cNvSpPr/>
          <p:nvPr/>
        </p:nvSpPr>
        <p:spPr>
          <a:xfrm>
            <a:off x="263603" y="1098988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Hình Bầu dục 19">
            <a:extLst>
              <a:ext uri="{FF2B5EF4-FFF2-40B4-BE49-F238E27FC236}">
                <a16:creationId xmlns:a16="http://schemas.microsoft.com/office/drawing/2014/main" id="{5D2963B1-5335-83A9-84A3-E5F8D2322589}"/>
              </a:ext>
            </a:extLst>
          </p:cNvPr>
          <p:cNvSpPr/>
          <p:nvPr/>
        </p:nvSpPr>
        <p:spPr>
          <a:xfrm>
            <a:off x="4807386" y="1098576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Hình Bầu dục 20">
            <a:extLst>
              <a:ext uri="{FF2B5EF4-FFF2-40B4-BE49-F238E27FC236}">
                <a16:creationId xmlns:a16="http://schemas.microsoft.com/office/drawing/2014/main" id="{8C0D7CCC-E9BA-0131-7552-938EFE9F45C0}"/>
              </a:ext>
            </a:extLst>
          </p:cNvPr>
          <p:cNvSpPr/>
          <p:nvPr/>
        </p:nvSpPr>
        <p:spPr>
          <a:xfrm>
            <a:off x="2090425" y="1604066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1" name="Hình Bầu dục 21">
            <a:extLst>
              <a:ext uri="{FF2B5EF4-FFF2-40B4-BE49-F238E27FC236}">
                <a16:creationId xmlns:a16="http://schemas.microsoft.com/office/drawing/2014/main" id="{A63C2926-380A-F39E-916D-90BCD6ACFDA4}"/>
              </a:ext>
            </a:extLst>
          </p:cNvPr>
          <p:cNvSpPr/>
          <p:nvPr/>
        </p:nvSpPr>
        <p:spPr>
          <a:xfrm>
            <a:off x="273331" y="2134595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2" name="Hình Bầu dục 22">
            <a:extLst>
              <a:ext uri="{FF2B5EF4-FFF2-40B4-BE49-F238E27FC236}">
                <a16:creationId xmlns:a16="http://schemas.microsoft.com/office/drawing/2014/main" id="{640D4941-0BE0-3AE0-8A69-48ADA97DF731}"/>
              </a:ext>
            </a:extLst>
          </p:cNvPr>
          <p:cNvSpPr/>
          <p:nvPr/>
        </p:nvSpPr>
        <p:spPr>
          <a:xfrm>
            <a:off x="5211984" y="2105871"/>
            <a:ext cx="404598" cy="404598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3" name="Hình Bầu dục 22">
            <a:extLst>
              <a:ext uri="{FF2B5EF4-FFF2-40B4-BE49-F238E27FC236}">
                <a16:creationId xmlns:a16="http://schemas.microsoft.com/office/drawing/2014/main" id="{F779C770-BEA6-D834-566D-690EF001B2E3}"/>
              </a:ext>
            </a:extLst>
          </p:cNvPr>
          <p:cNvSpPr/>
          <p:nvPr/>
        </p:nvSpPr>
        <p:spPr>
          <a:xfrm>
            <a:off x="408656" y="3039781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Hình Bầu dục 22">
            <a:extLst>
              <a:ext uri="{FF2B5EF4-FFF2-40B4-BE49-F238E27FC236}">
                <a16:creationId xmlns:a16="http://schemas.microsoft.com/office/drawing/2014/main" id="{D110804D-A021-A713-666E-6409593FFA2F}"/>
              </a:ext>
            </a:extLst>
          </p:cNvPr>
          <p:cNvSpPr/>
          <p:nvPr/>
        </p:nvSpPr>
        <p:spPr>
          <a:xfrm>
            <a:off x="8946139" y="2970326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Hình Bầu dục 22">
            <a:extLst>
              <a:ext uri="{FF2B5EF4-FFF2-40B4-BE49-F238E27FC236}">
                <a16:creationId xmlns:a16="http://schemas.microsoft.com/office/drawing/2014/main" id="{3C8011FB-5C47-2E1B-A36C-869AC747CC4C}"/>
              </a:ext>
            </a:extLst>
          </p:cNvPr>
          <p:cNvSpPr/>
          <p:nvPr/>
        </p:nvSpPr>
        <p:spPr>
          <a:xfrm>
            <a:off x="1328286" y="3429000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Hình Bầu dục 22">
            <a:extLst>
              <a:ext uri="{FF2B5EF4-FFF2-40B4-BE49-F238E27FC236}">
                <a16:creationId xmlns:a16="http://schemas.microsoft.com/office/drawing/2014/main" id="{153C2621-E591-8290-2D0E-72E4534ECF75}"/>
              </a:ext>
            </a:extLst>
          </p:cNvPr>
          <p:cNvSpPr/>
          <p:nvPr/>
        </p:nvSpPr>
        <p:spPr>
          <a:xfrm>
            <a:off x="4111899" y="3964398"/>
            <a:ext cx="404598" cy="354699"/>
          </a:xfrm>
          <a:prstGeom prst="ellipse">
            <a:avLst/>
          </a:prstGeom>
          <a:solidFill>
            <a:srgbClr val="E679FA"/>
          </a:solidFill>
          <a:ln>
            <a:solidFill>
              <a:srgbClr val="E679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9666FE-6B77-D371-659C-E95C46F6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3" y="4391757"/>
            <a:ext cx="536014" cy="4928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B69D7A-E973-A2B7-FA9C-8BD5343A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162" y="4319097"/>
            <a:ext cx="658425" cy="499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852F77-6F11-3441-D0C2-23750EEC9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85" y="4979465"/>
            <a:ext cx="5014350" cy="18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C0460-20C1-A09D-E121-D6AFD0A9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82E7F-84CC-22CA-F001-51268757D52A}"/>
              </a:ext>
            </a:extLst>
          </p:cNvPr>
          <p:cNvSpPr txBox="1"/>
          <p:nvPr/>
        </p:nvSpPr>
        <p:spPr>
          <a:xfrm>
            <a:off x="3662034" y="1122715"/>
            <a:ext cx="4577351" cy="64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3400" b="1" dirty="0">
                <a:solidFill>
                  <a:srgbClr val="FF0066"/>
                </a:solidFill>
                <a:latin typeface="UTM Avo" panose="02040603050506020204" pitchFamily="18" charset="0"/>
              </a:rPr>
              <a:t>Thám tử mèo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B5C8E-3FE2-62B3-92A9-ADC4CE1D1660}"/>
              </a:ext>
            </a:extLst>
          </p:cNvPr>
          <p:cNvSpPr txBox="1"/>
          <p:nvPr/>
        </p:nvSpPr>
        <p:spPr>
          <a:xfrm>
            <a:off x="431494" y="1916111"/>
            <a:ext cx="11505357" cy="442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</a:t>
            </a:r>
            <a:r>
              <a:rPr lang="vi-VN" sz="2700" b="1" dirty="0">
                <a:solidFill>
                  <a:srgbClr val="0070C0"/>
                </a:solidFill>
                <a:latin typeface="UTM Avo" panose="02040603050506020204" pitchFamily="18" charset="0"/>
              </a:rPr>
              <a:t>Mèo mơ làm thám tử. Nhưng đội thám tử chỉ tuyển những chú chó. Thấy mèo, họ nguây nguẩy bỏ đi.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</a:t>
            </a:r>
            <a:r>
              <a:rPr lang="vi-VN" sz="2700" b="1" dirty="0">
                <a:solidFill>
                  <a:srgbClr val="FE7A55"/>
                </a:solidFill>
                <a:latin typeface="UTM Avo" panose="02040603050506020204" pitchFamily="18" charset="0"/>
              </a:rPr>
              <a:t>Mèo loay hoay nghĩ kế. Nó hoa trang thành cún và trúng tuyển.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</a:t>
            </a:r>
            <a:r>
              <a:rPr lang="vi-VN" sz="27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Vào đội, mèo khám phá ra một vụ trộm lớn. Cả đội mừng công. Đúng lúc được nhà vua gắn huân chương, mèo khoái chí, buột miệng kêu: "Meo!".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vi-VN" sz="2700" b="1" dirty="0">
                <a:latin typeface="UTM Avo" panose="02040603050506020204" pitchFamily="18" charset="0"/>
              </a:rPr>
              <a:t>   </a:t>
            </a:r>
            <a:r>
              <a:rPr lang="vi-VN" sz="2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Nhưng vì có tài, mèo vẫn được giữ lại. Nó còn lên chức đội trưởng.</a:t>
            </a: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vi-VN" sz="2400" b="1" dirty="0">
                <a:latin typeface="UTM Avo" panose="02040603050506020204" pitchFamily="18" charset="0"/>
              </a:rPr>
              <a:t>Theo truyện nước ngoài (Nguyễn Hoàng kể)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7F4EB-7EB6-731C-F2EB-066A4B56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77"/>
            <a:ext cx="5238086" cy="15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reading books&#10;&#10;AI-generated content may be incorrect.">
            <a:extLst>
              <a:ext uri="{FF2B5EF4-FFF2-40B4-BE49-F238E27FC236}">
                <a16:creationId xmlns:a16="http://schemas.microsoft.com/office/drawing/2014/main" id="{8CDE00DE-8AE7-3B7D-626E-68266D09C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6" y="890174"/>
            <a:ext cx="10385468" cy="56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21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B704E-3CE6-4397-C183-7DB5D9CD3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5BFE0C-1E39-ABCB-562A-49EC8875C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93" y="1066387"/>
            <a:ext cx="5139952" cy="43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ADE05-5DDA-011A-F8EC-20701732DE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572" t="11477" r="14818" b="28643"/>
          <a:stretch>
            <a:fillRect/>
          </a:stretch>
        </p:blipFill>
        <p:spPr>
          <a:xfrm>
            <a:off x="395258" y="220406"/>
            <a:ext cx="1061885" cy="1038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6678-E2B5-DC59-367D-E04F71418EF7}"/>
              </a:ext>
            </a:extLst>
          </p:cNvPr>
          <p:cNvSpPr txBox="1"/>
          <p:nvPr/>
        </p:nvSpPr>
        <p:spPr>
          <a:xfrm>
            <a:off x="1280809" y="385864"/>
            <a:ext cx="4247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Ý nào đúng ?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7819A-D0BF-8573-589C-A04E8350E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084" y="317769"/>
            <a:ext cx="6811658" cy="296045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B06834E-5B43-6069-3A69-B61AC8D8230B}"/>
              </a:ext>
            </a:extLst>
          </p:cNvPr>
          <p:cNvGrpSpPr/>
          <p:nvPr/>
        </p:nvGrpSpPr>
        <p:grpSpPr>
          <a:xfrm>
            <a:off x="3980894" y="4863100"/>
            <a:ext cx="6602801" cy="1657803"/>
            <a:chOff x="6830721" y="3092373"/>
            <a:chExt cx="6602801" cy="165780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18E5720-3E13-4BE9-C128-25768CF72CDF}"/>
                </a:ext>
              </a:extLst>
            </p:cNvPr>
            <p:cNvSpPr/>
            <p:nvPr/>
          </p:nvSpPr>
          <p:spPr>
            <a:xfrm>
              <a:off x="6830721" y="3092373"/>
              <a:ext cx="6602801" cy="1657803"/>
            </a:xfrm>
            <a:prstGeom prst="roundRect">
              <a:avLst>
                <a:gd name="adj" fmla="val 1385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7A12F3-A367-1443-3549-7804DE2882FB}"/>
                </a:ext>
              </a:extLst>
            </p:cNvPr>
            <p:cNvSpPr txBox="1"/>
            <p:nvPr/>
          </p:nvSpPr>
          <p:spPr>
            <a:xfrm>
              <a:off x="6865347" y="3100916"/>
              <a:ext cx="6412534" cy="1592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000" b="1" dirty="0">
                  <a:latin typeface="UTM Avo" panose="02040603050506020204" pitchFamily="18" charset="0"/>
                </a:rPr>
                <a:t>Mèo được giữ lại ở đội thám tử vì nó có tài.</a:t>
              </a:r>
              <a:endParaRPr lang="en-US" sz="40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3E4492-5DF9-DF91-8BCE-C709644634A8}"/>
              </a:ext>
            </a:extLst>
          </p:cNvPr>
          <p:cNvGrpSpPr/>
          <p:nvPr/>
        </p:nvGrpSpPr>
        <p:grpSpPr>
          <a:xfrm>
            <a:off x="1407635" y="3068160"/>
            <a:ext cx="7073314" cy="1657803"/>
            <a:chOff x="981375" y="3161339"/>
            <a:chExt cx="7722402" cy="203322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4773B58-81A2-C516-076E-AE092683DAEE}"/>
                </a:ext>
              </a:extLst>
            </p:cNvPr>
            <p:cNvSpPr/>
            <p:nvPr/>
          </p:nvSpPr>
          <p:spPr>
            <a:xfrm>
              <a:off x="981375" y="3161339"/>
              <a:ext cx="7722402" cy="203322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6666D6-126D-3878-863E-E165E016E055}"/>
                </a:ext>
              </a:extLst>
            </p:cNvPr>
            <p:cNvSpPr txBox="1"/>
            <p:nvPr/>
          </p:nvSpPr>
          <p:spPr>
            <a:xfrm>
              <a:off x="1226611" y="3220703"/>
              <a:ext cx="7065481" cy="195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000" b="1" dirty="0">
                  <a:latin typeface="UTM Avo" panose="02040603050506020204" pitchFamily="18" charset="0"/>
                </a:rPr>
                <a:t>Mèo được giữ lại ở đội thám tử vì nó là mèo.</a:t>
              </a:r>
              <a:endParaRPr lang="en-US" sz="40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63F2CE3-BE34-8B34-90EE-6D472685AB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160445" y="3299855"/>
            <a:ext cx="1839836" cy="13686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A6F763C-973A-BA0C-07D1-25D2D61D97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2759040" y="5090290"/>
            <a:ext cx="1824487" cy="13571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8DA7F0-815F-EF8B-522D-6D5AFFDECE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261092" y="5225495"/>
            <a:ext cx="1121514" cy="10087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1BE9548-B47F-C7F1-1D31-419833E69A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197215" y="3459320"/>
            <a:ext cx="1016714" cy="10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9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D47DEB-7102-C2F3-2931-1795D2C2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812"/>
            <a:ext cx="8108921" cy="19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AFC6C-E1CB-CF66-74BD-27D1230B7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0F18BC-6E86-8DA1-A53A-61B20D8BA77B}"/>
              </a:ext>
            </a:extLst>
          </p:cNvPr>
          <p:cNvSpPr txBox="1"/>
          <p:nvPr/>
        </p:nvSpPr>
        <p:spPr>
          <a:xfrm>
            <a:off x="3895498" y="260972"/>
            <a:ext cx="4577351" cy="64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Thám tử mèo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87D18-D2E1-4C35-1E92-FF6E765A9021}"/>
              </a:ext>
            </a:extLst>
          </p:cNvPr>
          <p:cNvSpPr txBox="1"/>
          <p:nvPr/>
        </p:nvSpPr>
        <p:spPr>
          <a:xfrm>
            <a:off x="371561" y="972528"/>
            <a:ext cx="11505357" cy="442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Mèo mơ làm thám tử. Nhưng đội thám tử chỉ tuyển những chú chó. Thấy mèo, họ nguây nguẩy bỏ đi.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Mèo loay hoay nghĩ kế. Nó hoa trang thành cún và trúng tuyển.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Vào đội, mèo khám phá ra một vụ trộm lớn. Cả đội mừng công. Đúng lúc được nhà vua gắn huân chương, mèo khoái chí, buột miệng kêu: "Meo!".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Nhưng vì có tài, mèo vẫn được giữ lại. Nó còn lên chức đội trưởng.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truyện nước ngoài (Nguyễn Hoàng kể)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90BA1-397D-1607-A9CA-8CFA2D1B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4" y="4708188"/>
            <a:ext cx="4462843" cy="1939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966D3-37DF-A988-2B56-92389A41A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729" y="5456975"/>
            <a:ext cx="587095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6DD2BA-6D3D-7F0E-B632-CC983DBD3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80" y="458734"/>
            <a:ext cx="5017443" cy="14265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F67C0E-0CC4-5127-BAC5-BF8576E6902E}"/>
              </a:ext>
            </a:extLst>
          </p:cNvPr>
          <p:cNvGrpSpPr/>
          <p:nvPr/>
        </p:nvGrpSpPr>
        <p:grpSpPr>
          <a:xfrm>
            <a:off x="523817" y="2105052"/>
            <a:ext cx="6723287" cy="1555590"/>
            <a:chOff x="717631" y="3020992"/>
            <a:chExt cx="10756739" cy="1006998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384D382E-3EAD-B5DB-9C12-C9696D8D7361}"/>
                </a:ext>
              </a:extLst>
            </p:cNvPr>
            <p:cNvSpPr/>
            <p:nvPr/>
          </p:nvSpPr>
          <p:spPr>
            <a:xfrm>
              <a:off x="717631" y="3020992"/>
              <a:ext cx="10756739" cy="1006998"/>
            </a:xfrm>
            <a:prstGeom prst="roundRect">
              <a:avLst/>
            </a:prstGeom>
            <a:solidFill>
              <a:schemeClr val="accent2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51D491-0D30-0F89-BEFA-6EE9F66BD5D9}"/>
                </a:ext>
              </a:extLst>
            </p:cNvPr>
            <p:cNvSpPr txBox="1"/>
            <p:nvPr/>
          </p:nvSpPr>
          <p:spPr>
            <a:xfrm>
              <a:off x="1144389" y="3175827"/>
              <a:ext cx="9903221" cy="6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F461B1E-9A4A-E11C-9716-804FAB9941DD}"/>
              </a:ext>
            </a:extLst>
          </p:cNvPr>
          <p:cNvGrpSpPr/>
          <p:nvPr/>
        </p:nvGrpSpPr>
        <p:grpSpPr>
          <a:xfrm>
            <a:off x="460397" y="3916469"/>
            <a:ext cx="6864529" cy="1555590"/>
            <a:chOff x="717630" y="4330860"/>
            <a:chExt cx="10756739" cy="1006998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3C43BF8B-BD75-8190-C7F7-0C1095781CC3}"/>
                </a:ext>
              </a:extLst>
            </p:cNvPr>
            <p:cNvSpPr/>
            <p:nvPr/>
          </p:nvSpPr>
          <p:spPr>
            <a:xfrm>
              <a:off x="717630" y="4330860"/>
              <a:ext cx="10756739" cy="1006998"/>
            </a:xfrm>
            <a:prstGeom prst="roundRect">
              <a:avLst/>
            </a:prstGeom>
            <a:solidFill>
              <a:schemeClr val="accent2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0E9AE8-4479-D12D-F8D5-7381A68309EF}"/>
                </a:ext>
              </a:extLst>
            </p:cNvPr>
            <p:cNvSpPr txBox="1"/>
            <p:nvPr/>
          </p:nvSpPr>
          <p:spPr>
            <a:xfrm>
              <a:off x="999280" y="4485695"/>
              <a:ext cx="10143234" cy="6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-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i="1" dirty="0">
                  <a:solidFill>
                    <a:schemeClr val="bg1"/>
                  </a:solidFill>
                  <a:latin typeface="UTM Avo" panose="02040603050506020204" pitchFamily="18" charset="0"/>
                </a:rPr>
                <a:t>oai, oay, uây, thoại, xoay, quấy ở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bảng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con.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2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58CE5-CFC5-70BC-8D34-6D8CB1056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69" y="386800"/>
            <a:ext cx="7976778" cy="312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4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8B3E1097-63C2-8B2F-7F2E-C3EED4887153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1. Làm quen</a:t>
            </a:r>
            <a:endParaRPr lang="zh-CN" alt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454BA-A9C4-BCDA-2146-AD05B0B1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31010" r="38589"/>
          <a:stretch>
            <a:fillRect/>
          </a:stretch>
        </p:blipFill>
        <p:spPr>
          <a:xfrm>
            <a:off x="3507260" y="900221"/>
            <a:ext cx="4945364" cy="56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01A27AC9-E825-BF6D-2190-2794A3BDD14D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Đánh vần</a:t>
            </a:r>
            <a:endParaRPr lang="zh-CN" alt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7E824-760D-8FAA-854A-D36E4AA4D10E}"/>
              </a:ext>
            </a:extLst>
          </p:cNvPr>
          <p:cNvGrpSpPr/>
          <p:nvPr/>
        </p:nvGrpSpPr>
        <p:grpSpPr>
          <a:xfrm>
            <a:off x="3011746" y="1504021"/>
            <a:ext cx="6046930" cy="1510706"/>
            <a:chOff x="725748" y="1682441"/>
            <a:chExt cx="3936034" cy="151070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4AB7463-2CCB-7EF9-2C79-B5BF8BA2CD76}"/>
                </a:ext>
              </a:extLst>
            </p:cNvPr>
            <p:cNvSpPr/>
            <p:nvPr/>
          </p:nvSpPr>
          <p:spPr>
            <a:xfrm>
              <a:off x="725748" y="1806981"/>
              <a:ext cx="3936034" cy="1386166"/>
            </a:xfrm>
            <a:prstGeom prst="roundRect">
              <a:avLst/>
            </a:prstGeom>
            <a:solidFill>
              <a:srgbClr val="FDF76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EB1DAF-24FE-3E43-DBAF-FCD2D315C401}"/>
                </a:ext>
              </a:extLst>
            </p:cNvPr>
            <p:cNvSpPr txBox="1"/>
            <p:nvPr/>
          </p:nvSpPr>
          <p:spPr>
            <a:xfrm>
              <a:off x="946278" y="1682441"/>
              <a:ext cx="327504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dirty="0">
                  <a:latin typeface="SVN-Avo" panose="02040603050506020204" pitchFamily="18" charset="0"/>
                </a:rPr>
                <a:t> oai</a:t>
              </a:r>
              <a:endParaRPr lang="en-US" sz="8800" dirty="0">
                <a:latin typeface="SVN-Avo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D6CDE9-E749-CBCE-679F-79A990FCB4EE}"/>
              </a:ext>
            </a:extLst>
          </p:cNvPr>
          <p:cNvGrpSpPr/>
          <p:nvPr/>
        </p:nvGrpSpPr>
        <p:grpSpPr>
          <a:xfrm>
            <a:off x="2981523" y="2940061"/>
            <a:ext cx="1929416" cy="1508847"/>
            <a:chOff x="695525" y="3118481"/>
            <a:chExt cx="1929416" cy="1508847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4BB41A45-20E5-A781-DAB0-53D6B0876742}"/>
                </a:ext>
              </a:extLst>
            </p:cNvPr>
            <p:cNvSpPr/>
            <p:nvPr/>
          </p:nvSpPr>
          <p:spPr>
            <a:xfrm>
              <a:off x="697087" y="3241162"/>
              <a:ext cx="1927854" cy="1386166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620623-908A-9A68-72D0-66A23EE7A2E8}"/>
                </a:ext>
              </a:extLst>
            </p:cNvPr>
            <p:cNvSpPr txBox="1"/>
            <p:nvPr/>
          </p:nvSpPr>
          <p:spPr>
            <a:xfrm>
              <a:off x="695525" y="3118481"/>
              <a:ext cx="16588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dirty="0">
                  <a:solidFill>
                    <a:srgbClr val="FA9500"/>
                  </a:solidFill>
                  <a:latin typeface="SVN-Avo" panose="02040603050506020204" pitchFamily="18" charset="0"/>
                </a:rPr>
                <a:t> o</a:t>
              </a:r>
              <a:endParaRPr lang="en-US" sz="8800" dirty="0">
                <a:solidFill>
                  <a:srgbClr val="FA9500"/>
                </a:solidFill>
                <a:latin typeface="SVN-Avo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17D86D-A4CE-CF57-1636-07026CE047F7}"/>
              </a:ext>
            </a:extLst>
          </p:cNvPr>
          <p:cNvGrpSpPr/>
          <p:nvPr/>
        </p:nvGrpSpPr>
        <p:grpSpPr>
          <a:xfrm>
            <a:off x="4966676" y="2926774"/>
            <a:ext cx="2008180" cy="1522134"/>
            <a:chOff x="2680678" y="3105194"/>
            <a:chExt cx="2008180" cy="1522134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859907E1-B5F9-1B59-300E-1F1EA5E24ADE}"/>
                </a:ext>
              </a:extLst>
            </p:cNvPr>
            <p:cNvSpPr/>
            <p:nvPr/>
          </p:nvSpPr>
          <p:spPr>
            <a:xfrm>
              <a:off x="2680678" y="3241162"/>
              <a:ext cx="2008180" cy="1386166"/>
            </a:xfrm>
            <a:prstGeom prst="roundRect">
              <a:avLst/>
            </a:prstGeom>
            <a:solidFill>
              <a:srgbClr val="FCD7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C09EC6-E24F-9863-E72D-E4A9982F9BAB}"/>
                </a:ext>
              </a:extLst>
            </p:cNvPr>
            <p:cNvSpPr txBox="1"/>
            <p:nvPr/>
          </p:nvSpPr>
          <p:spPr>
            <a:xfrm>
              <a:off x="2760223" y="3105194"/>
              <a:ext cx="19278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dirty="0">
                  <a:solidFill>
                    <a:srgbClr val="FA9500"/>
                  </a:solidFill>
                  <a:latin typeface="SVN-Avo" panose="02040603050506020204" pitchFamily="18" charset="0"/>
                </a:rPr>
                <a:t>a</a:t>
              </a:r>
              <a:endParaRPr lang="en-US" sz="8800" dirty="0">
                <a:solidFill>
                  <a:srgbClr val="FA9500"/>
                </a:solidFill>
                <a:latin typeface="SVN-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C5F990-27EB-F681-A713-8F154AB8CAA5}"/>
              </a:ext>
            </a:extLst>
          </p:cNvPr>
          <p:cNvGrpSpPr/>
          <p:nvPr/>
        </p:nvGrpSpPr>
        <p:grpSpPr>
          <a:xfrm>
            <a:off x="7052058" y="2926774"/>
            <a:ext cx="2008180" cy="1522134"/>
            <a:chOff x="2680678" y="3105194"/>
            <a:chExt cx="2008180" cy="1522134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28CC7DD7-8572-D588-868F-0A1DC758D16F}"/>
                </a:ext>
              </a:extLst>
            </p:cNvPr>
            <p:cNvSpPr/>
            <p:nvPr/>
          </p:nvSpPr>
          <p:spPr>
            <a:xfrm>
              <a:off x="2680678" y="3241162"/>
              <a:ext cx="2008180" cy="1386166"/>
            </a:xfrm>
            <a:prstGeom prst="roundRect">
              <a:avLst/>
            </a:prstGeom>
            <a:solidFill>
              <a:srgbClr val="D4E7B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4FC306-ABED-96A9-1EA4-06A7643AF3D8}"/>
                </a:ext>
              </a:extLst>
            </p:cNvPr>
            <p:cNvSpPr txBox="1"/>
            <p:nvPr/>
          </p:nvSpPr>
          <p:spPr>
            <a:xfrm>
              <a:off x="2759442" y="3105194"/>
              <a:ext cx="19278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dirty="0">
                  <a:solidFill>
                    <a:srgbClr val="FA9500"/>
                  </a:solidFill>
                  <a:latin typeface="SVN-Avo" panose="02040603050506020204" pitchFamily="18" charset="0"/>
                </a:rPr>
                <a:t>i</a:t>
              </a:r>
              <a:endParaRPr lang="en-US" sz="8800" dirty="0">
                <a:solidFill>
                  <a:srgbClr val="FA9500"/>
                </a:solidFill>
                <a:latin typeface="SVN-Avo" panose="0204060305050602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C61B1F-6F66-4CF1-A272-0707831CC701}"/>
              </a:ext>
            </a:extLst>
          </p:cNvPr>
          <p:cNvSpPr txBox="1"/>
          <p:nvPr/>
        </p:nvSpPr>
        <p:spPr>
          <a:xfrm>
            <a:off x="1437980" y="4692259"/>
            <a:ext cx="8856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 o - a - i - oai</a:t>
            </a:r>
            <a:endParaRPr lang="en-US" sz="8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03D4C-1D51-1FF1-DADB-40CF2A75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1048B473-D733-A70B-B1B9-F3D8366497FA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Đánh vần</a:t>
            </a:r>
            <a:endParaRPr lang="zh-CN" alt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1FF3EE-A5A0-AC78-532D-9FA1C8D44B56}"/>
              </a:ext>
            </a:extLst>
          </p:cNvPr>
          <p:cNvGrpSpPr/>
          <p:nvPr/>
        </p:nvGrpSpPr>
        <p:grpSpPr>
          <a:xfrm>
            <a:off x="690749" y="4759272"/>
            <a:ext cx="9472755" cy="1256471"/>
            <a:chOff x="4278921" y="3927651"/>
            <a:chExt cx="7044847" cy="984738"/>
          </a:xfrm>
        </p:grpSpPr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B622CF1E-4BAA-6A04-FD4B-0D08F2CEA1D7}"/>
                </a:ext>
              </a:extLst>
            </p:cNvPr>
            <p:cNvSpPr/>
            <p:nvPr/>
          </p:nvSpPr>
          <p:spPr>
            <a:xfrm>
              <a:off x="4278923" y="3927651"/>
              <a:ext cx="7044845" cy="9847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D19A6A-DC44-5655-FE3D-1A9F37E1EB77}"/>
                </a:ext>
              </a:extLst>
            </p:cNvPr>
            <p:cNvSpPr txBox="1"/>
            <p:nvPr/>
          </p:nvSpPr>
          <p:spPr>
            <a:xfrm>
              <a:off x="4278921" y="4095186"/>
              <a:ext cx="7044846" cy="63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700" dirty="0">
                  <a:latin typeface="UTM Avo" panose="02040603050506020204" pitchFamily="18" charset="0"/>
                </a:rPr>
                <a:t>thờ - oai - thoai - nặng - thoại </a:t>
              </a:r>
              <a:r>
                <a:rPr lang="en-US" sz="4700" dirty="0">
                  <a:latin typeface="UTM Avo" panose="02040603050506020204" pitchFamily="18" charset="0"/>
                </a:rPr>
                <a:t> </a:t>
              </a:r>
              <a:r>
                <a:rPr lang="vi-VN" sz="4700" dirty="0">
                  <a:latin typeface="UTM Avo" panose="02040603050506020204" pitchFamily="18" charset="0"/>
                </a:rPr>
                <a:t> </a:t>
              </a:r>
              <a:endParaRPr lang="vi-VN" sz="47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F85DC0-3509-ED0C-6799-F769FCAB5795}"/>
              </a:ext>
            </a:extLst>
          </p:cNvPr>
          <p:cNvGrpSpPr/>
          <p:nvPr/>
        </p:nvGrpSpPr>
        <p:grpSpPr>
          <a:xfrm>
            <a:off x="725748" y="1806981"/>
            <a:ext cx="4245644" cy="1386166"/>
            <a:chOff x="725748" y="1806981"/>
            <a:chExt cx="3936034" cy="1386166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87D78820-2115-45EA-3987-FDE38D3F7E17}"/>
                </a:ext>
              </a:extLst>
            </p:cNvPr>
            <p:cNvSpPr/>
            <p:nvPr/>
          </p:nvSpPr>
          <p:spPr>
            <a:xfrm>
              <a:off x="725748" y="1806981"/>
              <a:ext cx="3936034" cy="1386166"/>
            </a:xfrm>
            <a:prstGeom prst="round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CE3DC6-A992-8203-FBA2-C1DD50589B1D}"/>
                </a:ext>
              </a:extLst>
            </p:cNvPr>
            <p:cNvSpPr txBox="1"/>
            <p:nvPr/>
          </p:nvSpPr>
          <p:spPr>
            <a:xfrm>
              <a:off x="1056242" y="1935974"/>
              <a:ext cx="32750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latin typeface="SVN-Avo" panose="02040603050506020204" pitchFamily="18" charset="0"/>
                </a:rPr>
                <a:t> thoại</a:t>
              </a:r>
              <a:endParaRPr lang="en-US" sz="6000" dirty="0">
                <a:latin typeface="SVN-Avo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E98882-373C-2255-93EC-02B081577072}"/>
              </a:ext>
            </a:extLst>
          </p:cNvPr>
          <p:cNvGrpSpPr/>
          <p:nvPr/>
        </p:nvGrpSpPr>
        <p:grpSpPr>
          <a:xfrm>
            <a:off x="697087" y="3241162"/>
            <a:ext cx="1927854" cy="1386166"/>
            <a:chOff x="697087" y="3241162"/>
            <a:chExt cx="1927854" cy="1386166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34EEE6E-35FF-A3FB-AF67-7D561487D0BA}"/>
                </a:ext>
              </a:extLst>
            </p:cNvPr>
            <p:cNvSpPr/>
            <p:nvPr/>
          </p:nvSpPr>
          <p:spPr>
            <a:xfrm>
              <a:off x="697087" y="3241162"/>
              <a:ext cx="1927854" cy="1386166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F297B8-0844-0EBA-4CFB-2396030D6054}"/>
                </a:ext>
              </a:extLst>
            </p:cNvPr>
            <p:cNvSpPr txBox="1"/>
            <p:nvPr/>
          </p:nvSpPr>
          <p:spPr>
            <a:xfrm>
              <a:off x="831588" y="3322140"/>
              <a:ext cx="16588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solidFill>
                    <a:srgbClr val="FA9500"/>
                  </a:solidFill>
                  <a:latin typeface="SVN-Avo" panose="02040603050506020204" pitchFamily="18" charset="0"/>
                </a:rPr>
                <a:t> th</a:t>
              </a:r>
              <a:endParaRPr lang="en-US" sz="6000" dirty="0">
                <a:solidFill>
                  <a:srgbClr val="FA9500"/>
                </a:solidFill>
                <a:latin typeface="SVN-Avo" panose="0204060305050602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DF9D59-A5D1-5CAE-390B-D20BD4D8369D}"/>
              </a:ext>
            </a:extLst>
          </p:cNvPr>
          <p:cNvGrpSpPr/>
          <p:nvPr/>
        </p:nvGrpSpPr>
        <p:grpSpPr>
          <a:xfrm>
            <a:off x="2680678" y="3241162"/>
            <a:ext cx="2290714" cy="1386166"/>
            <a:chOff x="2680678" y="3241162"/>
            <a:chExt cx="2290714" cy="1386166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6B9603F9-1A0C-0C61-E6A0-916A2B9DD4C7}"/>
                </a:ext>
              </a:extLst>
            </p:cNvPr>
            <p:cNvSpPr/>
            <p:nvPr/>
          </p:nvSpPr>
          <p:spPr>
            <a:xfrm>
              <a:off x="2680678" y="3241162"/>
              <a:ext cx="2290714" cy="1386166"/>
            </a:xfrm>
            <a:prstGeom prst="roundRect">
              <a:avLst/>
            </a:prstGeom>
            <a:solidFill>
              <a:srgbClr val="AFDC7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1666A2-E601-49DA-71DF-DE8D4A288BB1}"/>
                </a:ext>
              </a:extLst>
            </p:cNvPr>
            <p:cNvSpPr txBox="1"/>
            <p:nvPr/>
          </p:nvSpPr>
          <p:spPr>
            <a:xfrm>
              <a:off x="2727911" y="3328197"/>
              <a:ext cx="22119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>
                  <a:solidFill>
                    <a:srgbClr val="FA9500"/>
                  </a:solidFill>
                  <a:latin typeface="SVN-Avo" panose="02040603050506020204" pitchFamily="18" charset="0"/>
                </a:rPr>
                <a:t>oai</a:t>
              </a:r>
              <a:endParaRPr lang="en-US" sz="6000" dirty="0">
                <a:solidFill>
                  <a:srgbClr val="FA9500"/>
                </a:solidFill>
                <a:latin typeface="SVN-Avo" panose="0204060305050602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FFE98AF-E30C-2B1C-FD38-BC01716AF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31010" r="38589"/>
          <a:stretch>
            <a:fillRect/>
          </a:stretch>
        </p:blipFill>
        <p:spPr>
          <a:xfrm>
            <a:off x="6916054" y="605523"/>
            <a:ext cx="3537376" cy="40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A1383-6B1D-FBCF-EAB6-9268D1D5E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B1A15023-9D6B-4480-8B23-4AC9C67C1DB1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1. Làm quen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57B01-9D20-7409-A1A3-63F8D2E6E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r="36871"/>
          <a:stretch>
            <a:fillRect/>
          </a:stretch>
        </p:blipFill>
        <p:spPr>
          <a:xfrm>
            <a:off x="3884790" y="565032"/>
            <a:ext cx="3943365" cy="59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0D377-F93F-54D2-FB4A-DC42FBC4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6FDF4E32-99B9-A8B9-95C3-B912D2D14A44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Đánh vần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D38684-0377-6A16-3C7E-0D6440BE3F53}"/>
              </a:ext>
            </a:extLst>
          </p:cNvPr>
          <p:cNvGrpSpPr/>
          <p:nvPr/>
        </p:nvGrpSpPr>
        <p:grpSpPr>
          <a:xfrm>
            <a:off x="3011746" y="1504021"/>
            <a:ext cx="6046930" cy="1510706"/>
            <a:chOff x="725748" y="1682441"/>
            <a:chExt cx="3936034" cy="151070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4EB86C4-0227-ECBB-EC9B-57D35F287D89}"/>
                </a:ext>
              </a:extLst>
            </p:cNvPr>
            <p:cNvSpPr/>
            <p:nvPr/>
          </p:nvSpPr>
          <p:spPr>
            <a:xfrm>
              <a:off x="725748" y="1806981"/>
              <a:ext cx="3936034" cy="1386166"/>
            </a:xfrm>
            <a:prstGeom prst="roundRect">
              <a:avLst/>
            </a:prstGeom>
            <a:solidFill>
              <a:srgbClr val="FDF76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97CBE7-3423-ED5D-198C-F32E75E18560}"/>
                </a:ext>
              </a:extLst>
            </p:cNvPr>
            <p:cNvSpPr txBox="1"/>
            <p:nvPr/>
          </p:nvSpPr>
          <p:spPr>
            <a:xfrm>
              <a:off x="946278" y="1682441"/>
              <a:ext cx="327504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oay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633DFF-9A6F-DDB8-4391-1AA874318706}"/>
              </a:ext>
            </a:extLst>
          </p:cNvPr>
          <p:cNvGrpSpPr/>
          <p:nvPr/>
        </p:nvGrpSpPr>
        <p:grpSpPr>
          <a:xfrm>
            <a:off x="2981523" y="2940061"/>
            <a:ext cx="1929416" cy="1508847"/>
            <a:chOff x="695525" y="3118481"/>
            <a:chExt cx="1929416" cy="1508847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12774171-0240-1BA3-845C-BC9E4DC69D9D}"/>
                </a:ext>
              </a:extLst>
            </p:cNvPr>
            <p:cNvSpPr/>
            <p:nvPr/>
          </p:nvSpPr>
          <p:spPr>
            <a:xfrm>
              <a:off x="697087" y="3241162"/>
              <a:ext cx="1927854" cy="1386166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E59197-150F-CB71-7912-D13E09EB3CF7}"/>
                </a:ext>
              </a:extLst>
            </p:cNvPr>
            <p:cNvSpPr txBox="1"/>
            <p:nvPr/>
          </p:nvSpPr>
          <p:spPr>
            <a:xfrm>
              <a:off x="695525" y="3118481"/>
              <a:ext cx="165885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o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4DEC30-C139-1A4A-5541-27AE3E2EFA59}"/>
              </a:ext>
            </a:extLst>
          </p:cNvPr>
          <p:cNvGrpSpPr/>
          <p:nvPr/>
        </p:nvGrpSpPr>
        <p:grpSpPr>
          <a:xfrm>
            <a:off x="4966676" y="2926774"/>
            <a:ext cx="2008180" cy="1522134"/>
            <a:chOff x="2680678" y="3105194"/>
            <a:chExt cx="2008180" cy="1522134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D08D9CF8-2F65-3B89-6786-946B525C7652}"/>
                </a:ext>
              </a:extLst>
            </p:cNvPr>
            <p:cNvSpPr/>
            <p:nvPr/>
          </p:nvSpPr>
          <p:spPr>
            <a:xfrm>
              <a:off x="2680678" y="3241162"/>
              <a:ext cx="2008180" cy="1386166"/>
            </a:xfrm>
            <a:prstGeom prst="roundRect">
              <a:avLst/>
            </a:prstGeom>
            <a:solidFill>
              <a:srgbClr val="FCD7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A40FC5-3D1E-24A7-A063-752A9A05B242}"/>
                </a:ext>
              </a:extLst>
            </p:cNvPr>
            <p:cNvSpPr txBox="1"/>
            <p:nvPr/>
          </p:nvSpPr>
          <p:spPr>
            <a:xfrm>
              <a:off x="2760223" y="3105194"/>
              <a:ext cx="19278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a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7ABA15-A649-BD18-9CC9-2C9A7FAC702D}"/>
              </a:ext>
            </a:extLst>
          </p:cNvPr>
          <p:cNvGrpSpPr/>
          <p:nvPr/>
        </p:nvGrpSpPr>
        <p:grpSpPr>
          <a:xfrm>
            <a:off x="7052058" y="2926774"/>
            <a:ext cx="2008180" cy="1522134"/>
            <a:chOff x="2680678" y="3105194"/>
            <a:chExt cx="2008180" cy="1522134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96C7EF4-822E-0E12-629C-BCE78FFBD941}"/>
                </a:ext>
              </a:extLst>
            </p:cNvPr>
            <p:cNvSpPr/>
            <p:nvPr/>
          </p:nvSpPr>
          <p:spPr>
            <a:xfrm>
              <a:off x="2680678" y="3241162"/>
              <a:ext cx="2008180" cy="1386166"/>
            </a:xfrm>
            <a:prstGeom prst="roundRect">
              <a:avLst/>
            </a:prstGeom>
            <a:solidFill>
              <a:srgbClr val="D4E7B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343C5E-E254-90E5-0927-22913BEF16E7}"/>
                </a:ext>
              </a:extLst>
            </p:cNvPr>
            <p:cNvSpPr txBox="1"/>
            <p:nvPr/>
          </p:nvSpPr>
          <p:spPr>
            <a:xfrm>
              <a:off x="2759442" y="3105194"/>
              <a:ext cx="19278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dirty="0">
                  <a:solidFill>
                    <a:srgbClr val="FA9500"/>
                  </a:solidFill>
                  <a:latin typeface="SVN-Avo" panose="02040603050506020204" pitchFamily="18" charset="0"/>
                </a:rPr>
                <a:t>y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02EDA0B-81EE-989A-3F10-A33A526732FF}"/>
              </a:ext>
            </a:extLst>
          </p:cNvPr>
          <p:cNvSpPr txBox="1"/>
          <p:nvPr/>
        </p:nvSpPr>
        <p:spPr>
          <a:xfrm>
            <a:off x="1542474" y="4692259"/>
            <a:ext cx="8856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o - a - </a:t>
            </a:r>
            <a:r>
              <a:rPr lang="vi-VN" sz="8000" dirty="0">
                <a:solidFill>
                  <a:prstClr val="black"/>
                </a:solidFill>
                <a:latin typeface="UTM Avo" panose="02040603050506020204" pitchFamily="18" charset="0"/>
              </a:rPr>
              <a:t>y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oay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8A8F1-4C75-F1B6-CD79-7396B7A3E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4F1E8554-716A-9681-CB57-985126C06F8F}"/>
              </a:ext>
            </a:extLst>
          </p:cNvPr>
          <p:cNvSpPr/>
          <p:nvPr/>
        </p:nvSpPr>
        <p:spPr>
          <a:xfrm>
            <a:off x="474654" y="335168"/>
            <a:ext cx="3032606" cy="7060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6000">
                <a:srgbClr val="8DCAFD"/>
              </a:gs>
              <a:gs pos="100000">
                <a:srgbClr val="AFED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Đánh vần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069E7A-9B19-52BC-A1E5-5AAF075AE015}"/>
              </a:ext>
            </a:extLst>
          </p:cNvPr>
          <p:cNvGrpSpPr/>
          <p:nvPr/>
        </p:nvGrpSpPr>
        <p:grpSpPr>
          <a:xfrm>
            <a:off x="690750" y="4759272"/>
            <a:ext cx="5185944" cy="1256471"/>
            <a:chOff x="4278921" y="3927651"/>
            <a:chExt cx="7044847" cy="984738"/>
          </a:xfrm>
        </p:grpSpPr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883E48AC-3BA3-1CA7-09B3-818A77C64040}"/>
                </a:ext>
              </a:extLst>
            </p:cNvPr>
            <p:cNvSpPr/>
            <p:nvPr/>
          </p:nvSpPr>
          <p:spPr>
            <a:xfrm>
              <a:off x="4278923" y="3927651"/>
              <a:ext cx="7044845" cy="9847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880BDE-752B-D58F-0D98-8A53CFB1EE6B}"/>
                </a:ext>
              </a:extLst>
            </p:cNvPr>
            <p:cNvSpPr txBox="1"/>
            <p:nvPr/>
          </p:nvSpPr>
          <p:spPr>
            <a:xfrm>
              <a:off x="4278921" y="4095186"/>
              <a:ext cx="7044846" cy="63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700" dirty="0">
                  <a:solidFill>
                    <a:prstClr val="black"/>
                  </a:solidFill>
                  <a:latin typeface="UTM Avo" panose="02040603050506020204" pitchFamily="18" charset="0"/>
                </a:rPr>
                <a:t>x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ờ - oay - </a:t>
              </a:r>
              <a:r>
                <a:rPr lang="vi-VN" sz="4700" dirty="0">
                  <a:solidFill>
                    <a:prstClr val="black"/>
                  </a:solidFill>
                  <a:latin typeface="UTM Avo" panose="02040603050506020204" pitchFamily="18" charset="0"/>
                </a:rPr>
                <a:t>xoay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endParaRPr kumimoji="0" lang="vi-VN" sz="4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A69A4C-0ED5-C1A4-17E2-F1D41D7599FB}"/>
              </a:ext>
            </a:extLst>
          </p:cNvPr>
          <p:cNvGrpSpPr/>
          <p:nvPr/>
        </p:nvGrpSpPr>
        <p:grpSpPr>
          <a:xfrm>
            <a:off x="725748" y="1806981"/>
            <a:ext cx="4245644" cy="1386166"/>
            <a:chOff x="725748" y="1806981"/>
            <a:chExt cx="3936034" cy="1386166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AB445BB6-F3D0-CF04-4ABA-100148706404}"/>
                </a:ext>
              </a:extLst>
            </p:cNvPr>
            <p:cNvSpPr/>
            <p:nvPr/>
          </p:nvSpPr>
          <p:spPr>
            <a:xfrm>
              <a:off x="725748" y="1806981"/>
              <a:ext cx="3936034" cy="1386166"/>
            </a:xfrm>
            <a:prstGeom prst="round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C27BF6-D257-9EE9-2498-596B326DE5D5}"/>
                </a:ext>
              </a:extLst>
            </p:cNvPr>
            <p:cNvSpPr txBox="1"/>
            <p:nvPr/>
          </p:nvSpPr>
          <p:spPr>
            <a:xfrm>
              <a:off x="1056242" y="1935974"/>
              <a:ext cx="32750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6000" dirty="0">
                  <a:solidFill>
                    <a:prstClr val="black"/>
                  </a:solidFill>
                  <a:latin typeface="SVN-Avo" panose="02040603050506020204" pitchFamily="18" charset="0"/>
                </a:rPr>
                <a:t>xoay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D3952D-FD74-1A90-D107-C03145FF8990}"/>
              </a:ext>
            </a:extLst>
          </p:cNvPr>
          <p:cNvGrpSpPr/>
          <p:nvPr/>
        </p:nvGrpSpPr>
        <p:grpSpPr>
          <a:xfrm>
            <a:off x="697087" y="3241162"/>
            <a:ext cx="1927854" cy="1386166"/>
            <a:chOff x="697087" y="3241162"/>
            <a:chExt cx="1927854" cy="1386166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1E8681CB-30DE-0C36-A4D3-DACFD73B7567}"/>
                </a:ext>
              </a:extLst>
            </p:cNvPr>
            <p:cNvSpPr/>
            <p:nvPr/>
          </p:nvSpPr>
          <p:spPr>
            <a:xfrm>
              <a:off x="697087" y="3241162"/>
              <a:ext cx="1927854" cy="1386166"/>
            </a:xfrm>
            <a:prstGeom prst="roundRect">
              <a:avLst/>
            </a:prstGeom>
            <a:solidFill>
              <a:srgbClr val="FBDFEB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238101-258E-F731-7EB4-6ABC7FFC1B5F}"/>
                </a:ext>
              </a:extLst>
            </p:cNvPr>
            <p:cNvSpPr txBox="1"/>
            <p:nvPr/>
          </p:nvSpPr>
          <p:spPr>
            <a:xfrm>
              <a:off x="831588" y="3322140"/>
              <a:ext cx="16588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6000" dirty="0">
                  <a:solidFill>
                    <a:srgbClr val="FA9500"/>
                  </a:solidFill>
                  <a:latin typeface="SVN-Avo" panose="02040603050506020204" pitchFamily="18" charset="0"/>
                </a:rPr>
                <a:t>x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01C52E-7837-F3EE-0E6A-0F63E0DC71AE}"/>
              </a:ext>
            </a:extLst>
          </p:cNvPr>
          <p:cNvGrpSpPr/>
          <p:nvPr/>
        </p:nvGrpSpPr>
        <p:grpSpPr>
          <a:xfrm>
            <a:off x="2680678" y="3241162"/>
            <a:ext cx="2290714" cy="1386166"/>
            <a:chOff x="2680678" y="3241162"/>
            <a:chExt cx="2290714" cy="1386166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5086A0A6-D68E-5182-A887-EF05E1008A03}"/>
                </a:ext>
              </a:extLst>
            </p:cNvPr>
            <p:cNvSpPr/>
            <p:nvPr/>
          </p:nvSpPr>
          <p:spPr>
            <a:xfrm>
              <a:off x="2680678" y="3241162"/>
              <a:ext cx="2290714" cy="1386166"/>
            </a:xfrm>
            <a:prstGeom prst="roundRect">
              <a:avLst/>
            </a:prstGeom>
            <a:solidFill>
              <a:srgbClr val="AFDC7E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8BB2B8-A8E5-465D-71F2-5B2CD480D30C}"/>
                </a:ext>
              </a:extLst>
            </p:cNvPr>
            <p:cNvSpPr txBox="1"/>
            <p:nvPr/>
          </p:nvSpPr>
          <p:spPr>
            <a:xfrm>
              <a:off x="2727911" y="3328197"/>
              <a:ext cx="22119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A9500"/>
                  </a:solidFill>
                  <a:effectLst/>
                  <a:uLnTx/>
                  <a:uFillTx/>
                  <a:latin typeface="SVN-Avo" panose="02040603050506020204" pitchFamily="18" charset="0"/>
                  <a:ea typeface="+mn-ea"/>
                  <a:cs typeface="+mn-cs"/>
                </a:rPr>
                <a:t>oay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A9500"/>
                </a:solidFill>
                <a:effectLst/>
                <a:uLnTx/>
                <a:uFillTx/>
                <a:latin typeface="SVN-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E0D756-47DE-4EB6-CC3F-45AB595B9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r="36871"/>
          <a:stretch>
            <a:fillRect/>
          </a:stretch>
        </p:blipFill>
        <p:spPr>
          <a:xfrm>
            <a:off x="7166396" y="475090"/>
            <a:ext cx="3943365" cy="59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909</Words>
  <Application>Microsoft Office PowerPoint</Application>
  <PresentationFormat>Widescreen</PresentationFormat>
  <Paragraphs>116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#9Slide02 Noi dung dai</vt:lpstr>
      <vt:lpstr>Arial</vt:lpstr>
      <vt:lpstr>Cambria</vt:lpstr>
      <vt:lpstr>SVN-Avo</vt:lpstr>
      <vt:lpstr>SVN-Newton</vt:lpstr>
      <vt:lpstr>Times New Roman</vt:lpstr>
      <vt:lpstr>UTM Avo</vt:lpstr>
      <vt:lpstr>字魂131号-酷乐潮玩体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Trần Thị Bích</dc:creator>
  <cp:lastModifiedBy>Admin</cp:lastModifiedBy>
  <cp:revision>32</cp:revision>
  <dcterms:created xsi:type="dcterms:W3CDTF">2026-01-14T05:28:30Z</dcterms:created>
  <dcterms:modified xsi:type="dcterms:W3CDTF">2026-03-12T09:45:44Z</dcterms:modified>
</cp:coreProperties>
</file>