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59" r:id="rId4"/>
    <p:sldId id="258" r:id="rId5"/>
    <p:sldId id="260" r:id="rId6"/>
    <p:sldId id="269" r:id="rId7"/>
    <p:sldId id="261" r:id="rId8"/>
    <p:sldId id="270" r:id="rId9"/>
    <p:sldId id="271" r:id="rId10"/>
    <p:sldId id="272" r:id="rId11"/>
    <p:sldId id="274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204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3005B-554A-4CBD-B215-61AFD5F4431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292E6-99B6-445E-A2FD-B7BF67AE6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0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9656E65-0273-9134-303A-E1C55C181FE9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A043B8-40D9-FC73-CE37-A763D091A00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5498" y="-345696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52D5B4-8E1D-E813-D12E-6930A50AC9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360" y="12687300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628" b="-763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89807" y="7610284"/>
            <a:ext cx="4120036" cy="3095177"/>
          </a:xfrm>
          <a:custGeom>
            <a:avLst/>
            <a:gdLst/>
            <a:ahLst/>
            <a:cxnLst/>
            <a:rect l="l" t="t" r="r" b="b"/>
            <a:pathLst>
              <a:path w="4120036" h="3095177">
                <a:moveTo>
                  <a:pt x="0" y="0"/>
                </a:moveTo>
                <a:lnTo>
                  <a:pt x="4120036" y="0"/>
                </a:lnTo>
                <a:lnTo>
                  <a:pt x="4120036" y="3095177"/>
                </a:lnTo>
                <a:lnTo>
                  <a:pt x="0" y="3095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93532" y="8135802"/>
            <a:ext cx="3698153" cy="2658048"/>
          </a:xfrm>
          <a:custGeom>
            <a:avLst/>
            <a:gdLst/>
            <a:ahLst/>
            <a:cxnLst/>
            <a:rect l="l" t="t" r="r" b="b"/>
            <a:pathLst>
              <a:path w="3698153" h="2658048">
                <a:moveTo>
                  <a:pt x="0" y="0"/>
                </a:moveTo>
                <a:lnTo>
                  <a:pt x="3698153" y="0"/>
                </a:lnTo>
                <a:lnTo>
                  <a:pt x="3698153" y="2658047"/>
                </a:lnTo>
                <a:lnTo>
                  <a:pt x="0" y="2658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656035" y="6495471"/>
            <a:ext cx="3274689" cy="4447795"/>
          </a:xfrm>
          <a:custGeom>
            <a:avLst/>
            <a:gdLst/>
            <a:ahLst/>
            <a:cxnLst/>
            <a:rect l="l" t="t" r="r" b="b"/>
            <a:pathLst>
              <a:path w="3274689" h="4447795">
                <a:moveTo>
                  <a:pt x="0" y="0"/>
                </a:moveTo>
                <a:lnTo>
                  <a:pt x="3274689" y="0"/>
                </a:lnTo>
                <a:lnTo>
                  <a:pt x="3274689" y="4447795"/>
                </a:lnTo>
                <a:lnTo>
                  <a:pt x="0" y="4447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540697" y="6893307"/>
            <a:ext cx="2731772" cy="4235305"/>
          </a:xfrm>
          <a:custGeom>
            <a:avLst/>
            <a:gdLst/>
            <a:ahLst/>
            <a:cxnLst/>
            <a:rect l="l" t="t" r="r" b="b"/>
            <a:pathLst>
              <a:path w="2731772" h="4235305">
                <a:moveTo>
                  <a:pt x="0" y="0"/>
                </a:moveTo>
                <a:lnTo>
                  <a:pt x="2731771" y="0"/>
                </a:lnTo>
                <a:lnTo>
                  <a:pt x="2731771" y="4235306"/>
                </a:lnTo>
                <a:lnTo>
                  <a:pt x="0" y="42353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17800" y="8001974"/>
            <a:ext cx="3155607" cy="2512652"/>
          </a:xfrm>
          <a:custGeom>
            <a:avLst/>
            <a:gdLst/>
            <a:ahLst/>
            <a:cxnLst/>
            <a:rect l="l" t="t" r="r" b="b"/>
            <a:pathLst>
              <a:path w="3155607" h="2512652">
                <a:moveTo>
                  <a:pt x="0" y="0"/>
                </a:moveTo>
                <a:lnTo>
                  <a:pt x="3155607" y="0"/>
                </a:lnTo>
                <a:lnTo>
                  <a:pt x="3155607" y="2512652"/>
                </a:lnTo>
                <a:lnTo>
                  <a:pt x="0" y="25126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794470" y="7789687"/>
            <a:ext cx="2298551" cy="2736370"/>
          </a:xfrm>
          <a:custGeom>
            <a:avLst/>
            <a:gdLst/>
            <a:ahLst/>
            <a:cxnLst/>
            <a:rect l="l" t="t" r="r" b="b"/>
            <a:pathLst>
              <a:path w="2298551" h="2736370">
                <a:moveTo>
                  <a:pt x="0" y="0"/>
                </a:moveTo>
                <a:lnTo>
                  <a:pt x="2298552" y="0"/>
                </a:lnTo>
                <a:lnTo>
                  <a:pt x="2298552" y="2736370"/>
                </a:lnTo>
                <a:lnTo>
                  <a:pt x="0" y="27363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045355" y="5635941"/>
            <a:ext cx="3798613" cy="5821629"/>
          </a:xfrm>
          <a:custGeom>
            <a:avLst/>
            <a:gdLst/>
            <a:ahLst/>
            <a:cxnLst/>
            <a:rect l="l" t="t" r="r" b="b"/>
            <a:pathLst>
              <a:path w="3798613" h="5821629">
                <a:moveTo>
                  <a:pt x="0" y="0"/>
                </a:moveTo>
                <a:lnTo>
                  <a:pt x="3798613" y="0"/>
                </a:lnTo>
                <a:lnTo>
                  <a:pt x="3798613" y="5821629"/>
                </a:lnTo>
                <a:lnTo>
                  <a:pt x="0" y="58216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982438" y="6009113"/>
            <a:ext cx="2430360" cy="4696348"/>
          </a:xfrm>
          <a:custGeom>
            <a:avLst/>
            <a:gdLst/>
            <a:ahLst/>
            <a:cxnLst/>
            <a:rect l="l" t="t" r="r" b="b"/>
            <a:pathLst>
              <a:path w="2430360" h="4696348">
                <a:moveTo>
                  <a:pt x="0" y="0"/>
                </a:moveTo>
                <a:lnTo>
                  <a:pt x="2430360" y="0"/>
                </a:lnTo>
                <a:lnTo>
                  <a:pt x="2430360" y="4696348"/>
                </a:lnTo>
                <a:lnTo>
                  <a:pt x="0" y="46963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580898" y="6523363"/>
            <a:ext cx="2220653" cy="4270486"/>
          </a:xfrm>
          <a:custGeom>
            <a:avLst/>
            <a:gdLst/>
            <a:ahLst/>
            <a:cxnLst/>
            <a:rect l="l" t="t" r="r" b="b"/>
            <a:pathLst>
              <a:path w="2220653" h="4270486">
                <a:moveTo>
                  <a:pt x="0" y="0"/>
                </a:moveTo>
                <a:lnTo>
                  <a:pt x="2220652" y="0"/>
                </a:lnTo>
                <a:lnTo>
                  <a:pt x="2220652" y="4270486"/>
                </a:lnTo>
                <a:lnTo>
                  <a:pt x="0" y="42704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814509" y="8135802"/>
            <a:ext cx="3470736" cy="2420839"/>
          </a:xfrm>
          <a:custGeom>
            <a:avLst/>
            <a:gdLst/>
            <a:ahLst/>
            <a:cxnLst/>
            <a:rect l="l" t="t" r="r" b="b"/>
            <a:pathLst>
              <a:path w="3470736" h="2420839">
                <a:moveTo>
                  <a:pt x="0" y="0"/>
                </a:moveTo>
                <a:lnTo>
                  <a:pt x="3470736" y="0"/>
                </a:lnTo>
                <a:lnTo>
                  <a:pt x="3470736" y="2420838"/>
                </a:lnTo>
                <a:lnTo>
                  <a:pt x="0" y="2420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691224" y="6388050"/>
            <a:ext cx="3097742" cy="4317411"/>
          </a:xfrm>
          <a:custGeom>
            <a:avLst/>
            <a:gdLst/>
            <a:ahLst/>
            <a:cxnLst/>
            <a:rect l="l" t="t" r="r" b="b"/>
            <a:pathLst>
              <a:path w="3097742" h="4317411">
                <a:moveTo>
                  <a:pt x="0" y="0"/>
                </a:moveTo>
                <a:lnTo>
                  <a:pt x="3097743" y="0"/>
                </a:lnTo>
                <a:lnTo>
                  <a:pt x="3097743" y="4317411"/>
                </a:lnTo>
                <a:lnTo>
                  <a:pt x="0" y="43174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1753716" y="-473655"/>
            <a:ext cx="5564832" cy="2719812"/>
          </a:xfrm>
          <a:custGeom>
            <a:avLst/>
            <a:gdLst/>
            <a:ahLst/>
            <a:cxnLst/>
            <a:rect l="l" t="t" r="r" b="b"/>
            <a:pathLst>
              <a:path w="5564832" h="2719812">
                <a:moveTo>
                  <a:pt x="0" y="0"/>
                </a:moveTo>
                <a:lnTo>
                  <a:pt x="5564832" y="0"/>
                </a:lnTo>
                <a:lnTo>
                  <a:pt x="5564832" y="2719811"/>
                </a:lnTo>
                <a:lnTo>
                  <a:pt x="0" y="2719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052436" y="2657372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0" y="0"/>
                </a:moveTo>
                <a:lnTo>
                  <a:pt x="4413728" y="0"/>
                </a:lnTo>
                <a:lnTo>
                  <a:pt x="4413728" y="2157209"/>
                </a:lnTo>
                <a:lnTo>
                  <a:pt x="0" y="21572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A41A9CD-9E33-1C4D-5CD1-15E5138B322C}"/>
              </a:ext>
            </a:extLst>
          </p:cNvPr>
          <p:cNvSpPr/>
          <p:nvPr/>
        </p:nvSpPr>
        <p:spPr>
          <a:xfrm>
            <a:off x="5540697" y="190500"/>
            <a:ext cx="8121712" cy="914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Hoạt</a:t>
            </a:r>
            <a:r>
              <a:rPr lang="en-US" sz="5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động</a:t>
            </a:r>
            <a:r>
              <a:rPr lang="en-US" sz="5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trải</a:t>
            </a:r>
            <a:r>
              <a:rPr lang="en-US" sz="5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nghiệm</a:t>
            </a:r>
            <a:endParaRPr lang="en-US" sz="5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862CBF-2C6E-AA99-7D18-367D1E7A82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6" y="-125758"/>
            <a:ext cx="1971467" cy="19714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F1D17E-54C9-B342-3A9C-4F3F5B35685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9641" y="31299"/>
            <a:ext cx="1258294" cy="12973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13CA61-7EDD-519D-4560-BF55376D8BD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r="41248" b="2794"/>
          <a:stretch/>
        </p:blipFill>
        <p:spPr>
          <a:xfrm>
            <a:off x="-1178163" y="1246231"/>
            <a:ext cx="13296614" cy="27016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B180AC-300E-CCE5-A9DB-950C03A7F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58466" b="18277"/>
          <a:stretch/>
        </p:blipFill>
        <p:spPr>
          <a:xfrm>
            <a:off x="8527939" y="3319388"/>
            <a:ext cx="10688456" cy="25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628" b="-763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621580" y="2896479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4413727" y="0"/>
                </a:moveTo>
                <a:lnTo>
                  <a:pt x="0" y="0"/>
                </a:lnTo>
                <a:lnTo>
                  <a:pt x="0" y="2157209"/>
                </a:lnTo>
                <a:lnTo>
                  <a:pt x="4413727" y="2157209"/>
                </a:lnTo>
                <a:lnTo>
                  <a:pt x="441372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95065" y="4853329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0" y="0"/>
                </a:moveTo>
                <a:lnTo>
                  <a:pt x="4413728" y="0"/>
                </a:lnTo>
                <a:lnTo>
                  <a:pt x="4413728" y="2157209"/>
                </a:lnTo>
                <a:lnTo>
                  <a:pt x="0" y="21572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57200" y="0"/>
            <a:ext cx="17373599" cy="10760620"/>
            <a:chOff x="0" y="0"/>
            <a:chExt cx="3790606" cy="26468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0606" cy="2646813"/>
            </a:xfrm>
            <a:custGeom>
              <a:avLst/>
              <a:gdLst/>
              <a:ahLst/>
              <a:cxnLst/>
              <a:rect l="l" t="t" r="r" b="b"/>
              <a:pathLst>
                <a:path w="3790606" h="2646813">
                  <a:moveTo>
                    <a:pt x="27434" y="0"/>
                  </a:moveTo>
                  <a:lnTo>
                    <a:pt x="3763173" y="0"/>
                  </a:lnTo>
                  <a:cubicBezTo>
                    <a:pt x="3770449" y="0"/>
                    <a:pt x="3777426" y="2890"/>
                    <a:pt x="3782571" y="8035"/>
                  </a:cubicBezTo>
                  <a:cubicBezTo>
                    <a:pt x="3787716" y="13180"/>
                    <a:pt x="3790606" y="20158"/>
                    <a:pt x="3790606" y="27434"/>
                  </a:cubicBezTo>
                  <a:lnTo>
                    <a:pt x="3790606" y="2619379"/>
                  </a:lnTo>
                  <a:cubicBezTo>
                    <a:pt x="3790606" y="2626655"/>
                    <a:pt x="3787716" y="2633633"/>
                    <a:pt x="3782571" y="2638778"/>
                  </a:cubicBezTo>
                  <a:cubicBezTo>
                    <a:pt x="3777426" y="2643923"/>
                    <a:pt x="3770449" y="2646813"/>
                    <a:pt x="3763173" y="2646813"/>
                  </a:cubicBezTo>
                  <a:lnTo>
                    <a:pt x="27434" y="2646813"/>
                  </a:lnTo>
                  <a:cubicBezTo>
                    <a:pt x="12282" y="2646813"/>
                    <a:pt x="0" y="2634530"/>
                    <a:pt x="0" y="2619379"/>
                  </a:cubicBezTo>
                  <a:lnTo>
                    <a:pt x="0" y="27434"/>
                  </a:lnTo>
                  <a:cubicBezTo>
                    <a:pt x="0" y="12282"/>
                    <a:pt x="12282" y="0"/>
                    <a:pt x="27434" y="0"/>
                  </a:cubicBezTo>
                  <a:close/>
                </a:path>
              </a:pathLst>
            </a:custGeom>
            <a:solidFill>
              <a:srgbClr val="AED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790606" cy="2694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0499" y="342900"/>
            <a:ext cx="17906999" cy="9944100"/>
            <a:chOff x="0" y="0"/>
            <a:chExt cx="3790606" cy="20907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90606" cy="2090703"/>
            </a:xfrm>
            <a:custGeom>
              <a:avLst/>
              <a:gdLst/>
              <a:ahLst/>
              <a:cxnLst/>
              <a:rect l="l" t="t" r="r" b="b"/>
              <a:pathLst>
                <a:path w="3790606" h="2090703">
                  <a:moveTo>
                    <a:pt x="27434" y="0"/>
                  </a:moveTo>
                  <a:lnTo>
                    <a:pt x="3763173" y="0"/>
                  </a:lnTo>
                  <a:cubicBezTo>
                    <a:pt x="3770449" y="0"/>
                    <a:pt x="3777426" y="2890"/>
                    <a:pt x="3782571" y="8035"/>
                  </a:cubicBezTo>
                  <a:cubicBezTo>
                    <a:pt x="3787716" y="13180"/>
                    <a:pt x="3790606" y="20158"/>
                    <a:pt x="3790606" y="27434"/>
                  </a:cubicBezTo>
                  <a:lnTo>
                    <a:pt x="3790606" y="2063270"/>
                  </a:lnTo>
                  <a:cubicBezTo>
                    <a:pt x="3790606" y="2078421"/>
                    <a:pt x="3778324" y="2090703"/>
                    <a:pt x="3763173" y="2090703"/>
                  </a:cubicBezTo>
                  <a:lnTo>
                    <a:pt x="27434" y="2090703"/>
                  </a:lnTo>
                  <a:cubicBezTo>
                    <a:pt x="20158" y="2090703"/>
                    <a:pt x="13180" y="2087813"/>
                    <a:pt x="8035" y="2082668"/>
                  </a:cubicBezTo>
                  <a:cubicBezTo>
                    <a:pt x="2890" y="2077523"/>
                    <a:pt x="0" y="2070545"/>
                    <a:pt x="0" y="2063270"/>
                  </a:cubicBezTo>
                  <a:lnTo>
                    <a:pt x="0" y="27434"/>
                  </a:lnTo>
                  <a:cubicBezTo>
                    <a:pt x="0" y="12282"/>
                    <a:pt x="12282" y="0"/>
                    <a:pt x="2743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790606" cy="21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706E99C-A2DE-64D8-1C39-2C58EFA1B9E0}"/>
              </a:ext>
            </a:extLst>
          </p:cNvPr>
          <p:cNvSpPr/>
          <p:nvPr/>
        </p:nvSpPr>
        <p:spPr>
          <a:xfrm>
            <a:off x="685800" y="522315"/>
            <a:ext cx="16916400" cy="15761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781067-D1C4-2B0E-65F5-17AC870C9428}"/>
              </a:ext>
            </a:extLst>
          </p:cNvPr>
          <p:cNvSpPr txBox="1"/>
          <p:nvPr/>
        </p:nvSpPr>
        <p:spPr>
          <a:xfrm>
            <a:off x="914401" y="621158"/>
            <a:ext cx="173735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4: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hành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thân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thiện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kính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trọng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hàng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xóm</a:t>
            </a:r>
            <a:endParaRPr lang="en-US" sz="45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6B80E7-7473-8A3A-4A54-77E43BCAF945}"/>
              </a:ext>
            </a:extLst>
          </p:cNvPr>
          <p:cNvSpPr/>
          <p:nvPr/>
        </p:nvSpPr>
        <p:spPr>
          <a:xfrm>
            <a:off x="1542785" y="8616610"/>
            <a:ext cx="6248399" cy="12171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C2E495D-51A0-8C14-1312-13D7D05D9ED4}"/>
              </a:ext>
            </a:extLst>
          </p:cNvPr>
          <p:cNvSpPr/>
          <p:nvPr/>
        </p:nvSpPr>
        <p:spPr>
          <a:xfrm>
            <a:off x="9643298" y="8607347"/>
            <a:ext cx="6248399" cy="12171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56926F-5B43-BFF3-CE3D-FC7D8DFD33D2}"/>
              </a:ext>
            </a:extLst>
          </p:cNvPr>
          <p:cNvSpPr txBox="1"/>
          <p:nvPr/>
        </p:nvSpPr>
        <p:spPr>
          <a:xfrm>
            <a:off x="2236410" y="8871227"/>
            <a:ext cx="6003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Giữ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vệ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sinh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chung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0A4C9B-925D-7F89-55FB-06F4A05234BB}"/>
              </a:ext>
            </a:extLst>
          </p:cNvPr>
          <p:cNvSpPr txBox="1"/>
          <p:nvPr/>
        </p:nvSpPr>
        <p:spPr>
          <a:xfrm>
            <a:off x="9685947" y="8871227"/>
            <a:ext cx="6774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Cư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xử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lịch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sự</a:t>
            </a:r>
            <a:r>
              <a:rPr lang="en-US" sz="4000" b="1" dirty="0"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latin typeface="UTM Avo" panose="02040603050506020204" pitchFamily="18" charset="0"/>
              </a:rPr>
              <a:t>hòa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nhã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AF5F08-9896-B77C-2CF2-A1817E99E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481" y="2341108"/>
            <a:ext cx="6129373" cy="60726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872D48-CFCA-C56A-6653-CD1679F63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884" y="2448049"/>
            <a:ext cx="7820908" cy="583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49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628" b="-763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621580" y="2896479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4413727" y="0"/>
                </a:moveTo>
                <a:lnTo>
                  <a:pt x="0" y="0"/>
                </a:lnTo>
                <a:lnTo>
                  <a:pt x="0" y="2157209"/>
                </a:lnTo>
                <a:lnTo>
                  <a:pt x="4413727" y="2157209"/>
                </a:lnTo>
                <a:lnTo>
                  <a:pt x="441372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95065" y="4853329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0" y="0"/>
                </a:moveTo>
                <a:lnTo>
                  <a:pt x="4413728" y="0"/>
                </a:lnTo>
                <a:lnTo>
                  <a:pt x="4413728" y="2157209"/>
                </a:lnTo>
                <a:lnTo>
                  <a:pt x="0" y="21572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57200" y="0"/>
            <a:ext cx="17373599" cy="10760620"/>
            <a:chOff x="0" y="0"/>
            <a:chExt cx="3790606" cy="26468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0606" cy="2646813"/>
            </a:xfrm>
            <a:custGeom>
              <a:avLst/>
              <a:gdLst/>
              <a:ahLst/>
              <a:cxnLst/>
              <a:rect l="l" t="t" r="r" b="b"/>
              <a:pathLst>
                <a:path w="3790606" h="2646813">
                  <a:moveTo>
                    <a:pt x="27434" y="0"/>
                  </a:moveTo>
                  <a:lnTo>
                    <a:pt x="3763173" y="0"/>
                  </a:lnTo>
                  <a:cubicBezTo>
                    <a:pt x="3770449" y="0"/>
                    <a:pt x="3777426" y="2890"/>
                    <a:pt x="3782571" y="8035"/>
                  </a:cubicBezTo>
                  <a:cubicBezTo>
                    <a:pt x="3787716" y="13180"/>
                    <a:pt x="3790606" y="20158"/>
                    <a:pt x="3790606" y="27434"/>
                  </a:cubicBezTo>
                  <a:lnTo>
                    <a:pt x="3790606" y="2619379"/>
                  </a:lnTo>
                  <a:cubicBezTo>
                    <a:pt x="3790606" y="2626655"/>
                    <a:pt x="3787716" y="2633633"/>
                    <a:pt x="3782571" y="2638778"/>
                  </a:cubicBezTo>
                  <a:cubicBezTo>
                    <a:pt x="3777426" y="2643923"/>
                    <a:pt x="3770449" y="2646813"/>
                    <a:pt x="3763173" y="2646813"/>
                  </a:cubicBezTo>
                  <a:lnTo>
                    <a:pt x="27434" y="2646813"/>
                  </a:lnTo>
                  <a:cubicBezTo>
                    <a:pt x="12282" y="2646813"/>
                    <a:pt x="0" y="2634530"/>
                    <a:pt x="0" y="2619379"/>
                  </a:cubicBezTo>
                  <a:lnTo>
                    <a:pt x="0" y="27434"/>
                  </a:lnTo>
                  <a:cubicBezTo>
                    <a:pt x="0" y="12282"/>
                    <a:pt x="12282" y="0"/>
                    <a:pt x="27434" y="0"/>
                  </a:cubicBezTo>
                  <a:close/>
                </a:path>
              </a:pathLst>
            </a:custGeom>
            <a:solidFill>
              <a:srgbClr val="AED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790606" cy="2694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0499" y="342900"/>
            <a:ext cx="17906999" cy="9944100"/>
            <a:chOff x="0" y="0"/>
            <a:chExt cx="3790606" cy="20907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90606" cy="2090703"/>
            </a:xfrm>
            <a:custGeom>
              <a:avLst/>
              <a:gdLst/>
              <a:ahLst/>
              <a:cxnLst/>
              <a:rect l="l" t="t" r="r" b="b"/>
              <a:pathLst>
                <a:path w="3790606" h="2090703">
                  <a:moveTo>
                    <a:pt x="27434" y="0"/>
                  </a:moveTo>
                  <a:lnTo>
                    <a:pt x="3763173" y="0"/>
                  </a:lnTo>
                  <a:cubicBezTo>
                    <a:pt x="3770449" y="0"/>
                    <a:pt x="3777426" y="2890"/>
                    <a:pt x="3782571" y="8035"/>
                  </a:cubicBezTo>
                  <a:cubicBezTo>
                    <a:pt x="3787716" y="13180"/>
                    <a:pt x="3790606" y="20158"/>
                    <a:pt x="3790606" y="27434"/>
                  </a:cubicBezTo>
                  <a:lnTo>
                    <a:pt x="3790606" y="2063270"/>
                  </a:lnTo>
                  <a:cubicBezTo>
                    <a:pt x="3790606" y="2078421"/>
                    <a:pt x="3778324" y="2090703"/>
                    <a:pt x="3763173" y="2090703"/>
                  </a:cubicBezTo>
                  <a:lnTo>
                    <a:pt x="27434" y="2090703"/>
                  </a:lnTo>
                  <a:cubicBezTo>
                    <a:pt x="20158" y="2090703"/>
                    <a:pt x="13180" y="2087813"/>
                    <a:pt x="8035" y="2082668"/>
                  </a:cubicBezTo>
                  <a:cubicBezTo>
                    <a:pt x="2890" y="2077523"/>
                    <a:pt x="0" y="2070545"/>
                    <a:pt x="0" y="2063270"/>
                  </a:cubicBezTo>
                  <a:lnTo>
                    <a:pt x="0" y="27434"/>
                  </a:lnTo>
                  <a:cubicBezTo>
                    <a:pt x="0" y="12282"/>
                    <a:pt x="12282" y="0"/>
                    <a:pt x="2743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790606" cy="21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706E99C-A2DE-64D8-1C39-2C58EFA1B9E0}"/>
              </a:ext>
            </a:extLst>
          </p:cNvPr>
          <p:cNvSpPr/>
          <p:nvPr/>
        </p:nvSpPr>
        <p:spPr>
          <a:xfrm>
            <a:off x="685800" y="522315"/>
            <a:ext cx="16916400" cy="15761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781067-D1C4-2B0E-65F5-17AC870C9428}"/>
              </a:ext>
            </a:extLst>
          </p:cNvPr>
          <p:cNvSpPr txBox="1"/>
          <p:nvPr/>
        </p:nvSpPr>
        <p:spPr>
          <a:xfrm>
            <a:off x="914401" y="621158"/>
            <a:ext cx="173735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4: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hành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thân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thiện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kính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trọng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hàng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xóm</a:t>
            </a:r>
            <a:endParaRPr lang="en-US" sz="45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6B80E7-7473-8A3A-4A54-77E43BCAF945}"/>
              </a:ext>
            </a:extLst>
          </p:cNvPr>
          <p:cNvSpPr/>
          <p:nvPr/>
        </p:nvSpPr>
        <p:spPr>
          <a:xfrm>
            <a:off x="1542785" y="8616610"/>
            <a:ext cx="6248399" cy="12171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C2E495D-51A0-8C14-1312-13D7D05D9ED4}"/>
              </a:ext>
            </a:extLst>
          </p:cNvPr>
          <p:cNvSpPr/>
          <p:nvPr/>
        </p:nvSpPr>
        <p:spPr>
          <a:xfrm>
            <a:off x="8302329" y="8698129"/>
            <a:ext cx="8918872" cy="12171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3653B6-60A3-91BD-918A-5CC4109F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125" r="21354" b="20312"/>
          <a:stretch/>
        </p:blipFill>
        <p:spPr>
          <a:xfrm>
            <a:off x="1964821" y="2325007"/>
            <a:ext cx="5404326" cy="5868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5ACDFE-5BB6-BC57-F41C-63EE7F573F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03" b="16406"/>
          <a:stretch/>
        </p:blipFill>
        <p:spPr>
          <a:xfrm>
            <a:off x="8384264" y="2257348"/>
            <a:ext cx="8684535" cy="62045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DC0406-151F-02A3-BEDC-DDA8DFFD5A7B}"/>
              </a:ext>
            </a:extLst>
          </p:cNvPr>
          <p:cNvSpPr txBox="1"/>
          <p:nvPr/>
        </p:nvSpPr>
        <p:spPr>
          <a:xfrm>
            <a:off x="1920580" y="8871227"/>
            <a:ext cx="6003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Tôn </a:t>
            </a:r>
            <a:r>
              <a:rPr lang="en-US" sz="4000" b="1" dirty="0" err="1">
                <a:latin typeface="UTM Avo" panose="02040603050506020204" pitchFamily="18" charset="0"/>
              </a:rPr>
              <a:t>trọng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sự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riêng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tư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AB2631-A7DA-3CD4-767A-CEBE771E6D93}"/>
              </a:ext>
            </a:extLst>
          </p:cNvPr>
          <p:cNvSpPr txBox="1"/>
          <p:nvPr/>
        </p:nvSpPr>
        <p:spPr>
          <a:xfrm>
            <a:off x="8569031" y="8898633"/>
            <a:ext cx="8785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Tham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gia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hoạt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động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cộng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đồng</a:t>
            </a:r>
            <a:endParaRPr lang="en-US" sz="4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04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628" b="-763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3412589" y="3294576"/>
            <a:ext cx="5173707" cy="7457596"/>
          </a:xfrm>
          <a:custGeom>
            <a:avLst/>
            <a:gdLst/>
            <a:ahLst/>
            <a:cxnLst/>
            <a:rect l="l" t="t" r="r" b="b"/>
            <a:pathLst>
              <a:path w="5173707" h="7457596">
                <a:moveTo>
                  <a:pt x="5173707" y="0"/>
                </a:moveTo>
                <a:lnTo>
                  <a:pt x="0" y="0"/>
                </a:lnTo>
                <a:lnTo>
                  <a:pt x="0" y="7457597"/>
                </a:lnTo>
                <a:lnTo>
                  <a:pt x="5173707" y="7457597"/>
                </a:lnTo>
                <a:lnTo>
                  <a:pt x="517370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494841" y="440091"/>
            <a:ext cx="11293915" cy="9116663"/>
          </a:xfrm>
          <a:custGeom>
            <a:avLst/>
            <a:gdLst/>
            <a:ahLst/>
            <a:cxnLst/>
            <a:rect l="l" t="t" r="r" b="b"/>
            <a:pathLst>
              <a:path w="11293915" h="9116663">
                <a:moveTo>
                  <a:pt x="0" y="0"/>
                </a:moveTo>
                <a:lnTo>
                  <a:pt x="11293915" y="0"/>
                </a:lnTo>
                <a:lnTo>
                  <a:pt x="11293915" y="9116662"/>
                </a:lnTo>
                <a:lnTo>
                  <a:pt x="0" y="9116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94841" y="716353"/>
            <a:ext cx="10951675" cy="8840400"/>
          </a:xfrm>
          <a:custGeom>
            <a:avLst/>
            <a:gdLst/>
            <a:ahLst/>
            <a:cxnLst/>
            <a:rect l="l" t="t" r="r" b="b"/>
            <a:pathLst>
              <a:path w="10951675" h="8840400">
                <a:moveTo>
                  <a:pt x="0" y="0"/>
                </a:moveTo>
                <a:lnTo>
                  <a:pt x="10951675" y="0"/>
                </a:lnTo>
                <a:lnTo>
                  <a:pt x="10951675" y="8840400"/>
                </a:lnTo>
                <a:lnTo>
                  <a:pt x="0" y="8840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692037" y="5882561"/>
            <a:ext cx="6058614" cy="4869611"/>
          </a:xfrm>
          <a:custGeom>
            <a:avLst/>
            <a:gdLst/>
            <a:ahLst/>
            <a:cxnLst/>
            <a:rect l="l" t="t" r="r" b="b"/>
            <a:pathLst>
              <a:path w="6058614" h="4869611">
                <a:moveTo>
                  <a:pt x="0" y="0"/>
                </a:moveTo>
                <a:lnTo>
                  <a:pt x="6058614" y="0"/>
                </a:lnTo>
                <a:lnTo>
                  <a:pt x="6058614" y="4869612"/>
                </a:lnTo>
                <a:lnTo>
                  <a:pt x="0" y="48696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30996" y="-411502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4359B-A5F3-7C31-A4D5-F199DD6791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8007" y="3605687"/>
            <a:ext cx="13387581" cy="2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26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628" b="-763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029896" y="-1014600"/>
            <a:ext cx="21316170" cy="10774355"/>
          </a:xfrm>
          <a:custGeom>
            <a:avLst/>
            <a:gdLst/>
            <a:ahLst/>
            <a:cxnLst/>
            <a:rect l="l" t="t" r="r" b="b"/>
            <a:pathLst>
              <a:path w="21316170" h="10774355">
                <a:moveTo>
                  <a:pt x="0" y="0"/>
                </a:moveTo>
                <a:lnTo>
                  <a:pt x="21316170" y="0"/>
                </a:lnTo>
                <a:lnTo>
                  <a:pt x="21316170" y="10774355"/>
                </a:lnTo>
                <a:lnTo>
                  <a:pt x="0" y="1077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28061" y="-1014600"/>
            <a:ext cx="20112501" cy="10165955"/>
          </a:xfrm>
          <a:custGeom>
            <a:avLst/>
            <a:gdLst/>
            <a:ahLst/>
            <a:cxnLst/>
            <a:rect l="l" t="t" r="r" b="b"/>
            <a:pathLst>
              <a:path w="20112501" h="10165955">
                <a:moveTo>
                  <a:pt x="0" y="0"/>
                </a:moveTo>
                <a:lnTo>
                  <a:pt x="20112501" y="0"/>
                </a:lnTo>
                <a:lnTo>
                  <a:pt x="20112501" y="10165955"/>
                </a:lnTo>
                <a:lnTo>
                  <a:pt x="0" y="101659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28061" y="2962137"/>
            <a:ext cx="7682203" cy="7779446"/>
          </a:xfrm>
          <a:custGeom>
            <a:avLst/>
            <a:gdLst/>
            <a:ahLst/>
            <a:cxnLst/>
            <a:rect l="l" t="t" r="r" b="b"/>
            <a:pathLst>
              <a:path w="7682203" h="7779446">
                <a:moveTo>
                  <a:pt x="0" y="0"/>
                </a:moveTo>
                <a:lnTo>
                  <a:pt x="7682203" y="0"/>
                </a:lnTo>
                <a:lnTo>
                  <a:pt x="7682203" y="7779446"/>
                </a:lnTo>
                <a:lnTo>
                  <a:pt x="0" y="77794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F4AA5D-7BE9-BCC1-26A0-8BD42DC82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4683" y="800100"/>
            <a:ext cx="15554234" cy="4971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628" b="-763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37964" y="-26068"/>
            <a:ext cx="17069035" cy="10323357"/>
            <a:chOff x="0" y="0"/>
            <a:chExt cx="1644182" cy="20246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44182" cy="2024610"/>
            </a:xfrm>
            <a:custGeom>
              <a:avLst/>
              <a:gdLst/>
              <a:ahLst/>
              <a:cxnLst/>
              <a:rect l="l" t="t" r="r" b="b"/>
              <a:pathLst>
                <a:path w="1644182" h="2024610">
                  <a:moveTo>
                    <a:pt x="63247" y="0"/>
                  </a:moveTo>
                  <a:lnTo>
                    <a:pt x="1580934" y="0"/>
                  </a:lnTo>
                  <a:cubicBezTo>
                    <a:pt x="1597708" y="0"/>
                    <a:pt x="1613796" y="6664"/>
                    <a:pt x="1625657" y="18525"/>
                  </a:cubicBezTo>
                  <a:cubicBezTo>
                    <a:pt x="1637518" y="30386"/>
                    <a:pt x="1644182" y="46473"/>
                    <a:pt x="1644182" y="63247"/>
                  </a:cubicBezTo>
                  <a:lnTo>
                    <a:pt x="1644182" y="1961363"/>
                  </a:lnTo>
                  <a:cubicBezTo>
                    <a:pt x="1644182" y="1996293"/>
                    <a:pt x="1615865" y="2024610"/>
                    <a:pt x="1580934" y="2024610"/>
                  </a:cubicBezTo>
                  <a:lnTo>
                    <a:pt x="63247" y="2024610"/>
                  </a:lnTo>
                  <a:cubicBezTo>
                    <a:pt x="46473" y="2024610"/>
                    <a:pt x="30386" y="2017946"/>
                    <a:pt x="18525" y="2006085"/>
                  </a:cubicBezTo>
                  <a:cubicBezTo>
                    <a:pt x="6664" y="1994224"/>
                    <a:pt x="0" y="1978137"/>
                    <a:pt x="0" y="1961363"/>
                  </a:cubicBezTo>
                  <a:lnTo>
                    <a:pt x="0" y="63247"/>
                  </a:lnTo>
                  <a:cubicBezTo>
                    <a:pt x="0" y="46473"/>
                    <a:pt x="6664" y="30386"/>
                    <a:pt x="18525" y="18525"/>
                  </a:cubicBezTo>
                  <a:cubicBezTo>
                    <a:pt x="30386" y="6664"/>
                    <a:pt x="46473" y="0"/>
                    <a:pt x="63247" y="0"/>
                  </a:cubicBezTo>
                  <a:close/>
                </a:path>
              </a:pathLst>
            </a:custGeom>
            <a:solidFill>
              <a:srgbClr val="AED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644182" cy="2072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762" y="213676"/>
            <a:ext cx="16397273" cy="10286999"/>
            <a:chOff x="0" y="0"/>
            <a:chExt cx="1582128" cy="19052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2128" cy="1905245"/>
            </a:xfrm>
            <a:custGeom>
              <a:avLst/>
              <a:gdLst/>
              <a:ahLst/>
              <a:cxnLst/>
              <a:rect l="l" t="t" r="r" b="b"/>
              <a:pathLst>
                <a:path w="1582128" h="1905245">
                  <a:moveTo>
                    <a:pt x="65728" y="0"/>
                  </a:moveTo>
                  <a:lnTo>
                    <a:pt x="1516400" y="0"/>
                  </a:lnTo>
                  <a:cubicBezTo>
                    <a:pt x="1552700" y="0"/>
                    <a:pt x="1582128" y="29427"/>
                    <a:pt x="1582128" y="65728"/>
                  </a:cubicBezTo>
                  <a:lnTo>
                    <a:pt x="1582128" y="1839517"/>
                  </a:lnTo>
                  <a:cubicBezTo>
                    <a:pt x="1582128" y="1856949"/>
                    <a:pt x="1575203" y="1873668"/>
                    <a:pt x="1562876" y="1885994"/>
                  </a:cubicBezTo>
                  <a:cubicBezTo>
                    <a:pt x="1550550" y="1898320"/>
                    <a:pt x="1533832" y="1905245"/>
                    <a:pt x="1516400" y="1905245"/>
                  </a:cubicBezTo>
                  <a:lnTo>
                    <a:pt x="65728" y="1905245"/>
                  </a:lnTo>
                  <a:cubicBezTo>
                    <a:pt x="29427" y="1905245"/>
                    <a:pt x="0" y="1875818"/>
                    <a:pt x="0" y="1839517"/>
                  </a:cubicBezTo>
                  <a:lnTo>
                    <a:pt x="0" y="65728"/>
                  </a:lnTo>
                  <a:cubicBezTo>
                    <a:pt x="0" y="29427"/>
                    <a:pt x="29427" y="0"/>
                    <a:pt x="65728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82128" cy="19528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2459521" y="4990828"/>
            <a:ext cx="4200657" cy="5705476"/>
          </a:xfrm>
          <a:custGeom>
            <a:avLst/>
            <a:gdLst/>
            <a:ahLst/>
            <a:cxnLst/>
            <a:rect l="l" t="t" r="r" b="b"/>
            <a:pathLst>
              <a:path w="4200657" h="5705476">
                <a:moveTo>
                  <a:pt x="0" y="0"/>
                </a:moveTo>
                <a:lnTo>
                  <a:pt x="4200657" y="0"/>
                </a:lnTo>
                <a:lnTo>
                  <a:pt x="4200657" y="5705476"/>
                </a:lnTo>
                <a:lnTo>
                  <a:pt x="0" y="5705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829621" y="7142759"/>
            <a:ext cx="628758" cy="3423930"/>
          </a:xfrm>
          <a:custGeom>
            <a:avLst/>
            <a:gdLst/>
            <a:ahLst/>
            <a:cxnLst/>
            <a:rect l="l" t="t" r="r" b="b"/>
            <a:pathLst>
              <a:path w="628758" h="3423930">
                <a:moveTo>
                  <a:pt x="0" y="0"/>
                </a:moveTo>
                <a:lnTo>
                  <a:pt x="628758" y="0"/>
                </a:lnTo>
                <a:lnTo>
                  <a:pt x="628758" y="3423930"/>
                </a:lnTo>
                <a:lnTo>
                  <a:pt x="0" y="3423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964286" y="-486328"/>
            <a:ext cx="2626580" cy="2636166"/>
          </a:xfrm>
          <a:custGeom>
            <a:avLst/>
            <a:gdLst/>
            <a:ahLst/>
            <a:cxnLst/>
            <a:rect l="l" t="t" r="r" b="b"/>
            <a:pathLst>
              <a:path w="2626580" h="2636166">
                <a:moveTo>
                  <a:pt x="0" y="0"/>
                </a:moveTo>
                <a:lnTo>
                  <a:pt x="2626580" y="0"/>
                </a:lnTo>
                <a:lnTo>
                  <a:pt x="2626580" y="2636166"/>
                </a:lnTo>
                <a:lnTo>
                  <a:pt x="0" y="26361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600800" y="9916598"/>
            <a:ext cx="11828196" cy="1209427"/>
          </a:xfrm>
          <a:custGeom>
            <a:avLst/>
            <a:gdLst/>
            <a:ahLst/>
            <a:cxnLst/>
            <a:rect l="l" t="t" r="r" b="b"/>
            <a:pathLst>
              <a:path w="11828196" h="1209427">
                <a:moveTo>
                  <a:pt x="0" y="0"/>
                </a:moveTo>
                <a:lnTo>
                  <a:pt x="11828196" y="0"/>
                </a:lnTo>
                <a:lnTo>
                  <a:pt x="11828196" y="1209427"/>
                </a:lnTo>
                <a:lnTo>
                  <a:pt x="0" y="12094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498491" y="9916598"/>
            <a:ext cx="11828196" cy="1209427"/>
          </a:xfrm>
          <a:custGeom>
            <a:avLst/>
            <a:gdLst/>
            <a:ahLst/>
            <a:cxnLst/>
            <a:rect l="l" t="t" r="r" b="b"/>
            <a:pathLst>
              <a:path w="11828196" h="1209427">
                <a:moveTo>
                  <a:pt x="0" y="0"/>
                </a:moveTo>
                <a:lnTo>
                  <a:pt x="11828196" y="0"/>
                </a:lnTo>
                <a:lnTo>
                  <a:pt x="11828196" y="1209427"/>
                </a:lnTo>
                <a:lnTo>
                  <a:pt x="0" y="12094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ADE20A-9283-BC4F-BA7D-FC0C10E6FD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1" y="1028700"/>
            <a:ext cx="16154634" cy="8851391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3B91217-F8E5-F9DC-E137-3437C54EBDE4}"/>
              </a:ext>
            </a:extLst>
          </p:cNvPr>
          <p:cNvSpPr/>
          <p:nvPr/>
        </p:nvSpPr>
        <p:spPr>
          <a:xfrm>
            <a:off x="1419962" y="437654"/>
            <a:ext cx="8038418" cy="12225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4D7460-78D6-95BA-934F-64F7F3183D2D}"/>
              </a:ext>
            </a:extLst>
          </p:cNvPr>
          <p:cNvSpPr txBox="1"/>
          <p:nvPr/>
        </p:nvSpPr>
        <p:spPr>
          <a:xfrm>
            <a:off x="1419962" y="567054"/>
            <a:ext cx="92884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UTM Avo" panose="02040603050506020204" pitchFamily="18" charset="0"/>
              </a:rPr>
              <a:t>Sắm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vai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xử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lí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tình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huống</a:t>
            </a:r>
            <a:endParaRPr lang="en-US" sz="50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628" b="-763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25521" y="4064895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4413728" y="0"/>
                </a:moveTo>
                <a:lnTo>
                  <a:pt x="0" y="0"/>
                </a:lnTo>
                <a:lnTo>
                  <a:pt x="0" y="2157210"/>
                </a:lnTo>
                <a:lnTo>
                  <a:pt x="4413728" y="2157210"/>
                </a:lnTo>
                <a:lnTo>
                  <a:pt x="441372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47771" y="711002"/>
            <a:ext cx="14392457" cy="10049618"/>
            <a:chOff x="0" y="0"/>
            <a:chExt cx="3790606" cy="26468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0606" cy="2646813"/>
            </a:xfrm>
            <a:custGeom>
              <a:avLst/>
              <a:gdLst/>
              <a:ahLst/>
              <a:cxnLst/>
              <a:rect l="l" t="t" r="r" b="b"/>
              <a:pathLst>
                <a:path w="3790606" h="2646813">
                  <a:moveTo>
                    <a:pt x="27434" y="0"/>
                  </a:moveTo>
                  <a:lnTo>
                    <a:pt x="3763173" y="0"/>
                  </a:lnTo>
                  <a:cubicBezTo>
                    <a:pt x="3770449" y="0"/>
                    <a:pt x="3777426" y="2890"/>
                    <a:pt x="3782571" y="8035"/>
                  </a:cubicBezTo>
                  <a:cubicBezTo>
                    <a:pt x="3787716" y="13180"/>
                    <a:pt x="3790606" y="20158"/>
                    <a:pt x="3790606" y="27434"/>
                  </a:cubicBezTo>
                  <a:lnTo>
                    <a:pt x="3790606" y="2619379"/>
                  </a:lnTo>
                  <a:cubicBezTo>
                    <a:pt x="3790606" y="2626655"/>
                    <a:pt x="3787716" y="2633633"/>
                    <a:pt x="3782571" y="2638778"/>
                  </a:cubicBezTo>
                  <a:cubicBezTo>
                    <a:pt x="3777426" y="2643923"/>
                    <a:pt x="3770449" y="2646813"/>
                    <a:pt x="3763173" y="2646813"/>
                  </a:cubicBezTo>
                  <a:lnTo>
                    <a:pt x="27434" y="2646813"/>
                  </a:lnTo>
                  <a:cubicBezTo>
                    <a:pt x="12282" y="2646813"/>
                    <a:pt x="0" y="2634530"/>
                    <a:pt x="0" y="2619379"/>
                  </a:cubicBezTo>
                  <a:lnTo>
                    <a:pt x="0" y="27434"/>
                  </a:lnTo>
                  <a:cubicBezTo>
                    <a:pt x="0" y="12282"/>
                    <a:pt x="12282" y="0"/>
                    <a:pt x="27434" y="0"/>
                  </a:cubicBezTo>
                  <a:close/>
                </a:path>
              </a:pathLst>
            </a:custGeom>
            <a:solidFill>
              <a:srgbClr val="AED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790606" cy="2694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47771" y="991060"/>
            <a:ext cx="14392457" cy="9295940"/>
            <a:chOff x="0" y="0"/>
            <a:chExt cx="3790606" cy="20907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90606" cy="2090703"/>
            </a:xfrm>
            <a:custGeom>
              <a:avLst/>
              <a:gdLst/>
              <a:ahLst/>
              <a:cxnLst/>
              <a:rect l="l" t="t" r="r" b="b"/>
              <a:pathLst>
                <a:path w="3790606" h="2090703">
                  <a:moveTo>
                    <a:pt x="27434" y="0"/>
                  </a:moveTo>
                  <a:lnTo>
                    <a:pt x="3763173" y="0"/>
                  </a:lnTo>
                  <a:cubicBezTo>
                    <a:pt x="3770449" y="0"/>
                    <a:pt x="3777426" y="2890"/>
                    <a:pt x="3782571" y="8035"/>
                  </a:cubicBezTo>
                  <a:cubicBezTo>
                    <a:pt x="3787716" y="13180"/>
                    <a:pt x="3790606" y="20158"/>
                    <a:pt x="3790606" y="27434"/>
                  </a:cubicBezTo>
                  <a:lnTo>
                    <a:pt x="3790606" y="2063270"/>
                  </a:lnTo>
                  <a:cubicBezTo>
                    <a:pt x="3790606" y="2078421"/>
                    <a:pt x="3778324" y="2090703"/>
                    <a:pt x="3763173" y="2090703"/>
                  </a:cubicBezTo>
                  <a:lnTo>
                    <a:pt x="27434" y="2090703"/>
                  </a:lnTo>
                  <a:cubicBezTo>
                    <a:pt x="20158" y="2090703"/>
                    <a:pt x="13180" y="2087813"/>
                    <a:pt x="8035" y="2082668"/>
                  </a:cubicBezTo>
                  <a:cubicBezTo>
                    <a:pt x="2890" y="2077523"/>
                    <a:pt x="0" y="2070545"/>
                    <a:pt x="0" y="2063270"/>
                  </a:cubicBezTo>
                  <a:lnTo>
                    <a:pt x="0" y="27434"/>
                  </a:lnTo>
                  <a:cubicBezTo>
                    <a:pt x="0" y="12282"/>
                    <a:pt x="12282" y="0"/>
                    <a:pt x="2743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3790606" cy="21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714843" y="8574671"/>
            <a:ext cx="5227843" cy="4162670"/>
          </a:xfrm>
          <a:custGeom>
            <a:avLst/>
            <a:gdLst/>
            <a:ahLst/>
            <a:cxnLst/>
            <a:rect l="l" t="t" r="r" b="b"/>
            <a:pathLst>
              <a:path w="5227843" h="4162670">
                <a:moveTo>
                  <a:pt x="0" y="0"/>
                </a:moveTo>
                <a:lnTo>
                  <a:pt x="5227842" y="0"/>
                </a:lnTo>
                <a:lnTo>
                  <a:pt x="5227842" y="4162670"/>
                </a:lnTo>
                <a:lnTo>
                  <a:pt x="0" y="416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2004736" y="7723399"/>
            <a:ext cx="5570510" cy="4672265"/>
          </a:xfrm>
          <a:custGeom>
            <a:avLst/>
            <a:gdLst/>
            <a:ahLst/>
            <a:cxnLst/>
            <a:rect l="l" t="t" r="r" b="b"/>
            <a:pathLst>
              <a:path w="5570510" h="4672265">
                <a:moveTo>
                  <a:pt x="0" y="0"/>
                </a:moveTo>
                <a:lnTo>
                  <a:pt x="5570510" y="0"/>
                </a:lnTo>
                <a:lnTo>
                  <a:pt x="5570510" y="4672265"/>
                </a:lnTo>
                <a:lnTo>
                  <a:pt x="0" y="4672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542167" y="6021746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0" y="0"/>
                </a:moveTo>
                <a:lnTo>
                  <a:pt x="4413728" y="0"/>
                </a:lnTo>
                <a:lnTo>
                  <a:pt x="4413728" y="2157209"/>
                </a:lnTo>
                <a:lnTo>
                  <a:pt x="0" y="21572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9E15E3-2927-D244-2C30-30FD43C5E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1" y="1028701"/>
            <a:ext cx="15044827" cy="676860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248FF68-F1F5-DC51-4D64-E301DFC74401}"/>
              </a:ext>
            </a:extLst>
          </p:cNvPr>
          <p:cNvSpPr/>
          <p:nvPr/>
        </p:nvSpPr>
        <p:spPr>
          <a:xfrm>
            <a:off x="1293085" y="133877"/>
            <a:ext cx="8038418" cy="12225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D71160-CBD1-0E22-E1C2-E5A61EB32785}"/>
              </a:ext>
            </a:extLst>
          </p:cNvPr>
          <p:cNvSpPr txBox="1"/>
          <p:nvPr/>
        </p:nvSpPr>
        <p:spPr>
          <a:xfrm>
            <a:off x="1419962" y="295085"/>
            <a:ext cx="92884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UTM Avo" panose="02040603050506020204" pitchFamily="18" charset="0"/>
              </a:rPr>
              <a:t>Sắm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vai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xử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lí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tình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huống</a:t>
            </a:r>
            <a:endParaRPr lang="en-US" sz="5000" b="1" dirty="0">
              <a:latin typeface="UTM Avo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9C0D1B-2281-048B-8802-EDE84C3FCC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9714" y="7529451"/>
            <a:ext cx="4318707" cy="2780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628" b="-763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25521" y="4064895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4413728" y="0"/>
                </a:moveTo>
                <a:lnTo>
                  <a:pt x="0" y="0"/>
                </a:lnTo>
                <a:lnTo>
                  <a:pt x="0" y="2157210"/>
                </a:lnTo>
                <a:lnTo>
                  <a:pt x="4413728" y="2157210"/>
                </a:lnTo>
                <a:lnTo>
                  <a:pt x="441372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47771" y="711002"/>
            <a:ext cx="14392457" cy="10049618"/>
            <a:chOff x="0" y="0"/>
            <a:chExt cx="3790606" cy="26468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0606" cy="2646813"/>
            </a:xfrm>
            <a:custGeom>
              <a:avLst/>
              <a:gdLst/>
              <a:ahLst/>
              <a:cxnLst/>
              <a:rect l="l" t="t" r="r" b="b"/>
              <a:pathLst>
                <a:path w="3790606" h="2646813">
                  <a:moveTo>
                    <a:pt x="27434" y="0"/>
                  </a:moveTo>
                  <a:lnTo>
                    <a:pt x="3763173" y="0"/>
                  </a:lnTo>
                  <a:cubicBezTo>
                    <a:pt x="3770449" y="0"/>
                    <a:pt x="3777426" y="2890"/>
                    <a:pt x="3782571" y="8035"/>
                  </a:cubicBezTo>
                  <a:cubicBezTo>
                    <a:pt x="3787716" y="13180"/>
                    <a:pt x="3790606" y="20158"/>
                    <a:pt x="3790606" y="27434"/>
                  </a:cubicBezTo>
                  <a:lnTo>
                    <a:pt x="3790606" y="2619379"/>
                  </a:lnTo>
                  <a:cubicBezTo>
                    <a:pt x="3790606" y="2626655"/>
                    <a:pt x="3787716" y="2633633"/>
                    <a:pt x="3782571" y="2638778"/>
                  </a:cubicBezTo>
                  <a:cubicBezTo>
                    <a:pt x="3777426" y="2643923"/>
                    <a:pt x="3770449" y="2646813"/>
                    <a:pt x="3763173" y="2646813"/>
                  </a:cubicBezTo>
                  <a:lnTo>
                    <a:pt x="27434" y="2646813"/>
                  </a:lnTo>
                  <a:cubicBezTo>
                    <a:pt x="12282" y="2646813"/>
                    <a:pt x="0" y="2634530"/>
                    <a:pt x="0" y="2619379"/>
                  </a:cubicBezTo>
                  <a:lnTo>
                    <a:pt x="0" y="27434"/>
                  </a:lnTo>
                  <a:cubicBezTo>
                    <a:pt x="0" y="12282"/>
                    <a:pt x="12282" y="0"/>
                    <a:pt x="27434" y="0"/>
                  </a:cubicBezTo>
                  <a:close/>
                </a:path>
              </a:pathLst>
            </a:custGeom>
            <a:solidFill>
              <a:srgbClr val="AED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790606" cy="2694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47771" y="991060"/>
            <a:ext cx="14392457" cy="9295940"/>
            <a:chOff x="0" y="0"/>
            <a:chExt cx="3790606" cy="20907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90606" cy="2090703"/>
            </a:xfrm>
            <a:custGeom>
              <a:avLst/>
              <a:gdLst/>
              <a:ahLst/>
              <a:cxnLst/>
              <a:rect l="l" t="t" r="r" b="b"/>
              <a:pathLst>
                <a:path w="3790606" h="2090703">
                  <a:moveTo>
                    <a:pt x="27434" y="0"/>
                  </a:moveTo>
                  <a:lnTo>
                    <a:pt x="3763173" y="0"/>
                  </a:lnTo>
                  <a:cubicBezTo>
                    <a:pt x="3770449" y="0"/>
                    <a:pt x="3777426" y="2890"/>
                    <a:pt x="3782571" y="8035"/>
                  </a:cubicBezTo>
                  <a:cubicBezTo>
                    <a:pt x="3787716" y="13180"/>
                    <a:pt x="3790606" y="20158"/>
                    <a:pt x="3790606" y="27434"/>
                  </a:cubicBezTo>
                  <a:lnTo>
                    <a:pt x="3790606" y="2063270"/>
                  </a:lnTo>
                  <a:cubicBezTo>
                    <a:pt x="3790606" y="2078421"/>
                    <a:pt x="3778324" y="2090703"/>
                    <a:pt x="3763173" y="2090703"/>
                  </a:cubicBezTo>
                  <a:lnTo>
                    <a:pt x="27434" y="2090703"/>
                  </a:lnTo>
                  <a:cubicBezTo>
                    <a:pt x="20158" y="2090703"/>
                    <a:pt x="13180" y="2087813"/>
                    <a:pt x="8035" y="2082668"/>
                  </a:cubicBezTo>
                  <a:cubicBezTo>
                    <a:pt x="2890" y="2077523"/>
                    <a:pt x="0" y="2070545"/>
                    <a:pt x="0" y="2063270"/>
                  </a:cubicBezTo>
                  <a:lnTo>
                    <a:pt x="0" y="27434"/>
                  </a:lnTo>
                  <a:cubicBezTo>
                    <a:pt x="0" y="12282"/>
                    <a:pt x="12282" y="0"/>
                    <a:pt x="2743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3790606" cy="21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714843" y="8574671"/>
            <a:ext cx="5227843" cy="4162670"/>
          </a:xfrm>
          <a:custGeom>
            <a:avLst/>
            <a:gdLst/>
            <a:ahLst/>
            <a:cxnLst/>
            <a:rect l="l" t="t" r="r" b="b"/>
            <a:pathLst>
              <a:path w="5227843" h="4162670">
                <a:moveTo>
                  <a:pt x="0" y="0"/>
                </a:moveTo>
                <a:lnTo>
                  <a:pt x="5227842" y="0"/>
                </a:lnTo>
                <a:lnTo>
                  <a:pt x="5227842" y="4162670"/>
                </a:lnTo>
                <a:lnTo>
                  <a:pt x="0" y="416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2004736" y="7723399"/>
            <a:ext cx="5570510" cy="4672265"/>
          </a:xfrm>
          <a:custGeom>
            <a:avLst/>
            <a:gdLst/>
            <a:ahLst/>
            <a:cxnLst/>
            <a:rect l="l" t="t" r="r" b="b"/>
            <a:pathLst>
              <a:path w="5570510" h="4672265">
                <a:moveTo>
                  <a:pt x="0" y="0"/>
                </a:moveTo>
                <a:lnTo>
                  <a:pt x="5570510" y="0"/>
                </a:lnTo>
                <a:lnTo>
                  <a:pt x="5570510" y="4672265"/>
                </a:lnTo>
                <a:lnTo>
                  <a:pt x="0" y="4672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542167" y="6021746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0" y="0"/>
                </a:moveTo>
                <a:lnTo>
                  <a:pt x="4413728" y="0"/>
                </a:lnTo>
                <a:lnTo>
                  <a:pt x="4413728" y="2157209"/>
                </a:lnTo>
                <a:lnTo>
                  <a:pt x="0" y="21572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9E15E3-2927-D244-2C30-30FD43C5E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1" y="1028701"/>
            <a:ext cx="15044827" cy="676860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248FF68-F1F5-DC51-4D64-E301DFC74401}"/>
              </a:ext>
            </a:extLst>
          </p:cNvPr>
          <p:cNvSpPr/>
          <p:nvPr/>
        </p:nvSpPr>
        <p:spPr>
          <a:xfrm>
            <a:off x="1293085" y="133877"/>
            <a:ext cx="8038418" cy="12225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D71160-CBD1-0E22-E1C2-E5A61EB32785}"/>
              </a:ext>
            </a:extLst>
          </p:cNvPr>
          <p:cNvSpPr txBox="1"/>
          <p:nvPr/>
        </p:nvSpPr>
        <p:spPr>
          <a:xfrm>
            <a:off x="1419962" y="295085"/>
            <a:ext cx="92884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UTM Avo" panose="02040603050506020204" pitchFamily="18" charset="0"/>
              </a:rPr>
              <a:t>Sắm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vai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xử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lí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tình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huống</a:t>
            </a:r>
            <a:endParaRPr lang="en-US" sz="5000" b="1" dirty="0"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0C3040-C8CE-7B60-58B0-01258AFF48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7632" y="7357468"/>
            <a:ext cx="4904677" cy="27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38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628" b="-763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621580" y="2896479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4413727" y="0"/>
                </a:moveTo>
                <a:lnTo>
                  <a:pt x="0" y="0"/>
                </a:lnTo>
                <a:lnTo>
                  <a:pt x="0" y="2157209"/>
                </a:lnTo>
                <a:lnTo>
                  <a:pt x="4413727" y="2157209"/>
                </a:lnTo>
                <a:lnTo>
                  <a:pt x="441372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95065" y="4853329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0" y="0"/>
                </a:moveTo>
                <a:lnTo>
                  <a:pt x="4413728" y="0"/>
                </a:lnTo>
                <a:lnTo>
                  <a:pt x="4413728" y="2157209"/>
                </a:lnTo>
                <a:lnTo>
                  <a:pt x="0" y="21572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57200" y="0"/>
            <a:ext cx="17373599" cy="10760620"/>
            <a:chOff x="0" y="0"/>
            <a:chExt cx="3790606" cy="26468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0606" cy="2646813"/>
            </a:xfrm>
            <a:custGeom>
              <a:avLst/>
              <a:gdLst/>
              <a:ahLst/>
              <a:cxnLst/>
              <a:rect l="l" t="t" r="r" b="b"/>
              <a:pathLst>
                <a:path w="3790606" h="2646813">
                  <a:moveTo>
                    <a:pt x="27434" y="0"/>
                  </a:moveTo>
                  <a:lnTo>
                    <a:pt x="3763173" y="0"/>
                  </a:lnTo>
                  <a:cubicBezTo>
                    <a:pt x="3770449" y="0"/>
                    <a:pt x="3777426" y="2890"/>
                    <a:pt x="3782571" y="8035"/>
                  </a:cubicBezTo>
                  <a:cubicBezTo>
                    <a:pt x="3787716" y="13180"/>
                    <a:pt x="3790606" y="20158"/>
                    <a:pt x="3790606" y="27434"/>
                  </a:cubicBezTo>
                  <a:lnTo>
                    <a:pt x="3790606" y="2619379"/>
                  </a:lnTo>
                  <a:cubicBezTo>
                    <a:pt x="3790606" y="2626655"/>
                    <a:pt x="3787716" y="2633633"/>
                    <a:pt x="3782571" y="2638778"/>
                  </a:cubicBezTo>
                  <a:cubicBezTo>
                    <a:pt x="3777426" y="2643923"/>
                    <a:pt x="3770449" y="2646813"/>
                    <a:pt x="3763173" y="2646813"/>
                  </a:cubicBezTo>
                  <a:lnTo>
                    <a:pt x="27434" y="2646813"/>
                  </a:lnTo>
                  <a:cubicBezTo>
                    <a:pt x="12282" y="2646813"/>
                    <a:pt x="0" y="2634530"/>
                    <a:pt x="0" y="2619379"/>
                  </a:cubicBezTo>
                  <a:lnTo>
                    <a:pt x="0" y="27434"/>
                  </a:lnTo>
                  <a:cubicBezTo>
                    <a:pt x="0" y="12282"/>
                    <a:pt x="12282" y="0"/>
                    <a:pt x="27434" y="0"/>
                  </a:cubicBezTo>
                  <a:close/>
                </a:path>
              </a:pathLst>
            </a:custGeom>
            <a:solidFill>
              <a:srgbClr val="AED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790606" cy="2694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8600" y="342900"/>
            <a:ext cx="17906999" cy="9944100"/>
            <a:chOff x="0" y="0"/>
            <a:chExt cx="3790606" cy="20907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90606" cy="2090703"/>
            </a:xfrm>
            <a:custGeom>
              <a:avLst/>
              <a:gdLst/>
              <a:ahLst/>
              <a:cxnLst/>
              <a:rect l="l" t="t" r="r" b="b"/>
              <a:pathLst>
                <a:path w="3790606" h="2090703">
                  <a:moveTo>
                    <a:pt x="27434" y="0"/>
                  </a:moveTo>
                  <a:lnTo>
                    <a:pt x="3763173" y="0"/>
                  </a:lnTo>
                  <a:cubicBezTo>
                    <a:pt x="3770449" y="0"/>
                    <a:pt x="3777426" y="2890"/>
                    <a:pt x="3782571" y="8035"/>
                  </a:cubicBezTo>
                  <a:cubicBezTo>
                    <a:pt x="3787716" y="13180"/>
                    <a:pt x="3790606" y="20158"/>
                    <a:pt x="3790606" y="27434"/>
                  </a:cubicBezTo>
                  <a:lnTo>
                    <a:pt x="3790606" y="2063270"/>
                  </a:lnTo>
                  <a:cubicBezTo>
                    <a:pt x="3790606" y="2078421"/>
                    <a:pt x="3778324" y="2090703"/>
                    <a:pt x="3763173" y="2090703"/>
                  </a:cubicBezTo>
                  <a:lnTo>
                    <a:pt x="27434" y="2090703"/>
                  </a:lnTo>
                  <a:cubicBezTo>
                    <a:pt x="20158" y="2090703"/>
                    <a:pt x="13180" y="2087813"/>
                    <a:pt x="8035" y="2082668"/>
                  </a:cubicBezTo>
                  <a:cubicBezTo>
                    <a:pt x="2890" y="2077523"/>
                    <a:pt x="0" y="2070545"/>
                    <a:pt x="0" y="2063270"/>
                  </a:cubicBezTo>
                  <a:lnTo>
                    <a:pt x="0" y="27434"/>
                  </a:lnTo>
                  <a:cubicBezTo>
                    <a:pt x="0" y="12282"/>
                    <a:pt x="12282" y="0"/>
                    <a:pt x="2743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790606" cy="21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996227" y="8333174"/>
            <a:ext cx="5887997" cy="7997280"/>
          </a:xfrm>
          <a:custGeom>
            <a:avLst/>
            <a:gdLst/>
            <a:ahLst/>
            <a:cxnLst/>
            <a:rect l="l" t="t" r="r" b="b"/>
            <a:pathLst>
              <a:path w="5887997" h="7997280">
                <a:moveTo>
                  <a:pt x="0" y="0"/>
                </a:moveTo>
                <a:lnTo>
                  <a:pt x="5887997" y="0"/>
                </a:lnTo>
                <a:lnTo>
                  <a:pt x="5887997" y="7997280"/>
                </a:lnTo>
                <a:lnTo>
                  <a:pt x="0" y="79972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541993" y="7753486"/>
            <a:ext cx="5596472" cy="8576968"/>
          </a:xfrm>
          <a:custGeom>
            <a:avLst/>
            <a:gdLst/>
            <a:ahLst/>
            <a:cxnLst/>
            <a:rect l="l" t="t" r="r" b="b"/>
            <a:pathLst>
              <a:path w="5596472" h="8576968">
                <a:moveTo>
                  <a:pt x="0" y="0"/>
                </a:moveTo>
                <a:lnTo>
                  <a:pt x="5596471" y="0"/>
                </a:lnTo>
                <a:lnTo>
                  <a:pt x="5596471" y="8576968"/>
                </a:lnTo>
                <a:lnTo>
                  <a:pt x="0" y="85769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706E99C-A2DE-64D8-1C39-2C58EFA1B9E0}"/>
              </a:ext>
            </a:extLst>
          </p:cNvPr>
          <p:cNvSpPr/>
          <p:nvPr/>
        </p:nvSpPr>
        <p:spPr>
          <a:xfrm>
            <a:off x="685800" y="522315"/>
            <a:ext cx="16916400" cy="18289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781067-D1C4-2B0E-65F5-17AC870C9428}"/>
              </a:ext>
            </a:extLst>
          </p:cNvPr>
          <p:cNvSpPr txBox="1"/>
          <p:nvPr/>
        </p:nvSpPr>
        <p:spPr>
          <a:xfrm>
            <a:off x="914401" y="621158"/>
            <a:ext cx="173735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4: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hành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thân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thiện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kính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trọng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hàng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xóm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FF0789-45A3-062E-D84C-C96A57187480}"/>
              </a:ext>
            </a:extLst>
          </p:cNvPr>
          <p:cNvSpPr txBox="1"/>
          <p:nvPr/>
        </p:nvSpPr>
        <p:spPr>
          <a:xfrm>
            <a:off x="685801" y="2694910"/>
            <a:ext cx="171449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latin typeface="UTM Avo" panose="02040603050506020204" pitchFamily="18" charset="0"/>
              </a:rPr>
              <a:t>	Em  </a:t>
            </a:r>
            <a:r>
              <a:rPr lang="en-US" sz="6000" b="1" dirty="0" err="1">
                <a:latin typeface="UTM Avo" panose="02040603050506020204" pitchFamily="18" charset="0"/>
              </a:rPr>
              <a:t>hãy</a:t>
            </a:r>
            <a:r>
              <a:rPr lang="en-US" sz="6000" b="1" dirty="0">
                <a:latin typeface="UTM Avo" panose="02040603050506020204" pitchFamily="18" charset="0"/>
              </a:rPr>
              <a:t> chia </a:t>
            </a:r>
            <a:r>
              <a:rPr lang="en-US" sz="6000" b="1" dirty="0" err="1">
                <a:latin typeface="UTM Avo" panose="02040603050506020204" pitchFamily="18" charset="0"/>
              </a:rPr>
              <a:t>sẻ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một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số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việc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làm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thể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hiện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sự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thân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thiện</a:t>
            </a:r>
            <a:r>
              <a:rPr lang="en-US" sz="6000" b="1" dirty="0">
                <a:latin typeface="UTM Avo" panose="02040603050506020204" pitchFamily="18" charset="0"/>
              </a:rPr>
              <a:t>, </a:t>
            </a:r>
            <a:r>
              <a:rPr lang="en-US" sz="6000" b="1" dirty="0" err="1">
                <a:latin typeface="UTM Avo" panose="02040603050506020204" pitchFamily="18" charset="0"/>
              </a:rPr>
              <a:t>kính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trọng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với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những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người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hàng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xóm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F58CEB-22CA-F402-108A-CC2710904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865" y="6026879"/>
            <a:ext cx="7541274" cy="3854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628" b="-763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621580" y="2896479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4413727" y="0"/>
                </a:moveTo>
                <a:lnTo>
                  <a:pt x="0" y="0"/>
                </a:lnTo>
                <a:lnTo>
                  <a:pt x="0" y="2157209"/>
                </a:lnTo>
                <a:lnTo>
                  <a:pt x="4413727" y="2157209"/>
                </a:lnTo>
                <a:lnTo>
                  <a:pt x="441372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95065" y="4853329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0" y="0"/>
                </a:moveTo>
                <a:lnTo>
                  <a:pt x="4413728" y="0"/>
                </a:lnTo>
                <a:lnTo>
                  <a:pt x="4413728" y="2157209"/>
                </a:lnTo>
                <a:lnTo>
                  <a:pt x="0" y="21572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57200" y="0"/>
            <a:ext cx="17373599" cy="10760620"/>
            <a:chOff x="0" y="0"/>
            <a:chExt cx="3790606" cy="26468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0606" cy="2646813"/>
            </a:xfrm>
            <a:custGeom>
              <a:avLst/>
              <a:gdLst/>
              <a:ahLst/>
              <a:cxnLst/>
              <a:rect l="l" t="t" r="r" b="b"/>
              <a:pathLst>
                <a:path w="3790606" h="2646813">
                  <a:moveTo>
                    <a:pt x="27434" y="0"/>
                  </a:moveTo>
                  <a:lnTo>
                    <a:pt x="3763173" y="0"/>
                  </a:lnTo>
                  <a:cubicBezTo>
                    <a:pt x="3770449" y="0"/>
                    <a:pt x="3777426" y="2890"/>
                    <a:pt x="3782571" y="8035"/>
                  </a:cubicBezTo>
                  <a:cubicBezTo>
                    <a:pt x="3787716" y="13180"/>
                    <a:pt x="3790606" y="20158"/>
                    <a:pt x="3790606" y="27434"/>
                  </a:cubicBezTo>
                  <a:lnTo>
                    <a:pt x="3790606" y="2619379"/>
                  </a:lnTo>
                  <a:cubicBezTo>
                    <a:pt x="3790606" y="2626655"/>
                    <a:pt x="3787716" y="2633633"/>
                    <a:pt x="3782571" y="2638778"/>
                  </a:cubicBezTo>
                  <a:cubicBezTo>
                    <a:pt x="3777426" y="2643923"/>
                    <a:pt x="3770449" y="2646813"/>
                    <a:pt x="3763173" y="2646813"/>
                  </a:cubicBezTo>
                  <a:lnTo>
                    <a:pt x="27434" y="2646813"/>
                  </a:lnTo>
                  <a:cubicBezTo>
                    <a:pt x="12282" y="2646813"/>
                    <a:pt x="0" y="2634530"/>
                    <a:pt x="0" y="2619379"/>
                  </a:cubicBezTo>
                  <a:lnTo>
                    <a:pt x="0" y="27434"/>
                  </a:lnTo>
                  <a:cubicBezTo>
                    <a:pt x="0" y="12282"/>
                    <a:pt x="12282" y="0"/>
                    <a:pt x="27434" y="0"/>
                  </a:cubicBezTo>
                  <a:close/>
                </a:path>
              </a:pathLst>
            </a:custGeom>
            <a:solidFill>
              <a:srgbClr val="AED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790606" cy="2694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0499" y="342900"/>
            <a:ext cx="17906999" cy="9944100"/>
            <a:chOff x="0" y="0"/>
            <a:chExt cx="3790606" cy="20907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90606" cy="2090703"/>
            </a:xfrm>
            <a:custGeom>
              <a:avLst/>
              <a:gdLst/>
              <a:ahLst/>
              <a:cxnLst/>
              <a:rect l="l" t="t" r="r" b="b"/>
              <a:pathLst>
                <a:path w="3790606" h="2090703">
                  <a:moveTo>
                    <a:pt x="27434" y="0"/>
                  </a:moveTo>
                  <a:lnTo>
                    <a:pt x="3763173" y="0"/>
                  </a:lnTo>
                  <a:cubicBezTo>
                    <a:pt x="3770449" y="0"/>
                    <a:pt x="3777426" y="2890"/>
                    <a:pt x="3782571" y="8035"/>
                  </a:cubicBezTo>
                  <a:cubicBezTo>
                    <a:pt x="3787716" y="13180"/>
                    <a:pt x="3790606" y="20158"/>
                    <a:pt x="3790606" y="27434"/>
                  </a:cubicBezTo>
                  <a:lnTo>
                    <a:pt x="3790606" y="2063270"/>
                  </a:lnTo>
                  <a:cubicBezTo>
                    <a:pt x="3790606" y="2078421"/>
                    <a:pt x="3778324" y="2090703"/>
                    <a:pt x="3763173" y="2090703"/>
                  </a:cubicBezTo>
                  <a:lnTo>
                    <a:pt x="27434" y="2090703"/>
                  </a:lnTo>
                  <a:cubicBezTo>
                    <a:pt x="20158" y="2090703"/>
                    <a:pt x="13180" y="2087813"/>
                    <a:pt x="8035" y="2082668"/>
                  </a:cubicBezTo>
                  <a:cubicBezTo>
                    <a:pt x="2890" y="2077523"/>
                    <a:pt x="0" y="2070545"/>
                    <a:pt x="0" y="2063270"/>
                  </a:cubicBezTo>
                  <a:lnTo>
                    <a:pt x="0" y="27434"/>
                  </a:lnTo>
                  <a:cubicBezTo>
                    <a:pt x="0" y="12282"/>
                    <a:pt x="12282" y="0"/>
                    <a:pt x="2743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790606" cy="21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706E99C-A2DE-64D8-1C39-2C58EFA1B9E0}"/>
              </a:ext>
            </a:extLst>
          </p:cNvPr>
          <p:cNvSpPr/>
          <p:nvPr/>
        </p:nvSpPr>
        <p:spPr>
          <a:xfrm>
            <a:off x="685800" y="522315"/>
            <a:ext cx="16916400" cy="15761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781067-D1C4-2B0E-65F5-17AC870C9428}"/>
              </a:ext>
            </a:extLst>
          </p:cNvPr>
          <p:cNvSpPr txBox="1"/>
          <p:nvPr/>
        </p:nvSpPr>
        <p:spPr>
          <a:xfrm>
            <a:off x="914401" y="621158"/>
            <a:ext cx="173735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4: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hành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thân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thiện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kính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trọng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hàng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xóm</a:t>
            </a:r>
            <a:endParaRPr lang="en-US" sz="45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F5060-587B-92B3-BB98-709BAB564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673" y="2197329"/>
            <a:ext cx="10210800" cy="652757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6B80E7-7473-8A3A-4A54-77E43BCAF945}"/>
              </a:ext>
            </a:extLst>
          </p:cNvPr>
          <p:cNvSpPr/>
          <p:nvPr/>
        </p:nvSpPr>
        <p:spPr>
          <a:xfrm>
            <a:off x="3239034" y="8827103"/>
            <a:ext cx="10964439" cy="12171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FCE7C1-EAAB-9B4F-914A-AA2729EAE756}"/>
              </a:ext>
            </a:extLst>
          </p:cNvPr>
          <p:cNvSpPr txBox="1"/>
          <p:nvPr/>
        </p:nvSpPr>
        <p:spPr>
          <a:xfrm>
            <a:off x="3597247" y="9028660"/>
            <a:ext cx="1040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Chào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hỏi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lễ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phép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với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bà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cụ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hàng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xóm</a:t>
            </a:r>
            <a:endParaRPr lang="en-US" sz="4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301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628" b="-763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621580" y="2896479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4413727" y="0"/>
                </a:moveTo>
                <a:lnTo>
                  <a:pt x="0" y="0"/>
                </a:lnTo>
                <a:lnTo>
                  <a:pt x="0" y="2157209"/>
                </a:lnTo>
                <a:lnTo>
                  <a:pt x="4413727" y="2157209"/>
                </a:lnTo>
                <a:lnTo>
                  <a:pt x="441372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95065" y="4853329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0" y="0"/>
                </a:moveTo>
                <a:lnTo>
                  <a:pt x="4413728" y="0"/>
                </a:lnTo>
                <a:lnTo>
                  <a:pt x="4413728" y="2157209"/>
                </a:lnTo>
                <a:lnTo>
                  <a:pt x="0" y="21572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57200" y="0"/>
            <a:ext cx="17373599" cy="10760620"/>
            <a:chOff x="0" y="0"/>
            <a:chExt cx="3790606" cy="26468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0606" cy="2646813"/>
            </a:xfrm>
            <a:custGeom>
              <a:avLst/>
              <a:gdLst/>
              <a:ahLst/>
              <a:cxnLst/>
              <a:rect l="l" t="t" r="r" b="b"/>
              <a:pathLst>
                <a:path w="3790606" h="2646813">
                  <a:moveTo>
                    <a:pt x="27434" y="0"/>
                  </a:moveTo>
                  <a:lnTo>
                    <a:pt x="3763173" y="0"/>
                  </a:lnTo>
                  <a:cubicBezTo>
                    <a:pt x="3770449" y="0"/>
                    <a:pt x="3777426" y="2890"/>
                    <a:pt x="3782571" y="8035"/>
                  </a:cubicBezTo>
                  <a:cubicBezTo>
                    <a:pt x="3787716" y="13180"/>
                    <a:pt x="3790606" y="20158"/>
                    <a:pt x="3790606" y="27434"/>
                  </a:cubicBezTo>
                  <a:lnTo>
                    <a:pt x="3790606" y="2619379"/>
                  </a:lnTo>
                  <a:cubicBezTo>
                    <a:pt x="3790606" y="2626655"/>
                    <a:pt x="3787716" y="2633633"/>
                    <a:pt x="3782571" y="2638778"/>
                  </a:cubicBezTo>
                  <a:cubicBezTo>
                    <a:pt x="3777426" y="2643923"/>
                    <a:pt x="3770449" y="2646813"/>
                    <a:pt x="3763173" y="2646813"/>
                  </a:cubicBezTo>
                  <a:lnTo>
                    <a:pt x="27434" y="2646813"/>
                  </a:lnTo>
                  <a:cubicBezTo>
                    <a:pt x="12282" y="2646813"/>
                    <a:pt x="0" y="2634530"/>
                    <a:pt x="0" y="2619379"/>
                  </a:cubicBezTo>
                  <a:lnTo>
                    <a:pt x="0" y="27434"/>
                  </a:lnTo>
                  <a:cubicBezTo>
                    <a:pt x="0" y="12282"/>
                    <a:pt x="12282" y="0"/>
                    <a:pt x="27434" y="0"/>
                  </a:cubicBezTo>
                  <a:close/>
                </a:path>
              </a:pathLst>
            </a:custGeom>
            <a:solidFill>
              <a:srgbClr val="AED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790606" cy="2694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0499" y="342900"/>
            <a:ext cx="17906999" cy="9944100"/>
            <a:chOff x="0" y="0"/>
            <a:chExt cx="3790606" cy="20907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90606" cy="2090703"/>
            </a:xfrm>
            <a:custGeom>
              <a:avLst/>
              <a:gdLst/>
              <a:ahLst/>
              <a:cxnLst/>
              <a:rect l="l" t="t" r="r" b="b"/>
              <a:pathLst>
                <a:path w="3790606" h="2090703">
                  <a:moveTo>
                    <a:pt x="27434" y="0"/>
                  </a:moveTo>
                  <a:lnTo>
                    <a:pt x="3763173" y="0"/>
                  </a:lnTo>
                  <a:cubicBezTo>
                    <a:pt x="3770449" y="0"/>
                    <a:pt x="3777426" y="2890"/>
                    <a:pt x="3782571" y="8035"/>
                  </a:cubicBezTo>
                  <a:cubicBezTo>
                    <a:pt x="3787716" y="13180"/>
                    <a:pt x="3790606" y="20158"/>
                    <a:pt x="3790606" y="27434"/>
                  </a:cubicBezTo>
                  <a:lnTo>
                    <a:pt x="3790606" y="2063270"/>
                  </a:lnTo>
                  <a:cubicBezTo>
                    <a:pt x="3790606" y="2078421"/>
                    <a:pt x="3778324" y="2090703"/>
                    <a:pt x="3763173" y="2090703"/>
                  </a:cubicBezTo>
                  <a:lnTo>
                    <a:pt x="27434" y="2090703"/>
                  </a:lnTo>
                  <a:cubicBezTo>
                    <a:pt x="20158" y="2090703"/>
                    <a:pt x="13180" y="2087813"/>
                    <a:pt x="8035" y="2082668"/>
                  </a:cubicBezTo>
                  <a:cubicBezTo>
                    <a:pt x="2890" y="2077523"/>
                    <a:pt x="0" y="2070545"/>
                    <a:pt x="0" y="2063270"/>
                  </a:cubicBezTo>
                  <a:lnTo>
                    <a:pt x="0" y="27434"/>
                  </a:lnTo>
                  <a:cubicBezTo>
                    <a:pt x="0" y="12282"/>
                    <a:pt x="12282" y="0"/>
                    <a:pt x="2743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790606" cy="21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706E99C-A2DE-64D8-1C39-2C58EFA1B9E0}"/>
              </a:ext>
            </a:extLst>
          </p:cNvPr>
          <p:cNvSpPr/>
          <p:nvPr/>
        </p:nvSpPr>
        <p:spPr>
          <a:xfrm>
            <a:off x="685800" y="522315"/>
            <a:ext cx="16916400" cy="15761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781067-D1C4-2B0E-65F5-17AC870C9428}"/>
              </a:ext>
            </a:extLst>
          </p:cNvPr>
          <p:cNvSpPr txBox="1"/>
          <p:nvPr/>
        </p:nvSpPr>
        <p:spPr>
          <a:xfrm>
            <a:off x="914401" y="621158"/>
            <a:ext cx="173735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4: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hành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thân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thiện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kính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trọng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hàng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xóm</a:t>
            </a:r>
            <a:endParaRPr lang="en-US" sz="45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6B80E7-7473-8A3A-4A54-77E43BCAF945}"/>
              </a:ext>
            </a:extLst>
          </p:cNvPr>
          <p:cNvSpPr/>
          <p:nvPr/>
        </p:nvSpPr>
        <p:spPr>
          <a:xfrm>
            <a:off x="1542785" y="8616610"/>
            <a:ext cx="6248399" cy="12171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98E2DA-5A4E-322F-DE18-1C814755E2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19" r="24218" b="17090"/>
          <a:stretch/>
        </p:blipFill>
        <p:spPr>
          <a:xfrm>
            <a:off x="2153653" y="2294110"/>
            <a:ext cx="5029200" cy="60826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07FC2F-C58D-0F66-4C20-10197015B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3385" y="2197329"/>
            <a:ext cx="5121947" cy="6419281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C2E495D-51A0-8C14-1312-13D7D05D9ED4}"/>
              </a:ext>
            </a:extLst>
          </p:cNvPr>
          <p:cNvSpPr/>
          <p:nvPr/>
        </p:nvSpPr>
        <p:spPr>
          <a:xfrm>
            <a:off x="9048751" y="8698129"/>
            <a:ext cx="6248399" cy="12171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68E554-9655-6AE7-BF32-95395D0150F7}"/>
              </a:ext>
            </a:extLst>
          </p:cNvPr>
          <p:cNvSpPr txBox="1"/>
          <p:nvPr/>
        </p:nvSpPr>
        <p:spPr>
          <a:xfrm>
            <a:off x="2002662" y="8871227"/>
            <a:ext cx="5546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Giúp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đỡ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hàng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xóm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35A52A-DC67-F04B-90B4-7F924017EEBD}"/>
              </a:ext>
            </a:extLst>
          </p:cNvPr>
          <p:cNvSpPr txBox="1"/>
          <p:nvPr/>
        </p:nvSpPr>
        <p:spPr>
          <a:xfrm>
            <a:off x="9323565" y="8957956"/>
            <a:ext cx="6164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Chia </a:t>
            </a:r>
            <a:r>
              <a:rPr lang="en-US" sz="4000" b="1" dirty="0" err="1">
                <a:latin typeface="UTM Avo" panose="02040603050506020204" pitchFamily="18" charset="0"/>
              </a:rPr>
              <a:t>sẻ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món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ăn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ngon</a:t>
            </a:r>
            <a:endParaRPr lang="en-US" sz="4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174</Words>
  <Application>Microsoft Office PowerPoint</Application>
  <PresentationFormat>Custom</PresentationFormat>
  <Paragraphs>17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Times New Roman</vt:lpstr>
      <vt:lpstr>Calibri</vt:lpstr>
      <vt:lpstr>UTM Avo</vt:lpstr>
      <vt:lpstr>Aptos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Mang Non</dc:creator>
  <cp:lastModifiedBy>Admin</cp:lastModifiedBy>
  <cp:revision>3</cp:revision>
  <dcterms:created xsi:type="dcterms:W3CDTF">2006-08-16T00:00:00Z</dcterms:created>
  <dcterms:modified xsi:type="dcterms:W3CDTF">2026-03-12T09:38:18Z</dcterms:modified>
  <dc:identifier>DAG7KGgMCQY</dc:identifier>
</cp:coreProperties>
</file>