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258" r:id="rId3"/>
    <p:sldId id="261" r:id="rId4"/>
    <p:sldId id="262" r:id="rId5"/>
    <p:sldId id="263" r:id="rId6"/>
    <p:sldId id="264" r:id="rId7"/>
    <p:sldId id="265" r:id="rId8"/>
    <p:sldId id="266" r:id="rId9"/>
    <p:sldId id="289" r:id="rId10"/>
    <p:sldId id="292" r:id="rId11"/>
    <p:sldId id="290" r:id="rId12"/>
    <p:sldId id="294" r:id="rId13"/>
    <p:sldId id="291" r:id="rId14"/>
    <p:sldId id="295" r:id="rId15"/>
    <p:sldId id="272" r:id="rId16"/>
    <p:sldId id="260" r:id="rId17"/>
    <p:sldId id="275" r:id="rId18"/>
    <p:sldId id="269" r:id="rId19"/>
    <p:sldId id="259" r:id="rId20"/>
    <p:sldId id="285" r:id="rId21"/>
  </p:sldIdLst>
  <p:sldSz cx="18288000" cy="10287000"/>
  <p:notesSz cx="6858000" cy="9144000"/>
  <p:embeddedFontLst>
    <p:embeddedFont>
      <p:font typeface="Open Sans 1 Bold" panose="020B0604020202020204" charset="0"/>
      <p:regular r:id="rId23"/>
      <p:bold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53834"/>
    <a:srgbClr val="FF7960"/>
    <a:srgbClr val="4EACB1"/>
    <a:srgbClr val="FFDED7"/>
    <a:srgbClr val="F4C2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2" autoAdjust="0"/>
    <p:restoredTop sz="94660" autoAdjust="0"/>
  </p:normalViewPr>
  <p:slideViewPr>
    <p:cSldViewPr>
      <p:cViewPr varScale="1">
        <p:scale>
          <a:sx n="64" d="100"/>
          <a:sy n="64" d="100"/>
        </p:scale>
        <p:origin x="1056" y="7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99" d="100"/>
          <a:sy n="99" d="100"/>
        </p:scale>
        <p:origin x="3752"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A0C499-A0B2-D347-A771-62E1FFBC4C15}" type="datetimeFigureOut">
              <a:rPr lang="en-VN" smtClean="0"/>
              <a:t>03/12/2026</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1FA753-9388-234A-AF39-8EE57ABF4B6A}" type="slidenum">
              <a:rPr lang="en-VN" smtClean="0"/>
              <a:t>‹#›</a:t>
            </a:fld>
            <a:endParaRPr lang="en-VN"/>
          </a:p>
        </p:txBody>
      </p:sp>
    </p:spTree>
    <p:extLst>
      <p:ext uri="{BB962C8B-B14F-4D97-AF65-F5344CB8AC3E}">
        <p14:creationId xmlns:p14="http://schemas.microsoft.com/office/powerpoint/2010/main" val="3129250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1A14F3F6-92DC-5F23-5C6C-03C0BEBD6A48}"/>
              </a:ext>
            </a:extLst>
          </p:cNvPr>
          <p:cNvSpPr txBox="1"/>
          <p:nvPr userDrawn="1"/>
        </p:nvSpPr>
        <p:spPr>
          <a:xfrm>
            <a:off x="2135982" y="13738088"/>
            <a:ext cx="15327630" cy="21698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45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45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Picture 7">
            <a:extLst>
              <a:ext uri="{FF2B5EF4-FFF2-40B4-BE49-F238E27FC236}">
                <a16:creationId xmlns:a16="http://schemas.microsoft.com/office/drawing/2014/main" id="{06D142FF-5CEF-9088-4C00-1CC477A145D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605319" y="-324601"/>
            <a:ext cx="4111074" cy="4218554"/>
          </a:xfrm>
          <a:prstGeom prst="rect">
            <a:avLst/>
          </a:prstGeom>
        </p:spPr>
      </p:pic>
      <p:pic>
        <p:nvPicPr>
          <p:cNvPr id="9" name="Picture 8">
            <a:extLst>
              <a:ext uri="{FF2B5EF4-FFF2-40B4-BE49-F238E27FC236}">
                <a16:creationId xmlns:a16="http://schemas.microsoft.com/office/drawing/2014/main" id="{2B2DF894-B9EE-563C-4D91-28BA899A7D7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01181" y="12708395"/>
            <a:ext cx="3731495" cy="3829050"/>
          </a:xfrm>
          <a:prstGeom prst="rect">
            <a:avLst/>
          </a:prstGeom>
        </p:spPr>
      </p:pic>
      <p:pic>
        <p:nvPicPr>
          <p:cNvPr id="10" name="Picture 9">
            <a:extLst>
              <a:ext uri="{FF2B5EF4-FFF2-40B4-BE49-F238E27FC236}">
                <a16:creationId xmlns:a16="http://schemas.microsoft.com/office/drawing/2014/main" id="{84BA7797-BBA3-CCA1-448E-7D5577946D7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4199653" y="-27080937"/>
            <a:ext cx="3731495" cy="3829050"/>
          </a:xfrm>
          <a:prstGeom prst="rect">
            <a:avLst/>
          </a:prstGeom>
        </p:spPr>
      </p:pic>
      <p:pic>
        <p:nvPicPr>
          <p:cNvPr id="11" name="Picture 10">
            <a:extLst>
              <a:ext uri="{FF2B5EF4-FFF2-40B4-BE49-F238E27FC236}">
                <a16:creationId xmlns:a16="http://schemas.microsoft.com/office/drawing/2014/main" id="{4E7C306A-8A5D-9B87-5D5A-B893BEEA94F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2753201" y="-27113594"/>
            <a:ext cx="3731495" cy="3829050"/>
          </a:xfrm>
          <a:prstGeom prst="rect">
            <a:avLst/>
          </a:prstGeom>
        </p:spPr>
      </p:pic>
      <p:pic>
        <p:nvPicPr>
          <p:cNvPr id="12" name="Picture 11">
            <a:extLst>
              <a:ext uri="{FF2B5EF4-FFF2-40B4-BE49-F238E27FC236}">
                <a16:creationId xmlns:a16="http://schemas.microsoft.com/office/drawing/2014/main" id="{03EF8F5C-A80D-907F-2D52-0CA0773DA74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6065400" y="30466393"/>
            <a:ext cx="3731495" cy="3829050"/>
          </a:xfrm>
          <a:prstGeom prst="rect">
            <a:avLst/>
          </a:prstGeom>
        </p:spPr>
      </p:pic>
      <p:pic>
        <p:nvPicPr>
          <p:cNvPr id="13" name="Picture 12">
            <a:extLst>
              <a:ext uri="{FF2B5EF4-FFF2-40B4-BE49-F238E27FC236}">
                <a16:creationId xmlns:a16="http://schemas.microsoft.com/office/drawing/2014/main" id="{B8767E08-5191-1459-5C92-380C96D0060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2753201" y="30460950"/>
            <a:ext cx="3731495" cy="382905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emf"/><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em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emf"/><Relationship Id="rId5" Type="http://schemas.openxmlformats.org/officeDocument/2006/relationships/image" Target="../media/image5.png"/><Relationship Id="rId1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emf"/><Relationship Id="rId4" Type="http://schemas.openxmlformats.org/officeDocument/2006/relationships/image" Target="../media/image27.emf"/></Relationships>
</file>

<file path=ppt/slides/_rels/slide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emf"/><Relationship Id="rId4" Type="http://schemas.openxmlformats.org/officeDocument/2006/relationships/image" Target="../media/image27.emf"/></Relationships>
</file>

<file path=ppt/slides/_rels/slide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emf"/><Relationship Id="rId4" Type="http://schemas.openxmlformats.org/officeDocument/2006/relationships/image" Target="../media/image27.emf"/></Relationships>
</file>

<file path=ppt/slides/_rels/slide15.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31.svg"/><Relationship Id="rId7" Type="http://schemas.openxmlformats.org/officeDocument/2006/relationships/image" Target="../media/image8.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3.sv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35.emf"/><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6.sv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36.emf"/><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emf"/><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8.emf"/><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47.emf"/><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4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45.png"/><Relationship Id="rId5" Type="http://schemas.openxmlformats.org/officeDocument/2006/relationships/image" Target="../media/image5.png"/><Relationship Id="rId10" Type="http://schemas.openxmlformats.org/officeDocument/2006/relationships/image" Target="../media/image44.svg"/><Relationship Id="rId4" Type="http://schemas.openxmlformats.org/officeDocument/2006/relationships/image" Target="../media/image4.svg"/><Relationship Id="rId9"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8.svg"/><Relationship Id="rId7" Type="http://schemas.openxmlformats.org/officeDocument/2006/relationships/image" Target="../media/image22.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8.svg"/><Relationship Id="rId7" Type="http://schemas.openxmlformats.org/officeDocument/2006/relationships/image" Target="../media/image22.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8.svg"/><Relationship Id="rId7" Type="http://schemas.openxmlformats.org/officeDocument/2006/relationships/image" Target="../media/image22.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1509472" y="1028700"/>
            <a:ext cx="15548189" cy="7961968"/>
          </a:xfrm>
          <a:custGeom>
            <a:avLst/>
            <a:gdLst/>
            <a:ahLst/>
            <a:cxnLst/>
            <a:rect l="l" t="t" r="r" b="b"/>
            <a:pathLst>
              <a:path w="15548189" h="7961968">
                <a:moveTo>
                  <a:pt x="0" y="0"/>
                </a:moveTo>
                <a:lnTo>
                  <a:pt x="15548188" y="0"/>
                </a:lnTo>
                <a:lnTo>
                  <a:pt x="15548188" y="7961968"/>
                </a:lnTo>
                <a:lnTo>
                  <a:pt x="0" y="79619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a:off x="16143268" y="-3984217"/>
            <a:ext cx="10801253" cy="5756168"/>
          </a:xfrm>
          <a:custGeom>
            <a:avLst/>
            <a:gdLst/>
            <a:ahLst/>
            <a:cxnLst/>
            <a:rect l="l" t="t" r="r" b="b"/>
            <a:pathLst>
              <a:path w="10801253" h="5756168">
                <a:moveTo>
                  <a:pt x="10801252" y="0"/>
                </a:moveTo>
                <a:lnTo>
                  <a:pt x="0" y="0"/>
                </a:lnTo>
                <a:lnTo>
                  <a:pt x="0" y="5756167"/>
                </a:lnTo>
                <a:lnTo>
                  <a:pt x="10801252" y="5756167"/>
                </a:lnTo>
                <a:lnTo>
                  <a:pt x="1080125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6354162" y="-3662479"/>
            <a:ext cx="10801253" cy="5756168"/>
          </a:xfrm>
          <a:custGeom>
            <a:avLst/>
            <a:gdLst/>
            <a:ahLst/>
            <a:cxnLst/>
            <a:rect l="l" t="t" r="r" b="b"/>
            <a:pathLst>
              <a:path w="10801253" h="5756168">
                <a:moveTo>
                  <a:pt x="0" y="0"/>
                </a:moveTo>
                <a:lnTo>
                  <a:pt x="10801252" y="0"/>
                </a:lnTo>
                <a:lnTo>
                  <a:pt x="10801252" y="5756167"/>
                </a:lnTo>
                <a:lnTo>
                  <a:pt x="0" y="57561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517919" y="7641371"/>
            <a:ext cx="5496517" cy="2970409"/>
          </a:xfrm>
          <a:custGeom>
            <a:avLst/>
            <a:gdLst/>
            <a:ahLst/>
            <a:cxnLst/>
            <a:rect l="l" t="t" r="r" b="b"/>
            <a:pathLst>
              <a:path w="5496517" h="2970409">
                <a:moveTo>
                  <a:pt x="0" y="0"/>
                </a:moveTo>
                <a:lnTo>
                  <a:pt x="5496517" y="0"/>
                </a:lnTo>
                <a:lnTo>
                  <a:pt x="5496517" y="2970409"/>
                </a:lnTo>
                <a:lnTo>
                  <a:pt x="0" y="29704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flipH="1">
            <a:off x="14309402" y="7641371"/>
            <a:ext cx="5496517" cy="2970409"/>
          </a:xfrm>
          <a:custGeom>
            <a:avLst/>
            <a:gdLst/>
            <a:ahLst/>
            <a:cxnLst/>
            <a:rect l="l" t="t" r="r" b="b"/>
            <a:pathLst>
              <a:path w="5496517" h="2970409">
                <a:moveTo>
                  <a:pt x="5496517" y="0"/>
                </a:moveTo>
                <a:lnTo>
                  <a:pt x="0" y="0"/>
                </a:lnTo>
                <a:lnTo>
                  <a:pt x="0" y="2970409"/>
                </a:lnTo>
                <a:lnTo>
                  <a:pt x="5496517" y="2970409"/>
                </a:lnTo>
                <a:lnTo>
                  <a:pt x="5496517"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sp>
        <p:nvSpPr>
          <p:cNvPr id="8" name="Freeform 8"/>
          <p:cNvSpPr/>
          <p:nvPr/>
        </p:nvSpPr>
        <p:spPr>
          <a:xfrm>
            <a:off x="13315973" y="3161752"/>
            <a:ext cx="4735321" cy="7125248"/>
          </a:xfrm>
          <a:custGeom>
            <a:avLst/>
            <a:gdLst/>
            <a:ahLst/>
            <a:cxnLst/>
            <a:rect l="l" t="t" r="r" b="b"/>
            <a:pathLst>
              <a:path w="4735321" h="7125248">
                <a:moveTo>
                  <a:pt x="0" y="0"/>
                </a:moveTo>
                <a:lnTo>
                  <a:pt x="4735321" y="0"/>
                </a:lnTo>
                <a:lnTo>
                  <a:pt x="4735321" y="7125248"/>
                </a:lnTo>
                <a:lnTo>
                  <a:pt x="0" y="7125248"/>
                </a:lnTo>
                <a:lnTo>
                  <a:pt x="0" y="0"/>
                </a:lnTo>
                <a:close/>
              </a:path>
            </a:pathLst>
          </a:custGeom>
          <a:blipFill>
            <a:blip r:embed="rId9"/>
            <a:stretch>
              <a:fillRect/>
            </a:stretch>
          </a:blipFill>
        </p:spPr>
        <p:txBody>
          <a:bodyPr/>
          <a:lstStyle/>
          <a:p>
            <a:endParaRPr lang="en-US"/>
          </a:p>
        </p:txBody>
      </p:sp>
      <p:sp>
        <p:nvSpPr>
          <p:cNvPr id="9" name="Freeform 9"/>
          <p:cNvSpPr/>
          <p:nvPr/>
        </p:nvSpPr>
        <p:spPr>
          <a:xfrm>
            <a:off x="0" y="3344412"/>
            <a:ext cx="4712282" cy="6942588"/>
          </a:xfrm>
          <a:custGeom>
            <a:avLst/>
            <a:gdLst/>
            <a:ahLst/>
            <a:cxnLst/>
            <a:rect l="l" t="t" r="r" b="b"/>
            <a:pathLst>
              <a:path w="4712282" h="6942588">
                <a:moveTo>
                  <a:pt x="0" y="0"/>
                </a:moveTo>
                <a:lnTo>
                  <a:pt x="4712282" y="0"/>
                </a:lnTo>
                <a:lnTo>
                  <a:pt x="4712282" y="6942588"/>
                </a:lnTo>
                <a:lnTo>
                  <a:pt x="0" y="6942588"/>
                </a:lnTo>
                <a:lnTo>
                  <a:pt x="0" y="0"/>
                </a:lnTo>
                <a:close/>
              </a:path>
            </a:pathLst>
          </a:custGeom>
          <a:blipFill>
            <a:blip r:embed="rId10"/>
            <a:stretch>
              <a:fillRect/>
            </a:stretch>
          </a:blipFill>
        </p:spPr>
        <p:txBody>
          <a:bodyPr/>
          <a:lstStyle/>
          <a:p>
            <a:endParaRPr lang="en-US"/>
          </a:p>
        </p:txBody>
      </p:sp>
      <p:pic>
        <p:nvPicPr>
          <p:cNvPr id="12" name="Picture 11">
            <a:extLst>
              <a:ext uri="{FF2B5EF4-FFF2-40B4-BE49-F238E27FC236}">
                <a16:creationId xmlns:a16="http://schemas.microsoft.com/office/drawing/2014/main" id="{126B0684-E073-BF37-454C-A87510AFA869}"/>
              </a:ext>
            </a:extLst>
          </p:cNvPr>
          <p:cNvPicPr>
            <a:picLocks noChangeAspect="1"/>
          </p:cNvPicPr>
          <p:nvPr/>
        </p:nvPicPr>
        <p:blipFill>
          <a:blip r:embed="rId11"/>
          <a:stretch>
            <a:fillRect/>
          </a:stretch>
        </p:blipFill>
        <p:spPr>
          <a:xfrm rot="21410975">
            <a:off x="1047130" y="2098407"/>
            <a:ext cx="15219316" cy="5597246"/>
          </a:xfrm>
          <a:prstGeom prst="rect">
            <a:avLst/>
          </a:prstGeom>
        </p:spPr>
      </p:pic>
      <p:pic>
        <p:nvPicPr>
          <p:cNvPr id="13" name="Picture 12">
            <a:extLst>
              <a:ext uri="{FF2B5EF4-FFF2-40B4-BE49-F238E27FC236}">
                <a16:creationId xmlns:a16="http://schemas.microsoft.com/office/drawing/2014/main" id="{CA2AABCD-1A15-75FA-A8BC-280E24EB4691}"/>
              </a:ext>
            </a:extLst>
          </p:cNvPr>
          <p:cNvPicPr>
            <a:picLocks noChangeAspect="1"/>
          </p:cNvPicPr>
          <p:nvPr/>
        </p:nvPicPr>
        <p:blipFill>
          <a:blip r:embed="rId12"/>
          <a:stretch>
            <a:fillRect/>
          </a:stretch>
        </p:blipFill>
        <p:spPr>
          <a:xfrm rot="21041120">
            <a:off x="10449792" y="6585750"/>
            <a:ext cx="5160805" cy="1287378"/>
          </a:xfrm>
          <a:prstGeom prst="rect">
            <a:avLst/>
          </a:prstGeom>
        </p:spPr>
      </p:pic>
      <p:pic>
        <p:nvPicPr>
          <p:cNvPr id="15" name="Picture 14">
            <a:extLst>
              <a:ext uri="{FF2B5EF4-FFF2-40B4-BE49-F238E27FC236}">
                <a16:creationId xmlns:a16="http://schemas.microsoft.com/office/drawing/2014/main" id="{5F8A0CD5-0369-8462-1A49-63216DF61CCC}"/>
              </a:ext>
            </a:extLst>
          </p:cNvPr>
          <p:cNvPicPr>
            <a:picLocks noChangeAspect="1"/>
          </p:cNvPicPr>
          <p:nvPr/>
        </p:nvPicPr>
        <p:blipFill>
          <a:blip r:embed="rId13"/>
          <a:stretch>
            <a:fillRect/>
          </a:stretch>
        </p:blipFill>
        <p:spPr>
          <a:xfrm rot="20830847">
            <a:off x="4608802" y="715695"/>
            <a:ext cx="3676622" cy="1452714"/>
          </a:xfrm>
          <a:prstGeom prst="rect">
            <a:avLst/>
          </a:prstGeom>
        </p:spPr>
      </p:pic>
      <p:pic>
        <p:nvPicPr>
          <p:cNvPr id="17" name="Picture 16">
            <a:extLst>
              <a:ext uri="{FF2B5EF4-FFF2-40B4-BE49-F238E27FC236}">
                <a16:creationId xmlns:a16="http://schemas.microsoft.com/office/drawing/2014/main" id="{EFB33E34-23EA-5ECC-CD63-B116F231216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9133" y="105053"/>
            <a:ext cx="1397267" cy="1776772"/>
          </a:xfrm>
          <a:prstGeom prst="rect">
            <a:avLst/>
          </a:prstGeom>
        </p:spPr>
      </p:pic>
      <p:pic>
        <p:nvPicPr>
          <p:cNvPr id="19" name="Picture 18">
            <a:extLst>
              <a:ext uri="{FF2B5EF4-FFF2-40B4-BE49-F238E27FC236}">
                <a16:creationId xmlns:a16="http://schemas.microsoft.com/office/drawing/2014/main" id="{B685657D-AE08-4BA5-105F-8BF444895C6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677570" y="1684429"/>
            <a:ext cx="1699181" cy="1745734"/>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900" decel="100000" fill="hold"/>
                                        <p:tgtEl>
                                          <p:spTgt spid="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900" decel="100000" fill="hold"/>
                                        <p:tgtEl>
                                          <p:spTgt spid="1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17" presetID="25"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22" dur="1000" fill="hold"/>
                                        <p:tgtEl>
                                          <p:spTgt spid="12"/>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2"/>
                                        </p:tgtEl>
                                      </p:cBhvr>
                                    </p:animEffect>
                                  </p:childTnLst>
                                </p:cTn>
                              </p:par>
                              <p:par>
                                <p:cTn id="27" presetID="32" presetClass="emph" presetSubtype="0" repeatCount="indefinite" fill="hold" nodeType="withEffect">
                                  <p:stCondLst>
                                    <p:cond delay="0"/>
                                  </p:stCondLst>
                                  <p:childTnLst>
                                    <p:animRot by="120000">
                                      <p:cBhvr>
                                        <p:cTn id="28" dur="50" fill="hold">
                                          <p:stCondLst>
                                            <p:cond delay="0"/>
                                          </p:stCondLst>
                                        </p:cTn>
                                        <p:tgtEl>
                                          <p:spTgt spid="12"/>
                                        </p:tgtEl>
                                        <p:attrNameLst>
                                          <p:attrName>r</p:attrName>
                                        </p:attrNameLst>
                                      </p:cBhvr>
                                    </p:animRot>
                                    <p:animRot by="-240000">
                                      <p:cBhvr>
                                        <p:cTn id="29" dur="100" fill="hold">
                                          <p:stCondLst>
                                            <p:cond delay="100"/>
                                          </p:stCondLst>
                                        </p:cTn>
                                        <p:tgtEl>
                                          <p:spTgt spid="12"/>
                                        </p:tgtEl>
                                        <p:attrNameLst>
                                          <p:attrName>r</p:attrName>
                                        </p:attrNameLst>
                                      </p:cBhvr>
                                    </p:animRot>
                                    <p:animRot by="240000">
                                      <p:cBhvr>
                                        <p:cTn id="30" dur="100" fill="hold">
                                          <p:stCondLst>
                                            <p:cond delay="200"/>
                                          </p:stCondLst>
                                        </p:cTn>
                                        <p:tgtEl>
                                          <p:spTgt spid="12"/>
                                        </p:tgtEl>
                                        <p:attrNameLst>
                                          <p:attrName>r</p:attrName>
                                        </p:attrNameLst>
                                      </p:cBhvr>
                                    </p:animRot>
                                    <p:animRot by="-240000">
                                      <p:cBhvr>
                                        <p:cTn id="31" dur="100" fill="hold">
                                          <p:stCondLst>
                                            <p:cond delay="300"/>
                                          </p:stCondLst>
                                        </p:cTn>
                                        <p:tgtEl>
                                          <p:spTgt spid="12"/>
                                        </p:tgtEl>
                                        <p:attrNameLst>
                                          <p:attrName>r</p:attrName>
                                        </p:attrNameLst>
                                      </p:cBhvr>
                                    </p:animRot>
                                    <p:animRot by="120000">
                                      <p:cBhvr>
                                        <p:cTn id="32" dur="100" fill="hold">
                                          <p:stCondLst>
                                            <p:cond delay="4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EF"/>
        </a:solidFill>
        <a:effectLst/>
      </p:bgPr>
    </p:bg>
    <p:spTree>
      <p:nvGrpSpPr>
        <p:cNvPr id="1" name="">
          <a:extLst>
            <a:ext uri="{FF2B5EF4-FFF2-40B4-BE49-F238E27FC236}">
              <a16:creationId xmlns:a16="http://schemas.microsoft.com/office/drawing/2014/main" id="{8CC06AC0-3C0F-04C4-6495-1472C5C4145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A5388FC-9B86-7DEA-E77C-A84B425C941A}"/>
              </a:ext>
            </a:extLst>
          </p:cNvPr>
          <p:cNvGrpSpPr/>
          <p:nvPr/>
        </p:nvGrpSpPr>
        <p:grpSpPr>
          <a:xfrm>
            <a:off x="1028700" y="2428404"/>
            <a:ext cx="16651274" cy="7476562"/>
            <a:chOff x="0" y="0"/>
            <a:chExt cx="22201699" cy="9968749"/>
          </a:xfrm>
        </p:grpSpPr>
        <p:grpSp>
          <p:nvGrpSpPr>
            <p:cNvPr id="3" name="Group 3">
              <a:extLst>
                <a:ext uri="{FF2B5EF4-FFF2-40B4-BE49-F238E27FC236}">
                  <a16:creationId xmlns:a16="http://schemas.microsoft.com/office/drawing/2014/main" id="{E470AF62-F4F8-ADE7-E4F3-86A1CC4A3B45}"/>
                </a:ext>
              </a:extLst>
            </p:cNvPr>
            <p:cNvGrpSpPr/>
            <p:nvPr/>
          </p:nvGrpSpPr>
          <p:grpSpPr>
            <a:xfrm>
              <a:off x="0" y="0"/>
              <a:ext cx="22201699" cy="9968749"/>
              <a:chOff x="0" y="0"/>
              <a:chExt cx="4998047" cy="2244165"/>
            </a:xfrm>
          </p:grpSpPr>
          <p:sp>
            <p:nvSpPr>
              <p:cNvPr id="4" name="Freeform 4">
                <a:extLst>
                  <a:ext uri="{FF2B5EF4-FFF2-40B4-BE49-F238E27FC236}">
                    <a16:creationId xmlns:a16="http://schemas.microsoft.com/office/drawing/2014/main" id="{46F4B0C4-2858-654E-07B2-E31CC3760FC6}"/>
                  </a:ext>
                </a:extLst>
              </p:cNvPr>
              <p:cNvSpPr/>
              <p:nvPr/>
            </p:nvSpPr>
            <p:spPr>
              <a:xfrm>
                <a:off x="0" y="0"/>
                <a:ext cx="4998047" cy="2244165"/>
              </a:xfrm>
              <a:custGeom>
                <a:avLst/>
                <a:gdLst/>
                <a:ahLst/>
                <a:cxnLst/>
                <a:rect l="l" t="t" r="r" b="b"/>
                <a:pathLst>
                  <a:path w="4998047" h="2244165">
                    <a:moveTo>
                      <a:pt x="0" y="0"/>
                    </a:moveTo>
                    <a:lnTo>
                      <a:pt x="4998047" y="0"/>
                    </a:lnTo>
                    <a:lnTo>
                      <a:pt x="4998047" y="2244165"/>
                    </a:lnTo>
                    <a:lnTo>
                      <a:pt x="0" y="2244165"/>
                    </a:lnTo>
                    <a:close/>
                  </a:path>
                </a:pathLst>
              </a:custGeom>
              <a:solidFill>
                <a:srgbClr val="FFFFFF"/>
              </a:solidFill>
              <a:ln w="38100" cap="sq">
                <a:solidFill>
                  <a:srgbClr val="644F3D"/>
                </a:solidFill>
                <a:prstDash val="solid"/>
                <a:miter/>
              </a:ln>
            </p:spPr>
            <p:txBody>
              <a:bodyPr/>
              <a:lstStyle/>
              <a:p>
                <a:endParaRPr lang="en-US"/>
              </a:p>
            </p:txBody>
          </p:sp>
          <p:sp>
            <p:nvSpPr>
              <p:cNvPr id="5" name="TextBox 5">
                <a:extLst>
                  <a:ext uri="{FF2B5EF4-FFF2-40B4-BE49-F238E27FC236}">
                    <a16:creationId xmlns:a16="http://schemas.microsoft.com/office/drawing/2014/main" id="{2FF9A013-74EB-4DE9-410E-060C5D8288E8}"/>
                  </a:ext>
                </a:extLst>
              </p:cNvPr>
              <p:cNvSpPr txBox="1"/>
              <p:nvPr/>
            </p:nvSpPr>
            <p:spPr>
              <a:xfrm>
                <a:off x="0" y="-38100"/>
                <a:ext cx="4998047" cy="2282265"/>
              </a:xfrm>
              <a:prstGeom prst="rect">
                <a:avLst/>
              </a:prstGeom>
            </p:spPr>
            <p:txBody>
              <a:bodyPr lIns="50800" tIns="50800" rIns="50800" bIns="50800" rtlCol="0" anchor="ctr"/>
              <a:lstStyle/>
              <a:p>
                <a:pPr algn="ctr">
                  <a:lnSpc>
                    <a:spcPts val="2659"/>
                  </a:lnSpc>
                </a:pPr>
                <a:endParaRPr/>
              </a:p>
            </p:txBody>
          </p:sp>
        </p:grpSp>
        <p:grpSp>
          <p:nvGrpSpPr>
            <p:cNvPr id="6" name="Group 6">
              <a:extLst>
                <a:ext uri="{FF2B5EF4-FFF2-40B4-BE49-F238E27FC236}">
                  <a16:creationId xmlns:a16="http://schemas.microsoft.com/office/drawing/2014/main" id="{C9B06BF4-EC56-1098-D02F-67BAB078869F}"/>
                </a:ext>
              </a:extLst>
            </p:cNvPr>
            <p:cNvGrpSpPr/>
            <p:nvPr/>
          </p:nvGrpSpPr>
          <p:grpSpPr>
            <a:xfrm>
              <a:off x="242144" y="172084"/>
              <a:ext cx="21717411" cy="9624581"/>
              <a:chOff x="0" y="0"/>
              <a:chExt cx="4889024" cy="2166686"/>
            </a:xfrm>
          </p:grpSpPr>
          <p:sp>
            <p:nvSpPr>
              <p:cNvPr id="7" name="Freeform 7">
                <a:extLst>
                  <a:ext uri="{FF2B5EF4-FFF2-40B4-BE49-F238E27FC236}">
                    <a16:creationId xmlns:a16="http://schemas.microsoft.com/office/drawing/2014/main" id="{E2BAF254-5E28-B0F3-FD1D-4CBCD3396404}"/>
                  </a:ext>
                </a:extLst>
              </p:cNvPr>
              <p:cNvSpPr/>
              <p:nvPr/>
            </p:nvSpPr>
            <p:spPr>
              <a:xfrm>
                <a:off x="0" y="0"/>
                <a:ext cx="4889024" cy="2166686"/>
              </a:xfrm>
              <a:custGeom>
                <a:avLst/>
                <a:gdLst/>
                <a:ahLst/>
                <a:cxnLst/>
                <a:rect l="l" t="t" r="r" b="b"/>
                <a:pathLst>
                  <a:path w="4889024" h="2166686">
                    <a:moveTo>
                      <a:pt x="0" y="0"/>
                    </a:moveTo>
                    <a:lnTo>
                      <a:pt x="4889024" y="0"/>
                    </a:lnTo>
                    <a:lnTo>
                      <a:pt x="4889024" y="2166686"/>
                    </a:lnTo>
                    <a:lnTo>
                      <a:pt x="0" y="2166686"/>
                    </a:lnTo>
                    <a:close/>
                  </a:path>
                </a:pathLst>
              </a:custGeom>
              <a:solidFill>
                <a:srgbClr val="FFFFFF"/>
              </a:solidFill>
              <a:ln w="38100" cap="sq">
                <a:solidFill>
                  <a:srgbClr val="C1CE9A"/>
                </a:solidFill>
                <a:prstDash val="lgDash"/>
                <a:miter/>
              </a:ln>
            </p:spPr>
            <p:txBody>
              <a:bodyPr/>
              <a:lstStyle/>
              <a:p>
                <a:endParaRPr lang="en-US"/>
              </a:p>
            </p:txBody>
          </p:sp>
          <p:sp>
            <p:nvSpPr>
              <p:cNvPr id="8" name="TextBox 8">
                <a:extLst>
                  <a:ext uri="{FF2B5EF4-FFF2-40B4-BE49-F238E27FC236}">
                    <a16:creationId xmlns:a16="http://schemas.microsoft.com/office/drawing/2014/main" id="{660AA0D0-F5FA-5E78-C2F3-F53F67A8F35E}"/>
                  </a:ext>
                </a:extLst>
              </p:cNvPr>
              <p:cNvSpPr txBox="1"/>
              <p:nvPr/>
            </p:nvSpPr>
            <p:spPr>
              <a:xfrm>
                <a:off x="0" y="-38100"/>
                <a:ext cx="4889024" cy="2204786"/>
              </a:xfrm>
              <a:prstGeom prst="rect">
                <a:avLst/>
              </a:prstGeom>
            </p:spPr>
            <p:txBody>
              <a:bodyPr lIns="50800" tIns="50800" rIns="50800" bIns="50800" rtlCol="0" anchor="ctr"/>
              <a:lstStyle/>
              <a:p>
                <a:pPr algn="ctr">
                  <a:lnSpc>
                    <a:spcPts val="2659"/>
                  </a:lnSpc>
                </a:pPr>
                <a:endParaRPr/>
              </a:p>
            </p:txBody>
          </p:sp>
        </p:grpSp>
      </p:grpSp>
      <p:grpSp>
        <p:nvGrpSpPr>
          <p:cNvPr id="10" name="Group 10">
            <a:extLst>
              <a:ext uri="{FF2B5EF4-FFF2-40B4-BE49-F238E27FC236}">
                <a16:creationId xmlns:a16="http://schemas.microsoft.com/office/drawing/2014/main" id="{5720BF28-4DB3-4D94-5EF9-F8D43217EED4}"/>
              </a:ext>
            </a:extLst>
          </p:cNvPr>
          <p:cNvGrpSpPr/>
          <p:nvPr/>
        </p:nvGrpSpPr>
        <p:grpSpPr>
          <a:xfrm>
            <a:off x="280440" y="517910"/>
            <a:ext cx="17727121" cy="1643645"/>
            <a:chOff x="0" y="0"/>
            <a:chExt cx="4413951" cy="409258"/>
          </a:xfrm>
        </p:grpSpPr>
        <p:sp>
          <p:nvSpPr>
            <p:cNvPr id="11" name="Freeform 11">
              <a:extLst>
                <a:ext uri="{FF2B5EF4-FFF2-40B4-BE49-F238E27FC236}">
                  <a16:creationId xmlns:a16="http://schemas.microsoft.com/office/drawing/2014/main" id="{8F7429A2-BD41-B58D-77C5-4863A75C4029}"/>
                </a:ext>
              </a:extLst>
            </p:cNvPr>
            <p:cNvSpPr/>
            <p:nvPr/>
          </p:nvSpPr>
          <p:spPr>
            <a:xfrm>
              <a:off x="0" y="0"/>
              <a:ext cx="4413952" cy="409258"/>
            </a:xfrm>
            <a:custGeom>
              <a:avLst/>
              <a:gdLst/>
              <a:ahLst/>
              <a:cxnLst/>
              <a:rect l="l" t="t" r="r" b="b"/>
              <a:pathLst>
                <a:path w="4413952" h="409258">
                  <a:moveTo>
                    <a:pt x="22273" y="0"/>
                  </a:moveTo>
                  <a:lnTo>
                    <a:pt x="4391678" y="0"/>
                  </a:lnTo>
                  <a:cubicBezTo>
                    <a:pt x="4397585" y="0"/>
                    <a:pt x="4403251" y="2347"/>
                    <a:pt x="4407428" y="6524"/>
                  </a:cubicBezTo>
                  <a:cubicBezTo>
                    <a:pt x="4411605" y="10701"/>
                    <a:pt x="4413952" y="16366"/>
                    <a:pt x="4413952" y="22273"/>
                  </a:cubicBezTo>
                  <a:lnTo>
                    <a:pt x="4413952" y="386985"/>
                  </a:lnTo>
                  <a:cubicBezTo>
                    <a:pt x="4413952" y="399286"/>
                    <a:pt x="4403980" y="409258"/>
                    <a:pt x="4391678" y="409258"/>
                  </a:cubicBezTo>
                  <a:lnTo>
                    <a:pt x="22273" y="409258"/>
                  </a:lnTo>
                  <a:cubicBezTo>
                    <a:pt x="9972" y="409258"/>
                    <a:pt x="0" y="399286"/>
                    <a:pt x="0" y="386985"/>
                  </a:cubicBezTo>
                  <a:lnTo>
                    <a:pt x="0" y="22273"/>
                  </a:lnTo>
                  <a:cubicBezTo>
                    <a:pt x="0" y="9972"/>
                    <a:pt x="9972" y="0"/>
                    <a:pt x="22273" y="0"/>
                  </a:cubicBezTo>
                  <a:close/>
                </a:path>
              </a:pathLst>
            </a:custGeom>
            <a:solidFill>
              <a:srgbClr val="FFFFFF"/>
            </a:solidFill>
            <a:ln w="47625" cap="rnd">
              <a:solidFill>
                <a:srgbClr val="000000"/>
              </a:solidFill>
              <a:prstDash val="solid"/>
              <a:round/>
            </a:ln>
          </p:spPr>
          <p:txBody>
            <a:bodyPr/>
            <a:lstStyle/>
            <a:p>
              <a:endParaRPr lang="en-US"/>
            </a:p>
          </p:txBody>
        </p:sp>
        <p:sp>
          <p:nvSpPr>
            <p:cNvPr id="12" name="TextBox 12">
              <a:extLst>
                <a:ext uri="{FF2B5EF4-FFF2-40B4-BE49-F238E27FC236}">
                  <a16:creationId xmlns:a16="http://schemas.microsoft.com/office/drawing/2014/main" id="{D7A8BE56-EFDD-12E0-0EB6-4C8E487563FA}"/>
                </a:ext>
              </a:extLst>
            </p:cNvPr>
            <p:cNvSpPr txBox="1"/>
            <p:nvPr/>
          </p:nvSpPr>
          <p:spPr>
            <a:xfrm>
              <a:off x="0" y="-38100"/>
              <a:ext cx="4413951" cy="447358"/>
            </a:xfrm>
            <a:prstGeom prst="rect">
              <a:avLst/>
            </a:prstGeom>
          </p:spPr>
          <p:txBody>
            <a:bodyPr lIns="50800" tIns="50800" rIns="50800" bIns="50800" rtlCol="0" anchor="ctr"/>
            <a:lstStyle/>
            <a:p>
              <a:pPr algn="ctr">
                <a:lnSpc>
                  <a:spcPts val="2659"/>
                </a:lnSpc>
                <a:spcBef>
                  <a:spcPct val="0"/>
                </a:spcBef>
              </a:pPr>
              <a:endParaRPr/>
            </a:p>
          </p:txBody>
        </p:sp>
      </p:grpSp>
      <p:sp>
        <p:nvSpPr>
          <p:cNvPr id="17" name="TextBox 16">
            <a:extLst>
              <a:ext uri="{FF2B5EF4-FFF2-40B4-BE49-F238E27FC236}">
                <a16:creationId xmlns:a16="http://schemas.microsoft.com/office/drawing/2014/main" id="{0CDECCD9-0031-6CA1-8F54-301D817055DC}"/>
              </a:ext>
            </a:extLst>
          </p:cNvPr>
          <p:cNvSpPr txBox="1"/>
          <p:nvPr/>
        </p:nvSpPr>
        <p:spPr>
          <a:xfrm>
            <a:off x="2517930" y="836861"/>
            <a:ext cx="15333900" cy="959365"/>
          </a:xfrm>
          <a:prstGeom prst="rect">
            <a:avLst/>
          </a:prstGeom>
        </p:spPr>
        <p:txBody>
          <a:bodyPr lIns="0" tIns="0" rIns="0" bIns="0" rtlCol="0" anchor="t">
            <a:spAutoFit/>
          </a:bodyPr>
          <a:lstStyle/>
          <a:p>
            <a:pPr algn="l">
              <a:lnSpc>
                <a:spcPts val="8105"/>
              </a:lnSpc>
              <a:spcBef>
                <a:spcPct val="0"/>
              </a:spcBef>
            </a:pPr>
            <a:r>
              <a:rPr lang="en-US" sz="6500" b="1" dirty="0" err="1">
                <a:solidFill>
                  <a:srgbClr val="653835"/>
                </a:solidFill>
                <a:latin typeface="UTM Avo" panose="02040603050506020204" pitchFamily="18"/>
                <a:ea typeface="Paytone One"/>
                <a:cs typeface="Paytone One"/>
                <a:sym typeface="Paytone One"/>
              </a:rPr>
              <a:t>Xử</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lí</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tình</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huống</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và</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đóng</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vai</a:t>
            </a:r>
            <a:r>
              <a:rPr lang="en-US" sz="6500" b="1" dirty="0">
                <a:solidFill>
                  <a:srgbClr val="653835"/>
                </a:solidFill>
                <a:latin typeface="UTM Avo" panose="02040603050506020204" pitchFamily="18"/>
                <a:ea typeface="Paytone One"/>
                <a:cs typeface="Paytone One"/>
                <a:sym typeface="Paytone One"/>
              </a:rPr>
              <a:t>:</a:t>
            </a:r>
          </a:p>
        </p:txBody>
      </p:sp>
      <p:sp>
        <p:nvSpPr>
          <p:cNvPr id="15" name="Freeform 14">
            <a:extLst>
              <a:ext uri="{FF2B5EF4-FFF2-40B4-BE49-F238E27FC236}">
                <a16:creationId xmlns:a16="http://schemas.microsoft.com/office/drawing/2014/main" id="{8AE004B9-211D-5820-8E47-803B8B8A4D77}"/>
              </a:ext>
            </a:extLst>
          </p:cNvPr>
          <p:cNvSpPr/>
          <p:nvPr/>
        </p:nvSpPr>
        <p:spPr>
          <a:xfrm>
            <a:off x="0" y="89333"/>
            <a:ext cx="2362200" cy="2221455"/>
          </a:xfrm>
          <a:custGeom>
            <a:avLst/>
            <a:gdLst/>
            <a:ahLst/>
            <a:cxnLst/>
            <a:rect l="l" t="t" r="r" b="b"/>
            <a:pathLst>
              <a:path w="4442429" h="4114800">
                <a:moveTo>
                  <a:pt x="0" y="0"/>
                </a:moveTo>
                <a:lnTo>
                  <a:pt x="4442430" y="0"/>
                </a:lnTo>
                <a:lnTo>
                  <a:pt x="444243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80ECB164-B0E3-230D-BB26-40CDA68C1945}"/>
              </a:ext>
            </a:extLst>
          </p:cNvPr>
          <p:cNvPicPr>
            <a:picLocks noChangeAspect="1"/>
          </p:cNvPicPr>
          <p:nvPr/>
        </p:nvPicPr>
        <p:blipFill>
          <a:blip r:embed="rId4"/>
          <a:stretch>
            <a:fillRect/>
          </a:stretch>
        </p:blipFill>
        <p:spPr>
          <a:xfrm>
            <a:off x="1676305" y="2703530"/>
            <a:ext cx="1334829" cy="2179657"/>
          </a:xfrm>
          <a:prstGeom prst="rect">
            <a:avLst/>
          </a:prstGeom>
        </p:spPr>
      </p:pic>
      <p:pic>
        <p:nvPicPr>
          <p:cNvPr id="18" name="Picture 17">
            <a:extLst>
              <a:ext uri="{FF2B5EF4-FFF2-40B4-BE49-F238E27FC236}">
                <a16:creationId xmlns:a16="http://schemas.microsoft.com/office/drawing/2014/main" id="{D1BC8D89-925D-2688-8FED-BAF8DC584439}"/>
              </a:ext>
            </a:extLst>
          </p:cNvPr>
          <p:cNvPicPr>
            <a:picLocks noChangeAspect="1"/>
          </p:cNvPicPr>
          <p:nvPr/>
        </p:nvPicPr>
        <p:blipFill>
          <a:blip r:embed="rId5"/>
          <a:stretch>
            <a:fillRect/>
          </a:stretch>
        </p:blipFill>
        <p:spPr>
          <a:xfrm>
            <a:off x="1621688" y="4828929"/>
            <a:ext cx="1334829" cy="2495550"/>
          </a:xfrm>
          <a:prstGeom prst="rect">
            <a:avLst/>
          </a:prstGeom>
        </p:spPr>
      </p:pic>
      <p:sp>
        <p:nvSpPr>
          <p:cNvPr id="21" name="TextBox 20">
            <a:extLst>
              <a:ext uri="{FF2B5EF4-FFF2-40B4-BE49-F238E27FC236}">
                <a16:creationId xmlns:a16="http://schemas.microsoft.com/office/drawing/2014/main" id="{4D026662-BCD1-9CCD-EF98-56B97FC158B3}"/>
              </a:ext>
            </a:extLst>
          </p:cNvPr>
          <p:cNvSpPr txBox="1"/>
          <p:nvPr/>
        </p:nvSpPr>
        <p:spPr>
          <a:xfrm>
            <a:off x="3192742" y="3290381"/>
            <a:ext cx="13984275" cy="1038582"/>
          </a:xfrm>
          <a:prstGeom prst="roundRect">
            <a:avLst/>
          </a:prstGeom>
          <a:solidFill>
            <a:schemeClr val="accent6">
              <a:lumMod val="20000"/>
              <a:lumOff val="80000"/>
            </a:schemeClr>
          </a:solidFill>
        </p:spPr>
        <p:txBody>
          <a:bodyPr wrap="square" rtlCol="0">
            <a:spAutoFit/>
          </a:bodyPr>
          <a:lstStyle/>
          <a:p>
            <a:pPr algn="just"/>
            <a:r>
              <a:rPr lang="en-VN" sz="5500" dirty="0">
                <a:latin typeface="UTM Avo" panose="02040603050506020204" pitchFamily="18"/>
              </a:rPr>
              <a:t>Lan nên giữ lại quyển truyện cho mình</a:t>
            </a:r>
          </a:p>
        </p:txBody>
      </p:sp>
      <p:sp>
        <p:nvSpPr>
          <p:cNvPr id="22" name="TextBox 21">
            <a:extLst>
              <a:ext uri="{FF2B5EF4-FFF2-40B4-BE49-F238E27FC236}">
                <a16:creationId xmlns:a16="http://schemas.microsoft.com/office/drawing/2014/main" id="{CE4F2ADA-A77F-9D7B-4C3E-2BD3686303F5}"/>
              </a:ext>
            </a:extLst>
          </p:cNvPr>
          <p:cNvSpPr txBox="1"/>
          <p:nvPr/>
        </p:nvSpPr>
        <p:spPr>
          <a:xfrm>
            <a:off x="3192742" y="5089199"/>
            <a:ext cx="13984275" cy="1975009"/>
          </a:xfrm>
          <a:prstGeom prst="roundRect">
            <a:avLst/>
          </a:prstGeom>
          <a:solidFill>
            <a:schemeClr val="accent6">
              <a:lumMod val="20000"/>
              <a:lumOff val="80000"/>
            </a:schemeClr>
          </a:solidFill>
        </p:spPr>
        <p:txBody>
          <a:bodyPr wrap="square" rtlCol="0">
            <a:spAutoFit/>
          </a:bodyPr>
          <a:lstStyle/>
          <a:p>
            <a:pPr algn="just"/>
            <a:r>
              <a:rPr lang="en-VN" sz="5500" dirty="0">
                <a:latin typeface="UTM Avo" panose="02040603050506020204" pitchFamily="18"/>
              </a:rPr>
              <a:t>Lan nên hỏi các bạn trong lớp để tìm trả lại.</a:t>
            </a:r>
          </a:p>
        </p:txBody>
      </p:sp>
      <p:sp>
        <p:nvSpPr>
          <p:cNvPr id="23" name="Freeform 22">
            <a:extLst>
              <a:ext uri="{FF2B5EF4-FFF2-40B4-BE49-F238E27FC236}">
                <a16:creationId xmlns:a16="http://schemas.microsoft.com/office/drawing/2014/main" id="{1436AFDB-5B22-38AA-6677-E6ED981208DB}"/>
              </a:ext>
            </a:extLst>
          </p:cNvPr>
          <p:cNvSpPr/>
          <p:nvPr/>
        </p:nvSpPr>
        <p:spPr>
          <a:xfrm flipH="1">
            <a:off x="13989043" y="6240862"/>
            <a:ext cx="3536632" cy="4044222"/>
          </a:xfrm>
          <a:custGeom>
            <a:avLst/>
            <a:gdLst/>
            <a:ahLst/>
            <a:cxnLst/>
            <a:rect l="l" t="t" r="r" b="b"/>
            <a:pathLst>
              <a:path w="5288233" h="5779490">
                <a:moveTo>
                  <a:pt x="5288234" y="0"/>
                </a:moveTo>
                <a:lnTo>
                  <a:pt x="0" y="0"/>
                </a:lnTo>
                <a:lnTo>
                  <a:pt x="0" y="5779490"/>
                </a:lnTo>
                <a:lnTo>
                  <a:pt x="5288234" y="5779490"/>
                </a:lnTo>
                <a:lnTo>
                  <a:pt x="5288234"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334687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450" decel="100000" fill="hold"/>
                                        <p:tgtEl>
                                          <p:spTgt spid="16"/>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6"/>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37" presetClass="entr" presetSubtype="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anim calcmode="lin" valueType="num">
                                      <p:cBhvr>
                                        <p:cTn id="15" dur="500" fill="hold"/>
                                        <p:tgtEl>
                                          <p:spTgt spid="21"/>
                                        </p:tgtEl>
                                        <p:attrNameLst>
                                          <p:attrName>ppt_x</p:attrName>
                                        </p:attrNameLst>
                                      </p:cBhvr>
                                      <p:tavLst>
                                        <p:tav tm="0">
                                          <p:val>
                                            <p:strVal val="#ppt_x"/>
                                          </p:val>
                                        </p:tav>
                                        <p:tav tm="100000">
                                          <p:val>
                                            <p:strVal val="#ppt_x"/>
                                          </p:val>
                                        </p:tav>
                                      </p:tavLst>
                                    </p:anim>
                                    <p:anim calcmode="lin" valueType="num">
                                      <p:cBhvr>
                                        <p:cTn id="16" dur="450" decel="100000" fill="hold"/>
                                        <p:tgtEl>
                                          <p:spTgt spid="21"/>
                                        </p:tgtEl>
                                        <p:attrNameLst>
                                          <p:attrName>ppt_y</p:attrName>
                                        </p:attrNameLst>
                                      </p:cBhvr>
                                      <p:tavLst>
                                        <p:tav tm="0">
                                          <p:val>
                                            <p:strVal val="#ppt_y+1"/>
                                          </p:val>
                                        </p:tav>
                                        <p:tav tm="100000">
                                          <p:val>
                                            <p:strVal val="#ppt_y-.03"/>
                                          </p:val>
                                        </p:tav>
                                      </p:tavLst>
                                    </p:anim>
                                    <p:anim calcmode="lin" valueType="num">
                                      <p:cBhvr>
                                        <p:cTn id="17" dur="50" accel="100000" fill="hold">
                                          <p:stCondLst>
                                            <p:cond delay="450"/>
                                          </p:stCondLst>
                                        </p:cTn>
                                        <p:tgtEl>
                                          <p:spTgt spid="21"/>
                                        </p:tgtEl>
                                        <p:attrNameLst>
                                          <p:attrName>ppt_y</p:attrName>
                                        </p:attrNameLst>
                                      </p:cBhvr>
                                      <p:tavLst>
                                        <p:tav tm="0">
                                          <p:val>
                                            <p:strVal val="#ppt_y-.03"/>
                                          </p:val>
                                        </p:tav>
                                        <p:tav tm="100000">
                                          <p:val>
                                            <p:strVal val="#ppt_y"/>
                                          </p:val>
                                        </p:tav>
                                      </p:tavLst>
                                    </p:anim>
                                  </p:childTnLst>
                                </p:cTn>
                              </p:par>
                            </p:childTnLst>
                          </p:cTn>
                        </p:par>
                        <p:par>
                          <p:cTn id="18" fill="hold">
                            <p:stCondLst>
                              <p:cond delay="1000"/>
                            </p:stCondLst>
                            <p:childTnLst>
                              <p:par>
                                <p:cTn id="19" presetID="37"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anim calcmode="lin" valueType="num">
                                      <p:cBhvr>
                                        <p:cTn id="22" dur="500" fill="hold"/>
                                        <p:tgtEl>
                                          <p:spTgt spid="18"/>
                                        </p:tgtEl>
                                        <p:attrNameLst>
                                          <p:attrName>ppt_x</p:attrName>
                                        </p:attrNameLst>
                                      </p:cBhvr>
                                      <p:tavLst>
                                        <p:tav tm="0">
                                          <p:val>
                                            <p:strVal val="#ppt_x"/>
                                          </p:val>
                                        </p:tav>
                                        <p:tav tm="100000">
                                          <p:val>
                                            <p:strVal val="#ppt_x"/>
                                          </p:val>
                                        </p:tav>
                                      </p:tavLst>
                                    </p:anim>
                                    <p:anim calcmode="lin" valueType="num">
                                      <p:cBhvr>
                                        <p:cTn id="23" dur="450" decel="100000" fill="hold"/>
                                        <p:tgtEl>
                                          <p:spTgt spid="18"/>
                                        </p:tgtEl>
                                        <p:attrNameLst>
                                          <p:attrName>ppt_y</p:attrName>
                                        </p:attrNameLst>
                                      </p:cBhvr>
                                      <p:tavLst>
                                        <p:tav tm="0">
                                          <p:val>
                                            <p:strVal val="#ppt_y+1"/>
                                          </p:val>
                                        </p:tav>
                                        <p:tav tm="100000">
                                          <p:val>
                                            <p:strVal val="#ppt_y-.03"/>
                                          </p:val>
                                        </p:tav>
                                      </p:tavLst>
                                    </p:anim>
                                    <p:anim calcmode="lin" valueType="num">
                                      <p:cBhvr>
                                        <p:cTn id="24" dur="50" accel="100000" fill="hold">
                                          <p:stCondLst>
                                            <p:cond delay="450"/>
                                          </p:stCondLst>
                                        </p:cTn>
                                        <p:tgtEl>
                                          <p:spTgt spid="18"/>
                                        </p:tgtEl>
                                        <p:attrNameLst>
                                          <p:attrName>ppt_y</p:attrName>
                                        </p:attrNameLst>
                                      </p:cBhvr>
                                      <p:tavLst>
                                        <p:tav tm="0">
                                          <p:val>
                                            <p:strVal val="#ppt_y-.03"/>
                                          </p:val>
                                        </p:tav>
                                        <p:tav tm="100000">
                                          <p:val>
                                            <p:strVal val="#ppt_y"/>
                                          </p:val>
                                        </p:tav>
                                      </p:tavLst>
                                    </p:anim>
                                  </p:childTnLst>
                                </p:cTn>
                              </p:par>
                            </p:childTnLst>
                          </p:cTn>
                        </p:par>
                        <p:par>
                          <p:cTn id="25" fill="hold">
                            <p:stCondLst>
                              <p:cond delay="1500"/>
                            </p:stCondLst>
                            <p:childTnLst>
                              <p:par>
                                <p:cTn id="26" presetID="37" presetClass="entr" presetSubtype="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anim calcmode="lin" valueType="num">
                                      <p:cBhvr>
                                        <p:cTn id="29" dur="500" fill="hold"/>
                                        <p:tgtEl>
                                          <p:spTgt spid="22"/>
                                        </p:tgtEl>
                                        <p:attrNameLst>
                                          <p:attrName>ppt_x</p:attrName>
                                        </p:attrNameLst>
                                      </p:cBhvr>
                                      <p:tavLst>
                                        <p:tav tm="0">
                                          <p:val>
                                            <p:strVal val="#ppt_x"/>
                                          </p:val>
                                        </p:tav>
                                        <p:tav tm="100000">
                                          <p:val>
                                            <p:strVal val="#ppt_x"/>
                                          </p:val>
                                        </p:tav>
                                      </p:tavLst>
                                    </p:anim>
                                    <p:anim calcmode="lin" valueType="num">
                                      <p:cBhvr>
                                        <p:cTn id="30" dur="450" decel="100000" fill="hold"/>
                                        <p:tgtEl>
                                          <p:spTgt spid="22"/>
                                        </p:tgtEl>
                                        <p:attrNameLst>
                                          <p:attrName>ppt_y</p:attrName>
                                        </p:attrNameLst>
                                      </p:cBhvr>
                                      <p:tavLst>
                                        <p:tav tm="0">
                                          <p:val>
                                            <p:strVal val="#ppt_y+1"/>
                                          </p:val>
                                        </p:tav>
                                        <p:tav tm="100000">
                                          <p:val>
                                            <p:strVal val="#ppt_y-.03"/>
                                          </p:val>
                                        </p:tav>
                                      </p:tavLst>
                                    </p:anim>
                                    <p:anim calcmode="lin" valueType="num">
                                      <p:cBhvr>
                                        <p:cTn id="31" dur="50" accel="100000" fill="hold">
                                          <p:stCondLst>
                                            <p:cond delay="450"/>
                                          </p:stCondLst>
                                        </p:cTn>
                                        <p:tgtEl>
                                          <p:spTgt spid="22"/>
                                        </p:tgtEl>
                                        <p:attrNameLst>
                                          <p:attrName>ppt_y</p:attrName>
                                        </p:attrNameLst>
                                      </p:cBhvr>
                                      <p:tavLst>
                                        <p:tav tm="0">
                                          <p:val>
                                            <p:strVal val="#ppt_y-.03"/>
                                          </p:val>
                                        </p:tav>
                                        <p:tav tm="100000">
                                          <p:val>
                                            <p:strVal val="#ppt_y"/>
                                          </p:val>
                                        </p:tav>
                                      </p:tavLst>
                                    </p:anim>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23"/>
                                        </p:tgtEl>
                                        <p:attrNameLst>
                                          <p:attrName>r</p:attrName>
                                        </p:attrNameLst>
                                      </p:cBhvr>
                                    </p:animRot>
                                    <p:animRot by="-240000">
                                      <p:cBhvr>
                                        <p:cTn id="34" dur="200" fill="hold">
                                          <p:stCondLst>
                                            <p:cond delay="200"/>
                                          </p:stCondLst>
                                        </p:cTn>
                                        <p:tgtEl>
                                          <p:spTgt spid="23"/>
                                        </p:tgtEl>
                                        <p:attrNameLst>
                                          <p:attrName>r</p:attrName>
                                        </p:attrNameLst>
                                      </p:cBhvr>
                                    </p:animRot>
                                    <p:animRot by="240000">
                                      <p:cBhvr>
                                        <p:cTn id="35" dur="200" fill="hold">
                                          <p:stCondLst>
                                            <p:cond delay="400"/>
                                          </p:stCondLst>
                                        </p:cTn>
                                        <p:tgtEl>
                                          <p:spTgt spid="23"/>
                                        </p:tgtEl>
                                        <p:attrNameLst>
                                          <p:attrName>r</p:attrName>
                                        </p:attrNameLst>
                                      </p:cBhvr>
                                    </p:animRot>
                                    <p:animRot by="-240000">
                                      <p:cBhvr>
                                        <p:cTn id="36" dur="200" fill="hold">
                                          <p:stCondLst>
                                            <p:cond delay="600"/>
                                          </p:stCondLst>
                                        </p:cTn>
                                        <p:tgtEl>
                                          <p:spTgt spid="23"/>
                                        </p:tgtEl>
                                        <p:attrNameLst>
                                          <p:attrName>r</p:attrName>
                                        </p:attrNameLst>
                                      </p:cBhvr>
                                    </p:animRot>
                                    <p:animRot by="120000">
                                      <p:cBhvr>
                                        <p:cTn id="37" dur="200" fill="hold">
                                          <p:stCondLst>
                                            <p:cond delay="800"/>
                                          </p:stCondLst>
                                        </p:cTn>
                                        <p:tgtEl>
                                          <p:spTgt spid="23"/>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22"/>
                                        </p:tgtEl>
                                        <p:attrNameLst>
                                          <p:attrName>fillcolor</p:attrName>
                                        </p:attrNameLst>
                                      </p:cBhvr>
                                      <p:to>
                                        <a:srgbClr val="73FB79"/>
                                      </p:to>
                                    </p:animClr>
                                    <p:set>
                                      <p:cBhvr>
                                        <p:cTn id="42" dur="2000" fill="hold"/>
                                        <p:tgtEl>
                                          <p:spTgt spid="22"/>
                                        </p:tgtEl>
                                        <p:attrNameLst>
                                          <p:attrName>fill.type</p:attrName>
                                        </p:attrNameLst>
                                      </p:cBhvr>
                                      <p:to>
                                        <p:strVal val="solid"/>
                                      </p:to>
                                    </p:set>
                                    <p:set>
                                      <p:cBhvr>
                                        <p:cTn id="43" dur="2000" fill="hold"/>
                                        <p:tgtEl>
                                          <p:spTgt spid="2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9EF"/>
        </a:solidFill>
        <a:effectLst/>
      </p:bgPr>
    </p:bg>
    <p:spTree>
      <p:nvGrpSpPr>
        <p:cNvPr id="1" name="">
          <a:extLst>
            <a:ext uri="{FF2B5EF4-FFF2-40B4-BE49-F238E27FC236}">
              <a16:creationId xmlns:a16="http://schemas.microsoft.com/office/drawing/2014/main" id="{51ADF313-F7A1-D49D-C225-6F5680CD92D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8F25C26-1380-8898-AC4A-A93FBD09472C}"/>
              </a:ext>
            </a:extLst>
          </p:cNvPr>
          <p:cNvGrpSpPr/>
          <p:nvPr/>
        </p:nvGrpSpPr>
        <p:grpSpPr>
          <a:xfrm>
            <a:off x="1028700" y="2428404"/>
            <a:ext cx="16651274" cy="7476562"/>
            <a:chOff x="0" y="0"/>
            <a:chExt cx="22201699" cy="9968749"/>
          </a:xfrm>
        </p:grpSpPr>
        <p:grpSp>
          <p:nvGrpSpPr>
            <p:cNvPr id="3" name="Group 3">
              <a:extLst>
                <a:ext uri="{FF2B5EF4-FFF2-40B4-BE49-F238E27FC236}">
                  <a16:creationId xmlns:a16="http://schemas.microsoft.com/office/drawing/2014/main" id="{837127AB-6C8C-B212-A306-5AD1F06D2D27}"/>
                </a:ext>
              </a:extLst>
            </p:cNvPr>
            <p:cNvGrpSpPr/>
            <p:nvPr/>
          </p:nvGrpSpPr>
          <p:grpSpPr>
            <a:xfrm>
              <a:off x="0" y="0"/>
              <a:ext cx="22201699" cy="9968749"/>
              <a:chOff x="0" y="0"/>
              <a:chExt cx="4998047" cy="2244165"/>
            </a:xfrm>
          </p:grpSpPr>
          <p:sp>
            <p:nvSpPr>
              <p:cNvPr id="4" name="Freeform 4">
                <a:extLst>
                  <a:ext uri="{FF2B5EF4-FFF2-40B4-BE49-F238E27FC236}">
                    <a16:creationId xmlns:a16="http://schemas.microsoft.com/office/drawing/2014/main" id="{E0CDD5CD-0C12-C6F8-AD1B-DDD6DF9000AC}"/>
                  </a:ext>
                </a:extLst>
              </p:cNvPr>
              <p:cNvSpPr/>
              <p:nvPr/>
            </p:nvSpPr>
            <p:spPr>
              <a:xfrm>
                <a:off x="0" y="0"/>
                <a:ext cx="4998047" cy="2244165"/>
              </a:xfrm>
              <a:custGeom>
                <a:avLst/>
                <a:gdLst/>
                <a:ahLst/>
                <a:cxnLst/>
                <a:rect l="l" t="t" r="r" b="b"/>
                <a:pathLst>
                  <a:path w="4998047" h="2244165">
                    <a:moveTo>
                      <a:pt x="0" y="0"/>
                    </a:moveTo>
                    <a:lnTo>
                      <a:pt x="4998047" y="0"/>
                    </a:lnTo>
                    <a:lnTo>
                      <a:pt x="4998047" y="2244165"/>
                    </a:lnTo>
                    <a:lnTo>
                      <a:pt x="0" y="2244165"/>
                    </a:lnTo>
                    <a:close/>
                  </a:path>
                </a:pathLst>
              </a:custGeom>
              <a:solidFill>
                <a:srgbClr val="FFFFFF"/>
              </a:solidFill>
              <a:ln w="38100" cap="sq">
                <a:solidFill>
                  <a:srgbClr val="644F3D"/>
                </a:solidFill>
                <a:prstDash val="solid"/>
                <a:miter/>
              </a:ln>
            </p:spPr>
            <p:txBody>
              <a:bodyPr/>
              <a:lstStyle/>
              <a:p>
                <a:endParaRPr lang="en-US"/>
              </a:p>
            </p:txBody>
          </p:sp>
          <p:sp>
            <p:nvSpPr>
              <p:cNvPr id="5" name="TextBox 5">
                <a:extLst>
                  <a:ext uri="{FF2B5EF4-FFF2-40B4-BE49-F238E27FC236}">
                    <a16:creationId xmlns:a16="http://schemas.microsoft.com/office/drawing/2014/main" id="{04F18893-F1D2-BDA0-31EC-FA10334BF9DA}"/>
                  </a:ext>
                </a:extLst>
              </p:cNvPr>
              <p:cNvSpPr txBox="1"/>
              <p:nvPr/>
            </p:nvSpPr>
            <p:spPr>
              <a:xfrm>
                <a:off x="0" y="-38100"/>
                <a:ext cx="4998047" cy="2282265"/>
              </a:xfrm>
              <a:prstGeom prst="rect">
                <a:avLst/>
              </a:prstGeom>
            </p:spPr>
            <p:txBody>
              <a:bodyPr lIns="50800" tIns="50800" rIns="50800" bIns="50800" rtlCol="0" anchor="ctr"/>
              <a:lstStyle/>
              <a:p>
                <a:pPr algn="ctr">
                  <a:lnSpc>
                    <a:spcPts val="2659"/>
                  </a:lnSpc>
                </a:pPr>
                <a:endParaRPr/>
              </a:p>
            </p:txBody>
          </p:sp>
        </p:grpSp>
        <p:grpSp>
          <p:nvGrpSpPr>
            <p:cNvPr id="6" name="Group 6">
              <a:extLst>
                <a:ext uri="{FF2B5EF4-FFF2-40B4-BE49-F238E27FC236}">
                  <a16:creationId xmlns:a16="http://schemas.microsoft.com/office/drawing/2014/main" id="{2F84CFEA-8546-B40A-8287-24D02E3EFCB8}"/>
                </a:ext>
              </a:extLst>
            </p:cNvPr>
            <p:cNvGrpSpPr/>
            <p:nvPr/>
          </p:nvGrpSpPr>
          <p:grpSpPr>
            <a:xfrm>
              <a:off x="242144" y="172084"/>
              <a:ext cx="21717411" cy="9624581"/>
              <a:chOff x="0" y="0"/>
              <a:chExt cx="4889024" cy="2166686"/>
            </a:xfrm>
          </p:grpSpPr>
          <p:sp>
            <p:nvSpPr>
              <p:cNvPr id="7" name="Freeform 7">
                <a:extLst>
                  <a:ext uri="{FF2B5EF4-FFF2-40B4-BE49-F238E27FC236}">
                    <a16:creationId xmlns:a16="http://schemas.microsoft.com/office/drawing/2014/main" id="{9BEAFF4D-1E21-D87F-1C8F-DCEEC9353257}"/>
                  </a:ext>
                </a:extLst>
              </p:cNvPr>
              <p:cNvSpPr/>
              <p:nvPr/>
            </p:nvSpPr>
            <p:spPr>
              <a:xfrm>
                <a:off x="0" y="0"/>
                <a:ext cx="4889024" cy="2166686"/>
              </a:xfrm>
              <a:custGeom>
                <a:avLst/>
                <a:gdLst/>
                <a:ahLst/>
                <a:cxnLst/>
                <a:rect l="l" t="t" r="r" b="b"/>
                <a:pathLst>
                  <a:path w="4889024" h="2166686">
                    <a:moveTo>
                      <a:pt x="0" y="0"/>
                    </a:moveTo>
                    <a:lnTo>
                      <a:pt x="4889024" y="0"/>
                    </a:lnTo>
                    <a:lnTo>
                      <a:pt x="4889024" y="2166686"/>
                    </a:lnTo>
                    <a:lnTo>
                      <a:pt x="0" y="2166686"/>
                    </a:lnTo>
                    <a:close/>
                  </a:path>
                </a:pathLst>
              </a:custGeom>
              <a:solidFill>
                <a:srgbClr val="FFFFFF"/>
              </a:solidFill>
              <a:ln w="38100" cap="sq">
                <a:solidFill>
                  <a:srgbClr val="C1CE9A"/>
                </a:solidFill>
                <a:prstDash val="lgDash"/>
                <a:miter/>
              </a:ln>
            </p:spPr>
            <p:txBody>
              <a:bodyPr/>
              <a:lstStyle/>
              <a:p>
                <a:endParaRPr lang="en-US"/>
              </a:p>
            </p:txBody>
          </p:sp>
          <p:sp>
            <p:nvSpPr>
              <p:cNvPr id="8" name="TextBox 8">
                <a:extLst>
                  <a:ext uri="{FF2B5EF4-FFF2-40B4-BE49-F238E27FC236}">
                    <a16:creationId xmlns:a16="http://schemas.microsoft.com/office/drawing/2014/main" id="{A6AA20E2-F1AD-8BEA-87B0-C23E6530D4E2}"/>
                  </a:ext>
                </a:extLst>
              </p:cNvPr>
              <p:cNvSpPr txBox="1"/>
              <p:nvPr/>
            </p:nvSpPr>
            <p:spPr>
              <a:xfrm>
                <a:off x="0" y="-38100"/>
                <a:ext cx="4889024" cy="2204786"/>
              </a:xfrm>
              <a:prstGeom prst="rect">
                <a:avLst/>
              </a:prstGeom>
            </p:spPr>
            <p:txBody>
              <a:bodyPr lIns="50800" tIns="50800" rIns="50800" bIns="50800" rtlCol="0" anchor="ctr"/>
              <a:lstStyle/>
              <a:p>
                <a:pPr algn="ctr">
                  <a:lnSpc>
                    <a:spcPts val="2659"/>
                  </a:lnSpc>
                </a:pPr>
                <a:endParaRPr/>
              </a:p>
            </p:txBody>
          </p:sp>
        </p:grpSp>
      </p:grpSp>
      <p:sp>
        <p:nvSpPr>
          <p:cNvPr id="9" name="Freeform 9">
            <a:extLst>
              <a:ext uri="{FF2B5EF4-FFF2-40B4-BE49-F238E27FC236}">
                <a16:creationId xmlns:a16="http://schemas.microsoft.com/office/drawing/2014/main" id="{FFD07FEF-654C-69FC-ABF0-73CA92F25905}"/>
              </a:ext>
            </a:extLst>
          </p:cNvPr>
          <p:cNvSpPr/>
          <p:nvPr/>
        </p:nvSpPr>
        <p:spPr>
          <a:xfrm>
            <a:off x="-3134317" y="7780418"/>
            <a:ext cx="5496517" cy="2970409"/>
          </a:xfrm>
          <a:custGeom>
            <a:avLst/>
            <a:gdLst/>
            <a:ahLst/>
            <a:cxnLst/>
            <a:rect l="l" t="t" r="r" b="b"/>
            <a:pathLst>
              <a:path w="5496517" h="2970409">
                <a:moveTo>
                  <a:pt x="0" y="0"/>
                </a:moveTo>
                <a:lnTo>
                  <a:pt x="5496517" y="0"/>
                </a:lnTo>
                <a:lnTo>
                  <a:pt x="5496517" y="2970409"/>
                </a:lnTo>
                <a:lnTo>
                  <a:pt x="0" y="29704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0" name="Group 10">
            <a:extLst>
              <a:ext uri="{FF2B5EF4-FFF2-40B4-BE49-F238E27FC236}">
                <a16:creationId xmlns:a16="http://schemas.microsoft.com/office/drawing/2014/main" id="{339F5915-5EE6-55DA-7FE5-BE98147B162E}"/>
              </a:ext>
            </a:extLst>
          </p:cNvPr>
          <p:cNvGrpSpPr/>
          <p:nvPr/>
        </p:nvGrpSpPr>
        <p:grpSpPr>
          <a:xfrm>
            <a:off x="280440" y="517910"/>
            <a:ext cx="17727121" cy="1643645"/>
            <a:chOff x="0" y="0"/>
            <a:chExt cx="4413951" cy="409258"/>
          </a:xfrm>
        </p:grpSpPr>
        <p:sp>
          <p:nvSpPr>
            <p:cNvPr id="11" name="Freeform 11">
              <a:extLst>
                <a:ext uri="{FF2B5EF4-FFF2-40B4-BE49-F238E27FC236}">
                  <a16:creationId xmlns:a16="http://schemas.microsoft.com/office/drawing/2014/main" id="{4293F20E-3356-E315-AD56-11438B75030D}"/>
                </a:ext>
              </a:extLst>
            </p:cNvPr>
            <p:cNvSpPr/>
            <p:nvPr/>
          </p:nvSpPr>
          <p:spPr>
            <a:xfrm>
              <a:off x="0" y="0"/>
              <a:ext cx="4413952" cy="409258"/>
            </a:xfrm>
            <a:custGeom>
              <a:avLst/>
              <a:gdLst/>
              <a:ahLst/>
              <a:cxnLst/>
              <a:rect l="l" t="t" r="r" b="b"/>
              <a:pathLst>
                <a:path w="4413952" h="409258">
                  <a:moveTo>
                    <a:pt x="22273" y="0"/>
                  </a:moveTo>
                  <a:lnTo>
                    <a:pt x="4391678" y="0"/>
                  </a:lnTo>
                  <a:cubicBezTo>
                    <a:pt x="4397585" y="0"/>
                    <a:pt x="4403251" y="2347"/>
                    <a:pt x="4407428" y="6524"/>
                  </a:cubicBezTo>
                  <a:cubicBezTo>
                    <a:pt x="4411605" y="10701"/>
                    <a:pt x="4413952" y="16366"/>
                    <a:pt x="4413952" y="22273"/>
                  </a:cubicBezTo>
                  <a:lnTo>
                    <a:pt x="4413952" y="386985"/>
                  </a:lnTo>
                  <a:cubicBezTo>
                    <a:pt x="4413952" y="399286"/>
                    <a:pt x="4403980" y="409258"/>
                    <a:pt x="4391678" y="409258"/>
                  </a:cubicBezTo>
                  <a:lnTo>
                    <a:pt x="22273" y="409258"/>
                  </a:lnTo>
                  <a:cubicBezTo>
                    <a:pt x="9972" y="409258"/>
                    <a:pt x="0" y="399286"/>
                    <a:pt x="0" y="386985"/>
                  </a:cubicBezTo>
                  <a:lnTo>
                    <a:pt x="0" y="22273"/>
                  </a:lnTo>
                  <a:cubicBezTo>
                    <a:pt x="0" y="9972"/>
                    <a:pt x="9972" y="0"/>
                    <a:pt x="22273" y="0"/>
                  </a:cubicBezTo>
                  <a:close/>
                </a:path>
              </a:pathLst>
            </a:custGeom>
            <a:solidFill>
              <a:srgbClr val="FFFFFF"/>
            </a:solidFill>
            <a:ln w="47625" cap="rnd">
              <a:solidFill>
                <a:srgbClr val="000000"/>
              </a:solidFill>
              <a:prstDash val="solid"/>
              <a:round/>
            </a:ln>
          </p:spPr>
          <p:txBody>
            <a:bodyPr/>
            <a:lstStyle/>
            <a:p>
              <a:endParaRPr lang="en-US"/>
            </a:p>
          </p:txBody>
        </p:sp>
        <p:sp>
          <p:nvSpPr>
            <p:cNvPr id="12" name="TextBox 12">
              <a:extLst>
                <a:ext uri="{FF2B5EF4-FFF2-40B4-BE49-F238E27FC236}">
                  <a16:creationId xmlns:a16="http://schemas.microsoft.com/office/drawing/2014/main" id="{41EB0B4E-D3F1-A508-015D-4EBE776EC64A}"/>
                </a:ext>
              </a:extLst>
            </p:cNvPr>
            <p:cNvSpPr txBox="1"/>
            <p:nvPr/>
          </p:nvSpPr>
          <p:spPr>
            <a:xfrm>
              <a:off x="0" y="-38100"/>
              <a:ext cx="4413951" cy="447358"/>
            </a:xfrm>
            <a:prstGeom prst="rect">
              <a:avLst/>
            </a:prstGeom>
          </p:spPr>
          <p:txBody>
            <a:bodyPr lIns="50800" tIns="50800" rIns="50800" bIns="50800" rtlCol="0" anchor="ctr"/>
            <a:lstStyle/>
            <a:p>
              <a:pPr algn="ctr">
                <a:lnSpc>
                  <a:spcPts val="2659"/>
                </a:lnSpc>
                <a:spcBef>
                  <a:spcPct val="0"/>
                </a:spcBef>
              </a:pPr>
              <a:endParaRPr/>
            </a:p>
          </p:txBody>
        </p:sp>
      </p:grpSp>
      <p:sp>
        <p:nvSpPr>
          <p:cNvPr id="17" name="TextBox 16">
            <a:extLst>
              <a:ext uri="{FF2B5EF4-FFF2-40B4-BE49-F238E27FC236}">
                <a16:creationId xmlns:a16="http://schemas.microsoft.com/office/drawing/2014/main" id="{EAEE2EF9-4FD7-9A8A-37E9-D9640A607C7B}"/>
              </a:ext>
            </a:extLst>
          </p:cNvPr>
          <p:cNvSpPr txBox="1"/>
          <p:nvPr/>
        </p:nvSpPr>
        <p:spPr>
          <a:xfrm>
            <a:off x="2517930" y="836861"/>
            <a:ext cx="15333900" cy="959365"/>
          </a:xfrm>
          <a:prstGeom prst="rect">
            <a:avLst/>
          </a:prstGeom>
        </p:spPr>
        <p:txBody>
          <a:bodyPr lIns="0" tIns="0" rIns="0" bIns="0" rtlCol="0" anchor="t">
            <a:spAutoFit/>
          </a:bodyPr>
          <a:lstStyle/>
          <a:p>
            <a:pPr algn="l">
              <a:lnSpc>
                <a:spcPts val="8105"/>
              </a:lnSpc>
              <a:spcBef>
                <a:spcPct val="0"/>
              </a:spcBef>
            </a:pPr>
            <a:r>
              <a:rPr lang="en-US" sz="6500" b="1" dirty="0" err="1">
                <a:solidFill>
                  <a:srgbClr val="653835"/>
                </a:solidFill>
                <a:latin typeface="UTM Avo" panose="02040603050506020204" pitchFamily="18"/>
                <a:ea typeface="Paytone One"/>
                <a:cs typeface="Paytone One"/>
                <a:sym typeface="Paytone One"/>
              </a:rPr>
              <a:t>Xử</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lí</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tình</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huống</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và</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đóng</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vai</a:t>
            </a:r>
            <a:r>
              <a:rPr lang="en-US" sz="6500" b="1" dirty="0">
                <a:solidFill>
                  <a:srgbClr val="653835"/>
                </a:solidFill>
                <a:latin typeface="UTM Avo" panose="02040603050506020204" pitchFamily="18"/>
                <a:ea typeface="Paytone One"/>
                <a:cs typeface="Paytone One"/>
                <a:sym typeface="Paytone One"/>
              </a:rPr>
              <a:t>:</a:t>
            </a:r>
          </a:p>
        </p:txBody>
      </p:sp>
      <p:sp>
        <p:nvSpPr>
          <p:cNvPr id="15" name="Freeform 14">
            <a:extLst>
              <a:ext uri="{FF2B5EF4-FFF2-40B4-BE49-F238E27FC236}">
                <a16:creationId xmlns:a16="http://schemas.microsoft.com/office/drawing/2014/main" id="{57EFF72C-D213-8C80-6C53-60A8950C2490}"/>
              </a:ext>
            </a:extLst>
          </p:cNvPr>
          <p:cNvSpPr/>
          <p:nvPr/>
        </p:nvSpPr>
        <p:spPr>
          <a:xfrm>
            <a:off x="0" y="89333"/>
            <a:ext cx="2362200" cy="2221455"/>
          </a:xfrm>
          <a:custGeom>
            <a:avLst/>
            <a:gdLst/>
            <a:ahLst/>
            <a:cxnLst/>
            <a:rect l="l" t="t" r="r" b="b"/>
            <a:pathLst>
              <a:path w="4442429" h="4114800">
                <a:moveTo>
                  <a:pt x="0" y="0"/>
                </a:moveTo>
                <a:lnTo>
                  <a:pt x="4442430" y="0"/>
                </a:lnTo>
                <a:lnTo>
                  <a:pt x="444243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1DB28DE1-BA83-C3CD-CB03-A7F813CA4B73}"/>
              </a:ext>
            </a:extLst>
          </p:cNvPr>
          <p:cNvSpPr txBox="1"/>
          <p:nvPr/>
        </p:nvSpPr>
        <p:spPr>
          <a:xfrm>
            <a:off x="1420091" y="2629739"/>
            <a:ext cx="15662290" cy="1785104"/>
          </a:xfrm>
          <a:prstGeom prst="rect">
            <a:avLst/>
          </a:prstGeom>
          <a:noFill/>
        </p:spPr>
        <p:txBody>
          <a:bodyPr wrap="square" rtlCol="0">
            <a:spAutoFit/>
          </a:bodyPr>
          <a:lstStyle/>
          <a:p>
            <a:pPr algn="just"/>
            <a:r>
              <a:rPr lang="vi-VN" sz="5500" b="0" i="0" dirty="0">
                <a:solidFill>
                  <a:srgbClr val="653834"/>
                </a:solidFill>
                <a:effectLst/>
                <a:latin typeface="UTM Avo" panose="02040603050506020204" pitchFamily="18"/>
              </a:rPr>
              <a:t>Trên đường đi học, Mai nhìn thấy chiếc đồng hồ rơi ở trên đường. Mai nên làm gì?</a:t>
            </a:r>
            <a:endParaRPr lang="en-VN" sz="5500" dirty="0">
              <a:solidFill>
                <a:srgbClr val="653834"/>
              </a:solidFill>
              <a:latin typeface="UTM Avo" panose="02040603050506020204" pitchFamily="18"/>
            </a:endParaRPr>
          </a:p>
        </p:txBody>
      </p:sp>
      <p:pic>
        <p:nvPicPr>
          <p:cNvPr id="13" name="Picture 12">
            <a:extLst>
              <a:ext uri="{FF2B5EF4-FFF2-40B4-BE49-F238E27FC236}">
                <a16:creationId xmlns:a16="http://schemas.microsoft.com/office/drawing/2014/main" id="{A5CA50BF-30F6-D00A-55EF-B0B64788E5AA}"/>
              </a:ext>
            </a:extLst>
          </p:cNvPr>
          <p:cNvPicPr>
            <a:picLocks noChangeAspect="1"/>
          </p:cNvPicPr>
          <p:nvPr/>
        </p:nvPicPr>
        <p:blipFill>
          <a:blip r:embed="rId6">
            <a:extLst>
              <a:ext uri="{28A0092B-C50C-407E-A947-70E740481C1C}">
                <a14:useLocalDpi xmlns:a14="http://schemas.microsoft.com/office/drawing/2010/main" val="0"/>
              </a:ext>
            </a:extLst>
          </a:blip>
          <a:srcRect l="11127" t="38921" r="16221" b="32137"/>
          <a:stretch/>
        </p:blipFill>
        <p:spPr>
          <a:xfrm>
            <a:off x="4326434" y="4487115"/>
            <a:ext cx="9635131" cy="5373439"/>
          </a:xfrm>
          <a:prstGeom prst="rect">
            <a:avLst/>
          </a:prstGeom>
        </p:spPr>
      </p:pic>
    </p:spTree>
    <p:extLst>
      <p:ext uri="{BB962C8B-B14F-4D97-AF65-F5344CB8AC3E}">
        <p14:creationId xmlns:p14="http://schemas.microsoft.com/office/powerpoint/2010/main" val="2938743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500" fill="hold"/>
                                        <p:tgtEl>
                                          <p:spTgt spid="20"/>
                                        </p:tgtEl>
                                        <p:attrNameLst>
                                          <p:attrName>ppt_x</p:attrName>
                                        </p:attrNameLst>
                                      </p:cBhvr>
                                      <p:tavLst>
                                        <p:tav tm="0">
                                          <p:val>
                                            <p:strVal val="#ppt_x"/>
                                          </p:val>
                                        </p:tav>
                                        <p:tav tm="100000">
                                          <p:val>
                                            <p:strVal val="#ppt_x"/>
                                          </p:val>
                                        </p:tav>
                                      </p:tavLst>
                                    </p:anim>
                                    <p:anim calcmode="lin" valueType="num">
                                      <p:cBhvr additive="base">
                                        <p:cTn id="1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9EF"/>
        </a:solidFill>
        <a:effectLst/>
      </p:bgPr>
    </p:bg>
    <p:spTree>
      <p:nvGrpSpPr>
        <p:cNvPr id="1" name="">
          <a:extLst>
            <a:ext uri="{FF2B5EF4-FFF2-40B4-BE49-F238E27FC236}">
              <a16:creationId xmlns:a16="http://schemas.microsoft.com/office/drawing/2014/main" id="{8B32FDE2-32C7-4535-56D3-D0B7C483198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FA94B4F-4E38-6192-728B-D0A6039B6BED}"/>
              </a:ext>
            </a:extLst>
          </p:cNvPr>
          <p:cNvGrpSpPr/>
          <p:nvPr/>
        </p:nvGrpSpPr>
        <p:grpSpPr>
          <a:xfrm>
            <a:off x="1028700" y="2428404"/>
            <a:ext cx="16651274" cy="7476562"/>
            <a:chOff x="0" y="0"/>
            <a:chExt cx="22201699" cy="9968749"/>
          </a:xfrm>
        </p:grpSpPr>
        <p:grpSp>
          <p:nvGrpSpPr>
            <p:cNvPr id="3" name="Group 3">
              <a:extLst>
                <a:ext uri="{FF2B5EF4-FFF2-40B4-BE49-F238E27FC236}">
                  <a16:creationId xmlns:a16="http://schemas.microsoft.com/office/drawing/2014/main" id="{70137858-9067-F11F-4B81-91EA8C76949D}"/>
                </a:ext>
              </a:extLst>
            </p:cNvPr>
            <p:cNvGrpSpPr/>
            <p:nvPr/>
          </p:nvGrpSpPr>
          <p:grpSpPr>
            <a:xfrm>
              <a:off x="0" y="0"/>
              <a:ext cx="22201699" cy="9968749"/>
              <a:chOff x="0" y="0"/>
              <a:chExt cx="4998047" cy="2244165"/>
            </a:xfrm>
          </p:grpSpPr>
          <p:sp>
            <p:nvSpPr>
              <p:cNvPr id="4" name="Freeform 4">
                <a:extLst>
                  <a:ext uri="{FF2B5EF4-FFF2-40B4-BE49-F238E27FC236}">
                    <a16:creationId xmlns:a16="http://schemas.microsoft.com/office/drawing/2014/main" id="{46972001-CE12-9CD2-B7A2-901678AC89AE}"/>
                  </a:ext>
                </a:extLst>
              </p:cNvPr>
              <p:cNvSpPr/>
              <p:nvPr/>
            </p:nvSpPr>
            <p:spPr>
              <a:xfrm>
                <a:off x="0" y="0"/>
                <a:ext cx="4998047" cy="2244165"/>
              </a:xfrm>
              <a:custGeom>
                <a:avLst/>
                <a:gdLst/>
                <a:ahLst/>
                <a:cxnLst/>
                <a:rect l="l" t="t" r="r" b="b"/>
                <a:pathLst>
                  <a:path w="4998047" h="2244165">
                    <a:moveTo>
                      <a:pt x="0" y="0"/>
                    </a:moveTo>
                    <a:lnTo>
                      <a:pt x="4998047" y="0"/>
                    </a:lnTo>
                    <a:lnTo>
                      <a:pt x="4998047" y="2244165"/>
                    </a:lnTo>
                    <a:lnTo>
                      <a:pt x="0" y="2244165"/>
                    </a:lnTo>
                    <a:close/>
                  </a:path>
                </a:pathLst>
              </a:custGeom>
              <a:solidFill>
                <a:srgbClr val="FFFFFF"/>
              </a:solidFill>
              <a:ln w="38100" cap="sq">
                <a:solidFill>
                  <a:srgbClr val="644F3D"/>
                </a:solidFill>
                <a:prstDash val="solid"/>
                <a:miter/>
              </a:ln>
            </p:spPr>
            <p:txBody>
              <a:bodyPr/>
              <a:lstStyle/>
              <a:p>
                <a:endParaRPr lang="en-US"/>
              </a:p>
            </p:txBody>
          </p:sp>
          <p:sp>
            <p:nvSpPr>
              <p:cNvPr id="5" name="TextBox 5">
                <a:extLst>
                  <a:ext uri="{FF2B5EF4-FFF2-40B4-BE49-F238E27FC236}">
                    <a16:creationId xmlns:a16="http://schemas.microsoft.com/office/drawing/2014/main" id="{E4E3350C-B0E1-30B4-73B9-E17D8849FB8C}"/>
                  </a:ext>
                </a:extLst>
              </p:cNvPr>
              <p:cNvSpPr txBox="1"/>
              <p:nvPr/>
            </p:nvSpPr>
            <p:spPr>
              <a:xfrm>
                <a:off x="0" y="-38100"/>
                <a:ext cx="4998047" cy="2282265"/>
              </a:xfrm>
              <a:prstGeom prst="rect">
                <a:avLst/>
              </a:prstGeom>
            </p:spPr>
            <p:txBody>
              <a:bodyPr lIns="50800" tIns="50800" rIns="50800" bIns="50800" rtlCol="0" anchor="ctr"/>
              <a:lstStyle/>
              <a:p>
                <a:pPr algn="ctr">
                  <a:lnSpc>
                    <a:spcPts val="2659"/>
                  </a:lnSpc>
                </a:pPr>
                <a:endParaRPr/>
              </a:p>
            </p:txBody>
          </p:sp>
        </p:grpSp>
        <p:grpSp>
          <p:nvGrpSpPr>
            <p:cNvPr id="6" name="Group 6">
              <a:extLst>
                <a:ext uri="{FF2B5EF4-FFF2-40B4-BE49-F238E27FC236}">
                  <a16:creationId xmlns:a16="http://schemas.microsoft.com/office/drawing/2014/main" id="{42FE1866-71C0-DB43-3F17-5939FB8994A6}"/>
                </a:ext>
              </a:extLst>
            </p:cNvPr>
            <p:cNvGrpSpPr/>
            <p:nvPr/>
          </p:nvGrpSpPr>
          <p:grpSpPr>
            <a:xfrm>
              <a:off x="242144" y="172084"/>
              <a:ext cx="21717411" cy="9624581"/>
              <a:chOff x="0" y="0"/>
              <a:chExt cx="4889024" cy="2166686"/>
            </a:xfrm>
          </p:grpSpPr>
          <p:sp>
            <p:nvSpPr>
              <p:cNvPr id="7" name="Freeform 7">
                <a:extLst>
                  <a:ext uri="{FF2B5EF4-FFF2-40B4-BE49-F238E27FC236}">
                    <a16:creationId xmlns:a16="http://schemas.microsoft.com/office/drawing/2014/main" id="{5A0F0D0B-8FA1-A192-888E-A76F5BA7C25A}"/>
                  </a:ext>
                </a:extLst>
              </p:cNvPr>
              <p:cNvSpPr/>
              <p:nvPr/>
            </p:nvSpPr>
            <p:spPr>
              <a:xfrm>
                <a:off x="0" y="0"/>
                <a:ext cx="4889024" cy="2166686"/>
              </a:xfrm>
              <a:custGeom>
                <a:avLst/>
                <a:gdLst/>
                <a:ahLst/>
                <a:cxnLst/>
                <a:rect l="l" t="t" r="r" b="b"/>
                <a:pathLst>
                  <a:path w="4889024" h="2166686">
                    <a:moveTo>
                      <a:pt x="0" y="0"/>
                    </a:moveTo>
                    <a:lnTo>
                      <a:pt x="4889024" y="0"/>
                    </a:lnTo>
                    <a:lnTo>
                      <a:pt x="4889024" y="2166686"/>
                    </a:lnTo>
                    <a:lnTo>
                      <a:pt x="0" y="2166686"/>
                    </a:lnTo>
                    <a:close/>
                  </a:path>
                </a:pathLst>
              </a:custGeom>
              <a:solidFill>
                <a:srgbClr val="FFFFFF"/>
              </a:solidFill>
              <a:ln w="38100" cap="sq">
                <a:solidFill>
                  <a:srgbClr val="C1CE9A"/>
                </a:solidFill>
                <a:prstDash val="lgDash"/>
                <a:miter/>
              </a:ln>
            </p:spPr>
            <p:txBody>
              <a:bodyPr/>
              <a:lstStyle/>
              <a:p>
                <a:endParaRPr lang="en-US"/>
              </a:p>
            </p:txBody>
          </p:sp>
          <p:sp>
            <p:nvSpPr>
              <p:cNvPr id="8" name="TextBox 8">
                <a:extLst>
                  <a:ext uri="{FF2B5EF4-FFF2-40B4-BE49-F238E27FC236}">
                    <a16:creationId xmlns:a16="http://schemas.microsoft.com/office/drawing/2014/main" id="{F8EDE994-5906-0F75-DE7F-713BC57C994F}"/>
                  </a:ext>
                </a:extLst>
              </p:cNvPr>
              <p:cNvSpPr txBox="1"/>
              <p:nvPr/>
            </p:nvSpPr>
            <p:spPr>
              <a:xfrm>
                <a:off x="0" y="-38100"/>
                <a:ext cx="4889024" cy="2204786"/>
              </a:xfrm>
              <a:prstGeom prst="rect">
                <a:avLst/>
              </a:prstGeom>
            </p:spPr>
            <p:txBody>
              <a:bodyPr lIns="50800" tIns="50800" rIns="50800" bIns="50800" rtlCol="0" anchor="ctr"/>
              <a:lstStyle/>
              <a:p>
                <a:pPr algn="ctr">
                  <a:lnSpc>
                    <a:spcPts val="2659"/>
                  </a:lnSpc>
                </a:pPr>
                <a:endParaRPr/>
              </a:p>
            </p:txBody>
          </p:sp>
        </p:grpSp>
      </p:grpSp>
      <p:grpSp>
        <p:nvGrpSpPr>
          <p:cNvPr id="10" name="Group 10">
            <a:extLst>
              <a:ext uri="{FF2B5EF4-FFF2-40B4-BE49-F238E27FC236}">
                <a16:creationId xmlns:a16="http://schemas.microsoft.com/office/drawing/2014/main" id="{A630806A-AFEF-B357-CA93-5EC94C9DA62B}"/>
              </a:ext>
            </a:extLst>
          </p:cNvPr>
          <p:cNvGrpSpPr/>
          <p:nvPr/>
        </p:nvGrpSpPr>
        <p:grpSpPr>
          <a:xfrm>
            <a:off x="280440" y="517910"/>
            <a:ext cx="17727121" cy="1643645"/>
            <a:chOff x="0" y="0"/>
            <a:chExt cx="4413951" cy="409258"/>
          </a:xfrm>
        </p:grpSpPr>
        <p:sp>
          <p:nvSpPr>
            <p:cNvPr id="11" name="Freeform 11">
              <a:extLst>
                <a:ext uri="{FF2B5EF4-FFF2-40B4-BE49-F238E27FC236}">
                  <a16:creationId xmlns:a16="http://schemas.microsoft.com/office/drawing/2014/main" id="{46C45618-4698-D9F3-ABBC-21CC81D3C5AA}"/>
                </a:ext>
              </a:extLst>
            </p:cNvPr>
            <p:cNvSpPr/>
            <p:nvPr/>
          </p:nvSpPr>
          <p:spPr>
            <a:xfrm>
              <a:off x="0" y="0"/>
              <a:ext cx="4413952" cy="409258"/>
            </a:xfrm>
            <a:custGeom>
              <a:avLst/>
              <a:gdLst/>
              <a:ahLst/>
              <a:cxnLst/>
              <a:rect l="l" t="t" r="r" b="b"/>
              <a:pathLst>
                <a:path w="4413952" h="409258">
                  <a:moveTo>
                    <a:pt x="22273" y="0"/>
                  </a:moveTo>
                  <a:lnTo>
                    <a:pt x="4391678" y="0"/>
                  </a:lnTo>
                  <a:cubicBezTo>
                    <a:pt x="4397585" y="0"/>
                    <a:pt x="4403251" y="2347"/>
                    <a:pt x="4407428" y="6524"/>
                  </a:cubicBezTo>
                  <a:cubicBezTo>
                    <a:pt x="4411605" y="10701"/>
                    <a:pt x="4413952" y="16366"/>
                    <a:pt x="4413952" y="22273"/>
                  </a:cubicBezTo>
                  <a:lnTo>
                    <a:pt x="4413952" y="386985"/>
                  </a:lnTo>
                  <a:cubicBezTo>
                    <a:pt x="4413952" y="399286"/>
                    <a:pt x="4403980" y="409258"/>
                    <a:pt x="4391678" y="409258"/>
                  </a:cubicBezTo>
                  <a:lnTo>
                    <a:pt x="22273" y="409258"/>
                  </a:lnTo>
                  <a:cubicBezTo>
                    <a:pt x="9972" y="409258"/>
                    <a:pt x="0" y="399286"/>
                    <a:pt x="0" y="386985"/>
                  </a:cubicBezTo>
                  <a:lnTo>
                    <a:pt x="0" y="22273"/>
                  </a:lnTo>
                  <a:cubicBezTo>
                    <a:pt x="0" y="9972"/>
                    <a:pt x="9972" y="0"/>
                    <a:pt x="22273" y="0"/>
                  </a:cubicBezTo>
                  <a:close/>
                </a:path>
              </a:pathLst>
            </a:custGeom>
            <a:solidFill>
              <a:srgbClr val="FFFFFF"/>
            </a:solidFill>
            <a:ln w="47625" cap="rnd">
              <a:solidFill>
                <a:srgbClr val="000000"/>
              </a:solidFill>
              <a:prstDash val="solid"/>
              <a:round/>
            </a:ln>
          </p:spPr>
          <p:txBody>
            <a:bodyPr/>
            <a:lstStyle/>
            <a:p>
              <a:endParaRPr lang="en-US"/>
            </a:p>
          </p:txBody>
        </p:sp>
        <p:sp>
          <p:nvSpPr>
            <p:cNvPr id="12" name="TextBox 12">
              <a:extLst>
                <a:ext uri="{FF2B5EF4-FFF2-40B4-BE49-F238E27FC236}">
                  <a16:creationId xmlns:a16="http://schemas.microsoft.com/office/drawing/2014/main" id="{22293B04-A01C-6FD8-31A7-364926097B0A}"/>
                </a:ext>
              </a:extLst>
            </p:cNvPr>
            <p:cNvSpPr txBox="1"/>
            <p:nvPr/>
          </p:nvSpPr>
          <p:spPr>
            <a:xfrm>
              <a:off x="0" y="-38100"/>
              <a:ext cx="4413951" cy="447358"/>
            </a:xfrm>
            <a:prstGeom prst="rect">
              <a:avLst/>
            </a:prstGeom>
          </p:spPr>
          <p:txBody>
            <a:bodyPr lIns="50800" tIns="50800" rIns="50800" bIns="50800" rtlCol="0" anchor="ctr"/>
            <a:lstStyle/>
            <a:p>
              <a:pPr algn="ctr">
                <a:lnSpc>
                  <a:spcPts val="2659"/>
                </a:lnSpc>
                <a:spcBef>
                  <a:spcPct val="0"/>
                </a:spcBef>
              </a:pPr>
              <a:endParaRPr/>
            </a:p>
          </p:txBody>
        </p:sp>
      </p:grpSp>
      <p:sp>
        <p:nvSpPr>
          <p:cNvPr id="17" name="TextBox 16">
            <a:extLst>
              <a:ext uri="{FF2B5EF4-FFF2-40B4-BE49-F238E27FC236}">
                <a16:creationId xmlns:a16="http://schemas.microsoft.com/office/drawing/2014/main" id="{5C154852-F64D-C7C9-C5D6-2D10A2881030}"/>
              </a:ext>
            </a:extLst>
          </p:cNvPr>
          <p:cNvSpPr txBox="1"/>
          <p:nvPr/>
        </p:nvSpPr>
        <p:spPr>
          <a:xfrm>
            <a:off x="2517930" y="836861"/>
            <a:ext cx="15333900" cy="959365"/>
          </a:xfrm>
          <a:prstGeom prst="rect">
            <a:avLst/>
          </a:prstGeom>
        </p:spPr>
        <p:txBody>
          <a:bodyPr lIns="0" tIns="0" rIns="0" bIns="0" rtlCol="0" anchor="t">
            <a:spAutoFit/>
          </a:bodyPr>
          <a:lstStyle/>
          <a:p>
            <a:pPr algn="l">
              <a:lnSpc>
                <a:spcPts val="8105"/>
              </a:lnSpc>
              <a:spcBef>
                <a:spcPct val="0"/>
              </a:spcBef>
            </a:pPr>
            <a:r>
              <a:rPr lang="en-US" sz="6500" b="1" dirty="0" err="1">
                <a:solidFill>
                  <a:srgbClr val="653835"/>
                </a:solidFill>
                <a:latin typeface="UTM Avo" panose="02040603050506020204" pitchFamily="18"/>
                <a:ea typeface="Paytone One"/>
                <a:cs typeface="Paytone One"/>
                <a:sym typeface="Paytone One"/>
              </a:rPr>
              <a:t>Xử</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lí</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tình</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huống</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và</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đóng</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vai</a:t>
            </a:r>
            <a:r>
              <a:rPr lang="en-US" sz="6500" b="1" dirty="0">
                <a:solidFill>
                  <a:srgbClr val="653835"/>
                </a:solidFill>
                <a:latin typeface="UTM Avo" panose="02040603050506020204" pitchFamily="18"/>
                <a:ea typeface="Paytone One"/>
                <a:cs typeface="Paytone One"/>
                <a:sym typeface="Paytone One"/>
              </a:rPr>
              <a:t>:</a:t>
            </a:r>
          </a:p>
        </p:txBody>
      </p:sp>
      <p:sp>
        <p:nvSpPr>
          <p:cNvPr id="15" name="Freeform 14">
            <a:extLst>
              <a:ext uri="{FF2B5EF4-FFF2-40B4-BE49-F238E27FC236}">
                <a16:creationId xmlns:a16="http://schemas.microsoft.com/office/drawing/2014/main" id="{4035C31C-6DB6-4777-8C2C-890584946525}"/>
              </a:ext>
            </a:extLst>
          </p:cNvPr>
          <p:cNvSpPr/>
          <p:nvPr/>
        </p:nvSpPr>
        <p:spPr>
          <a:xfrm>
            <a:off x="0" y="89333"/>
            <a:ext cx="2362200" cy="2221455"/>
          </a:xfrm>
          <a:custGeom>
            <a:avLst/>
            <a:gdLst/>
            <a:ahLst/>
            <a:cxnLst/>
            <a:rect l="l" t="t" r="r" b="b"/>
            <a:pathLst>
              <a:path w="4442429" h="4114800">
                <a:moveTo>
                  <a:pt x="0" y="0"/>
                </a:moveTo>
                <a:lnTo>
                  <a:pt x="4442430" y="0"/>
                </a:lnTo>
                <a:lnTo>
                  <a:pt x="444243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314E62F2-8877-30D4-256A-4B5B8032D5FA}"/>
              </a:ext>
            </a:extLst>
          </p:cNvPr>
          <p:cNvPicPr>
            <a:picLocks noChangeAspect="1"/>
          </p:cNvPicPr>
          <p:nvPr/>
        </p:nvPicPr>
        <p:blipFill>
          <a:blip r:embed="rId4"/>
          <a:stretch>
            <a:fillRect/>
          </a:stretch>
        </p:blipFill>
        <p:spPr>
          <a:xfrm>
            <a:off x="1676305" y="2703530"/>
            <a:ext cx="1334829" cy="2179657"/>
          </a:xfrm>
          <a:prstGeom prst="rect">
            <a:avLst/>
          </a:prstGeom>
        </p:spPr>
      </p:pic>
      <p:pic>
        <p:nvPicPr>
          <p:cNvPr id="18" name="Picture 17">
            <a:extLst>
              <a:ext uri="{FF2B5EF4-FFF2-40B4-BE49-F238E27FC236}">
                <a16:creationId xmlns:a16="http://schemas.microsoft.com/office/drawing/2014/main" id="{616DC815-A9BF-B1D8-E3BB-C473FBC62D89}"/>
              </a:ext>
            </a:extLst>
          </p:cNvPr>
          <p:cNvPicPr>
            <a:picLocks noChangeAspect="1"/>
          </p:cNvPicPr>
          <p:nvPr/>
        </p:nvPicPr>
        <p:blipFill>
          <a:blip r:embed="rId5"/>
          <a:stretch>
            <a:fillRect/>
          </a:stretch>
        </p:blipFill>
        <p:spPr>
          <a:xfrm>
            <a:off x="1672429" y="4833995"/>
            <a:ext cx="1334829" cy="2495550"/>
          </a:xfrm>
          <a:prstGeom prst="rect">
            <a:avLst/>
          </a:prstGeom>
        </p:spPr>
      </p:pic>
      <p:sp>
        <p:nvSpPr>
          <p:cNvPr id="21" name="TextBox 20">
            <a:extLst>
              <a:ext uri="{FF2B5EF4-FFF2-40B4-BE49-F238E27FC236}">
                <a16:creationId xmlns:a16="http://schemas.microsoft.com/office/drawing/2014/main" id="{991ACAF5-25B3-F000-4C75-7B5CCDA07607}"/>
              </a:ext>
            </a:extLst>
          </p:cNvPr>
          <p:cNvSpPr txBox="1"/>
          <p:nvPr/>
        </p:nvSpPr>
        <p:spPr>
          <a:xfrm>
            <a:off x="3192742" y="3290381"/>
            <a:ext cx="13984275" cy="1804749"/>
          </a:xfrm>
          <a:prstGeom prst="roundRect">
            <a:avLst/>
          </a:prstGeom>
          <a:solidFill>
            <a:schemeClr val="accent6">
              <a:lumMod val="20000"/>
              <a:lumOff val="80000"/>
            </a:schemeClr>
          </a:solidFill>
        </p:spPr>
        <p:txBody>
          <a:bodyPr wrap="square" rtlCol="0">
            <a:spAutoFit/>
          </a:bodyPr>
          <a:lstStyle/>
          <a:p>
            <a:pPr algn="just"/>
            <a:r>
              <a:rPr lang="en-VN" sz="5000" dirty="0">
                <a:latin typeface="UTM Avo" panose="02040603050506020204" pitchFamily="18"/>
              </a:rPr>
              <a:t>Mai nên nhờ chú công an, bố mẹ hoặc thầy cô giáo để tìm trả lại cho người mất</a:t>
            </a:r>
          </a:p>
        </p:txBody>
      </p:sp>
      <p:sp>
        <p:nvSpPr>
          <p:cNvPr id="22" name="TextBox 21">
            <a:extLst>
              <a:ext uri="{FF2B5EF4-FFF2-40B4-BE49-F238E27FC236}">
                <a16:creationId xmlns:a16="http://schemas.microsoft.com/office/drawing/2014/main" id="{8C5D04AC-CDC3-BC72-8F21-503A97A2A151}"/>
              </a:ext>
            </a:extLst>
          </p:cNvPr>
          <p:cNvSpPr txBox="1"/>
          <p:nvPr/>
        </p:nvSpPr>
        <p:spPr>
          <a:xfrm>
            <a:off x="3192742" y="5338487"/>
            <a:ext cx="13984275" cy="1804749"/>
          </a:xfrm>
          <a:prstGeom prst="roundRect">
            <a:avLst/>
          </a:prstGeom>
          <a:solidFill>
            <a:schemeClr val="accent6">
              <a:lumMod val="20000"/>
              <a:lumOff val="80000"/>
            </a:schemeClr>
          </a:solidFill>
        </p:spPr>
        <p:txBody>
          <a:bodyPr wrap="square" rtlCol="0">
            <a:spAutoFit/>
          </a:bodyPr>
          <a:lstStyle/>
          <a:p>
            <a:pPr algn="just"/>
            <a:r>
              <a:rPr lang="en-VN" sz="5000" dirty="0">
                <a:latin typeface="UTM Avo" panose="02040603050506020204" pitchFamily="18"/>
              </a:rPr>
              <a:t>Mai nên dùng chiếc đồng hồ đó làm quà tặng sinh nhật cho người khác.</a:t>
            </a:r>
          </a:p>
        </p:txBody>
      </p:sp>
      <p:sp>
        <p:nvSpPr>
          <p:cNvPr id="23" name="Freeform 22">
            <a:extLst>
              <a:ext uri="{FF2B5EF4-FFF2-40B4-BE49-F238E27FC236}">
                <a16:creationId xmlns:a16="http://schemas.microsoft.com/office/drawing/2014/main" id="{4EE1E230-B8FB-3D2A-AFB0-377B3F08EB5C}"/>
              </a:ext>
            </a:extLst>
          </p:cNvPr>
          <p:cNvSpPr/>
          <p:nvPr/>
        </p:nvSpPr>
        <p:spPr>
          <a:xfrm flipH="1">
            <a:off x="13989043" y="6240862"/>
            <a:ext cx="3536632" cy="4044222"/>
          </a:xfrm>
          <a:custGeom>
            <a:avLst/>
            <a:gdLst/>
            <a:ahLst/>
            <a:cxnLst/>
            <a:rect l="l" t="t" r="r" b="b"/>
            <a:pathLst>
              <a:path w="5288233" h="5779490">
                <a:moveTo>
                  <a:pt x="5288234" y="0"/>
                </a:moveTo>
                <a:lnTo>
                  <a:pt x="0" y="0"/>
                </a:lnTo>
                <a:lnTo>
                  <a:pt x="0" y="5779490"/>
                </a:lnTo>
                <a:lnTo>
                  <a:pt x="5288234" y="5779490"/>
                </a:lnTo>
                <a:lnTo>
                  <a:pt x="5288234"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1380449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450" decel="100000" fill="hold"/>
                                        <p:tgtEl>
                                          <p:spTgt spid="16"/>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6"/>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37" presetClass="entr" presetSubtype="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anim calcmode="lin" valueType="num">
                                      <p:cBhvr>
                                        <p:cTn id="15" dur="500" fill="hold"/>
                                        <p:tgtEl>
                                          <p:spTgt spid="21"/>
                                        </p:tgtEl>
                                        <p:attrNameLst>
                                          <p:attrName>ppt_x</p:attrName>
                                        </p:attrNameLst>
                                      </p:cBhvr>
                                      <p:tavLst>
                                        <p:tav tm="0">
                                          <p:val>
                                            <p:strVal val="#ppt_x"/>
                                          </p:val>
                                        </p:tav>
                                        <p:tav tm="100000">
                                          <p:val>
                                            <p:strVal val="#ppt_x"/>
                                          </p:val>
                                        </p:tav>
                                      </p:tavLst>
                                    </p:anim>
                                    <p:anim calcmode="lin" valueType="num">
                                      <p:cBhvr>
                                        <p:cTn id="16" dur="450" decel="100000" fill="hold"/>
                                        <p:tgtEl>
                                          <p:spTgt spid="21"/>
                                        </p:tgtEl>
                                        <p:attrNameLst>
                                          <p:attrName>ppt_y</p:attrName>
                                        </p:attrNameLst>
                                      </p:cBhvr>
                                      <p:tavLst>
                                        <p:tav tm="0">
                                          <p:val>
                                            <p:strVal val="#ppt_y+1"/>
                                          </p:val>
                                        </p:tav>
                                        <p:tav tm="100000">
                                          <p:val>
                                            <p:strVal val="#ppt_y-.03"/>
                                          </p:val>
                                        </p:tav>
                                      </p:tavLst>
                                    </p:anim>
                                    <p:anim calcmode="lin" valueType="num">
                                      <p:cBhvr>
                                        <p:cTn id="17" dur="50" accel="100000" fill="hold">
                                          <p:stCondLst>
                                            <p:cond delay="450"/>
                                          </p:stCondLst>
                                        </p:cTn>
                                        <p:tgtEl>
                                          <p:spTgt spid="21"/>
                                        </p:tgtEl>
                                        <p:attrNameLst>
                                          <p:attrName>ppt_y</p:attrName>
                                        </p:attrNameLst>
                                      </p:cBhvr>
                                      <p:tavLst>
                                        <p:tav tm="0">
                                          <p:val>
                                            <p:strVal val="#ppt_y-.03"/>
                                          </p:val>
                                        </p:tav>
                                        <p:tav tm="100000">
                                          <p:val>
                                            <p:strVal val="#ppt_y"/>
                                          </p:val>
                                        </p:tav>
                                      </p:tavLst>
                                    </p:anim>
                                  </p:childTnLst>
                                </p:cTn>
                              </p:par>
                            </p:childTnLst>
                          </p:cTn>
                        </p:par>
                        <p:par>
                          <p:cTn id="18" fill="hold">
                            <p:stCondLst>
                              <p:cond delay="1000"/>
                            </p:stCondLst>
                            <p:childTnLst>
                              <p:par>
                                <p:cTn id="19" presetID="37"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anim calcmode="lin" valueType="num">
                                      <p:cBhvr>
                                        <p:cTn id="22" dur="500" fill="hold"/>
                                        <p:tgtEl>
                                          <p:spTgt spid="18"/>
                                        </p:tgtEl>
                                        <p:attrNameLst>
                                          <p:attrName>ppt_x</p:attrName>
                                        </p:attrNameLst>
                                      </p:cBhvr>
                                      <p:tavLst>
                                        <p:tav tm="0">
                                          <p:val>
                                            <p:strVal val="#ppt_x"/>
                                          </p:val>
                                        </p:tav>
                                        <p:tav tm="100000">
                                          <p:val>
                                            <p:strVal val="#ppt_x"/>
                                          </p:val>
                                        </p:tav>
                                      </p:tavLst>
                                    </p:anim>
                                    <p:anim calcmode="lin" valueType="num">
                                      <p:cBhvr>
                                        <p:cTn id="23" dur="450" decel="100000" fill="hold"/>
                                        <p:tgtEl>
                                          <p:spTgt spid="18"/>
                                        </p:tgtEl>
                                        <p:attrNameLst>
                                          <p:attrName>ppt_y</p:attrName>
                                        </p:attrNameLst>
                                      </p:cBhvr>
                                      <p:tavLst>
                                        <p:tav tm="0">
                                          <p:val>
                                            <p:strVal val="#ppt_y+1"/>
                                          </p:val>
                                        </p:tav>
                                        <p:tav tm="100000">
                                          <p:val>
                                            <p:strVal val="#ppt_y-.03"/>
                                          </p:val>
                                        </p:tav>
                                      </p:tavLst>
                                    </p:anim>
                                    <p:anim calcmode="lin" valueType="num">
                                      <p:cBhvr>
                                        <p:cTn id="24" dur="50" accel="100000" fill="hold">
                                          <p:stCondLst>
                                            <p:cond delay="450"/>
                                          </p:stCondLst>
                                        </p:cTn>
                                        <p:tgtEl>
                                          <p:spTgt spid="18"/>
                                        </p:tgtEl>
                                        <p:attrNameLst>
                                          <p:attrName>ppt_y</p:attrName>
                                        </p:attrNameLst>
                                      </p:cBhvr>
                                      <p:tavLst>
                                        <p:tav tm="0">
                                          <p:val>
                                            <p:strVal val="#ppt_y-.03"/>
                                          </p:val>
                                        </p:tav>
                                        <p:tav tm="100000">
                                          <p:val>
                                            <p:strVal val="#ppt_y"/>
                                          </p:val>
                                        </p:tav>
                                      </p:tavLst>
                                    </p:anim>
                                  </p:childTnLst>
                                </p:cTn>
                              </p:par>
                            </p:childTnLst>
                          </p:cTn>
                        </p:par>
                        <p:par>
                          <p:cTn id="25" fill="hold">
                            <p:stCondLst>
                              <p:cond delay="1500"/>
                            </p:stCondLst>
                            <p:childTnLst>
                              <p:par>
                                <p:cTn id="26" presetID="37" presetClass="entr" presetSubtype="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anim calcmode="lin" valueType="num">
                                      <p:cBhvr>
                                        <p:cTn id="29" dur="500" fill="hold"/>
                                        <p:tgtEl>
                                          <p:spTgt spid="22"/>
                                        </p:tgtEl>
                                        <p:attrNameLst>
                                          <p:attrName>ppt_x</p:attrName>
                                        </p:attrNameLst>
                                      </p:cBhvr>
                                      <p:tavLst>
                                        <p:tav tm="0">
                                          <p:val>
                                            <p:strVal val="#ppt_x"/>
                                          </p:val>
                                        </p:tav>
                                        <p:tav tm="100000">
                                          <p:val>
                                            <p:strVal val="#ppt_x"/>
                                          </p:val>
                                        </p:tav>
                                      </p:tavLst>
                                    </p:anim>
                                    <p:anim calcmode="lin" valueType="num">
                                      <p:cBhvr>
                                        <p:cTn id="30" dur="450" decel="100000" fill="hold"/>
                                        <p:tgtEl>
                                          <p:spTgt spid="22"/>
                                        </p:tgtEl>
                                        <p:attrNameLst>
                                          <p:attrName>ppt_y</p:attrName>
                                        </p:attrNameLst>
                                      </p:cBhvr>
                                      <p:tavLst>
                                        <p:tav tm="0">
                                          <p:val>
                                            <p:strVal val="#ppt_y+1"/>
                                          </p:val>
                                        </p:tav>
                                        <p:tav tm="100000">
                                          <p:val>
                                            <p:strVal val="#ppt_y-.03"/>
                                          </p:val>
                                        </p:tav>
                                      </p:tavLst>
                                    </p:anim>
                                    <p:anim calcmode="lin" valueType="num">
                                      <p:cBhvr>
                                        <p:cTn id="31" dur="50" accel="100000" fill="hold">
                                          <p:stCondLst>
                                            <p:cond delay="450"/>
                                          </p:stCondLst>
                                        </p:cTn>
                                        <p:tgtEl>
                                          <p:spTgt spid="22"/>
                                        </p:tgtEl>
                                        <p:attrNameLst>
                                          <p:attrName>ppt_y</p:attrName>
                                        </p:attrNameLst>
                                      </p:cBhvr>
                                      <p:tavLst>
                                        <p:tav tm="0">
                                          <p:val>
                                            <p:strVal val="#ppt_y-.03"/>
                                          </p:val>
                                        </p:tav>
                                        <p:tav tm="100000">
                                          <p:val>
                                            <p:strVal val="#ppt_y"/>
                                          </p:val>
                                        </p:tav>
                                      </p:tavLst>
                                    </p:anim>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23"/>
                                        </p:tgtEl>
                                        <p:attrNameLst>
                                          <p:attrName>r</p:attrName>
                                        </p:attrNameLst>
                                      </p:cBhvr>
                                    </p:animRot>
                                    <p:animRot by="-240000">
                                      <p:cBhvr>
                                        <p:cTn id="34" dur="200" fill="hold">
                                          <p:stCondLst>
                                            <p:cond delay="200"/>
                                          </p:stCondLst>
                                        </p:cTn>
                                        <p:tgtEl>
                                          <p:spTgt spid="23"/>
                                        </p:tgtEl>
                                        <p:attrNameLst>
                                          <p:attrName>r</p:attrName>
                                        </p:attrNameLst>
                                      </p:cBhvr>
                                    </p:animRot>
                                    <p:animRot by="240000">
                                      <p:cBhvr>
                                        <p:cTn id="35" dur="200" fill="hold">
                                          <p:stCondLst>
                                            <p:cond delay="400"/>
                                          </p:stCondLst>
                                        </p:cTn>
                                        <p:tgtEl>
                                          <p:spTgt spid="23"/>
                                        </p:tgtEl>
                                        <p:attrNameLst>
                                          <p:attrName>r</p:attrName>
                                        </p:attrNameLst>
                                      </p:cBhvr>
                                    </p:animRot>
                                    <p:animRot by="-240000">
                                      <p:cBhvr>
                                        <p:cTn id="36" dur="200" fill="hold">
                                          <p:stCondLst>
                                            <p:cond delay="600"/>
                                          </p:stCondLst>
                                        </p:cTn>
                                        <p:tgtEl>
                                          <p:spTgt spid="23"/>
                                        </p:tgtEl>
                                        <p:attrNameLst>
                                          <p:attrName>r</p:attrName>
                                        </p:attrNameLst>
                                      </p:cBhvr>
                                    </p:animRot>
                                    <p:animRot by="120000">
                                      <p:cBhvr>
                                        <p:cTn id="37" dur="200" fill="hold">
                                          <p:stCondLst>
                                            <p:cond delay="800"/>
                                          </p:stCondLst>
                                        </p:cTn>
                                        <p:tgtEl>
                                          <p:spTgt spid="23"/>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21"/>
                                        </p:tgtEl>
                                        <p:attrNameLst>
                                          <p:attrName>fillcolor</p:attrName>
                                        </p:attrNameLst>
                                      </p:cBhvr>
                                      <p:to>
                                        <a:srgbClr val="73FB79"/>
                                      </p:to>
                                    </p:animClr>
                                    <p:set>
                                      <p:cBhvr>
                                        <p:cTn id="42" dur="2000" fill="hold"/>
                                        <p:tgtEl>
                                          <p:spTgt spid="21"/>
                                        </p:tgtEl>
                                        <p:attrNameLst>
                                          <p:attrName>fill.type</p:attrName>
                                        </p:attrNameLst>
                                      </p:cBhvr>
                                      <p:to>
                                        <p:strVal val="solid"/>
                                      </p:to>
                                    </p:set>
                                    <p:set>
                                      <p:cBhvr>
                                        <p:cTn id="43" dur="2000" fill="hold"/>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9EF"/>
        </a:solidFill>
        <a:effectLst/>
      </p:bgPr>
    </p:bg>
    <p:spTree>
      <p:nvGrpSpPr>
        <p:cNvPr id="1" name="">
          <a:extLst>
            <a:ext uri="{FF2B5EF4-FFF2-40B4-BE49-F238E27FC236}">
              <a16:creationId xmlns:a16="http://schemas.microsoft.com/office/drawing/2014/main" id="{816C65AB-00EA-180C-47E1-5C4DE37764E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963682D-30A1-AAB2-5922-61AC695BCBC8}"/>
              </a:ext>
            </a:extLst>
          </p:cNvPr>
          <p:cNvGrpSpPr/>
          <p:nvPr/>
        </p:nvGrpSpPr>
        <p:grpSpPr>
          <a:xfrm>
            <a:off x="1028700" y="2428404"/>
            <a:ext cx="16651274" cy="7476562"/>
            <a:chOff x="0" y="0"/>
            <a:chExt cx="22201699" cy="9968749"/>
          </a:xfrm>
        </p:grpSpPr>
        <p:grpSp>
          <p:nvGrpSpPr>
            <p:cNvPr id="3" name="Group 3">
              <a:extLst>
                <a:ext uri="{FF2B5EF4-FFF2-40B4-BE49-F238E27FC236}">
                  <a16:creationId xmlns:a16="http://schemas.microsoft.com/office/drawing/2014/main" id="{0298F153-34CF-EBC1-3C3E-5A17E426F00B}"/>
                </a:ext>
              </a:extLst>
            </p:cNvPr>
            <p:cNvGrpSpPr/>
            <p:nvPr/>
          </p:nvGrpSpPr>
          <p:grpSpPr>
            <a:xfrm>
              <a:off x="0" y="0"/>
              <a:ext cx="22201699" cy="9968749"/>
              <a:chOff x="0" y="0"/>
              <a:chExt cx="4998047" cy="2244165"/>
            </a:xfrm>
          </p:grpSpPr>
          <p:sp>
            <p:nvSpPr>
              <p:cNvPr id="4" name="Freeform 4">
                <a:extLst>
                  <a:ext uri="{FF2B5EF4-FFF2-40B4-BE49-F238E27FC236}">
                    <a16:creationId xmlns:a16="http://schemas.microsoft.com/office/drawing/2014/main" id="{FCE2B56F-7F4C-BB2B-2BFE-A2873A8CEA27}"/>
                  </a:ext>
                </a:extLst>
              </p:cNvPr>
              <p:cNvSpPr/>
              <p:nvPr/>
            </p:nvSpPr>
            <p:spPr>
              <a:xfrm>
                <a:off x="0" y="0"/>
                <a:ext cx="4998047" cy="2244165"/>
              </a:xfrm>
              <a:custGeom>
                <a:avLst/>
                <a:gdLst/>
                <a:ahLst/>
                <a:cxnLst/>
                <a:rect l="l" t="t" r="r" b="b"/>
                <a:pathLst>
                  <a:path w="4998047" h="2244165">
                    <a:moveTo>
                      <a:pt x="0" y="0"/>
                    </a:moveTo>
                    <a:lnTo>
                      <a:pt x="4998047" y="0"/>
                    </a:lnTo>
                    <a:lnTo>
                      <a:pt x="4998047" y="2244165"/>
                    </a:lnTo>
                    <a:lnTo>
                      <a:pt x="0" y="2244165"/>
                    </a:lnTo>
                    <a:close/>
                  </a:path>
                </a:pathLst>
              </a:custGeom>
              <a:solidFill>
                <a:srgbClr val="FFFFFF"/>
              </a:solidFill>
              <a:ln w="38100" cap="sq">
                <a:solidFill>
                  <a:srgbClr val="644F3D"/>
                </a:solidFill>
                <a:prstDash val="solid"/>
                <a:miter/>
              </a:ln>
            </p:spPr>
            <p:txBody>
              <a:bodyPr/>
              <a:lstStyle/>
              <a:p>
                <a:endParaRPr lang="en-US"/>
              </a:p>
            </p:txBody>
          </p:sp>
          <p:sp>
            <p:nvSpPr>
              <p:cNvPr id="5" name="TextBox 5">
                <a:extLst>
                  <a:ext uri="{FF2B5EF4-FFF2-40B4-BE49-F238E27FC236}">
                    <a16:creationId xmlns:a16="http://schemas.microsoft.com/office/drawing/2014/main" id="{CCE31B49-29BF-CD80-B1D5-0DBADE5F6E86}"/>
                  </a:ext>
                </a:extLst>
              </p:cNvPr>
              <p:cNvSpPr txBox="1"/>
              <p:nvPr/>
            </p:nvSpPr>
            <p:spPr>
              <a:xfrm>
                <a:off x="0" y="-38100"/>
                <a:ext cx="4998047" cy="2282265"/>
              </a:xfrm>
              <a:prstGeom prst="rect">
                <a:avLst/>
              </a:prstGeom>
            </p:spPr>
            <p:txBody>
              <a:bodyPr lIns="50800" tIns="50800" rIns="50800" bIns="50800" rtlCol="0" anchor="ctr"/>
              <a:lstStyle/>
              <a:p>
                <a:pPr algn="ctr">
                  <a:lnSpc>
                    <a:spcPts val="2659"/>
                  </a:lnSpc>
                </a:pPr>
                <a:endParaRPr/>
              </a:p>
            </p:txBody>
          </p:sp>
        </p:grpSp>
        <p:grpSp>
          <p:nvGrpSpPr>
            <p:cNvPr id="6" name="Group 6">
              <a:extLst>
                <a:ext uri="{FF2B5EF4-FFF2-40B4-BE49-F238E27FC236}">
                  <a16:creationId xmlns:a16="http://schemas.microsoft.com/office/drawing/2014/main" id="{B4947531-2E65-8FE8-5759-12352C861893}"/>
                </a:ext>
              </a:extLst>
            </p:cNvPr>
            <p:cNvGrpSpPr/>
            <p:nvPr/>
          </p:nvGrpSpPr>
          <p:grpSpPr>
            <a:xfrm>
              <a:off x="242144" y="172084"/>
              <a:ext cx="21717411" cy="9624581"/>
              <a:chOff x="0" y="0"/>
              <a:chExt cx="4889024" cy="2166686"/>
            </a:xfrm>
          </p:grpSpPr>
          <p:sp>
            <p:nvSpPr>
              <p:cNvPr id="7" name="Freeform 7">
                <a:extLst>
                  <a:ext uri="{FF2B5EF4-FFF2-40B4-BE49-F238E27FC236}">
                    <a16:creationId xmlns:a16="http://schemas.microsoft.com/office/drawing/2014/main" id="{65F84182-E2D6-04B8-51B0-074B605C2AE9}"/>
                  </a:ext>
                </a:extLst>
              </p:cNvPr>
              <p:cNvSpPr/>
              <p:nvPr/>
            </p:nvSpPr>
            <p:spPr>
              <a:xfrm>
                <a:off x="0" y="0"/>
                <a:ext cx="4889024" cy="2166686"/>
              </a:xfrm>
              <a:custGeom>
                <a:avLst/>
                <a:gdLst/>
                <a:ahLst/>
                <a:cxnLst/>
                <a:rect l="l" t="t" r="r" b="b"/>
                <a:pathLst>
                  <a:path w="4889024" h="2166686">
                    <a:moveTo>
                      <a:pt x="0" y="0"/>
                    </a:moveTo>
                    <a:lnTo>
                      <a:pt x="4889024" y="0"/>
                    </a:lnTo>
                    <a:lnTo>
                      <a:pt x="4889024" y="2166686"/>
                    </a:lnTo>
                    <a:lnTo>
                      <a:pt x="0" y="2166686"/>
                    </a:lnTo>
                    <a:close/>
                  </a:path>
                </a:pathLst>
              </a:custGeom>
              <a:solidFill>
                <a:srgbClr val="FFFFFF"/>
              </a:solidFill>
              <a:ln w="38100" cap="sq">
                <a:solidFill>
                  <a:srgbClr val="C1CE9A"/>
                </a:solidFill>
                <a:prstDash val="lgDash"/>
                <a:miter/>
              </a:ln>
            </p:spPr>
            <p:txBody>
              <a:bodyPr/>
              <a:lstStyle/>
              <a:p>
                <a:endParaRPr lang="en-US"/>
              </a:p>
            </p:txBody>
          </p:sp>
          <p:sp>
            <p:nvSpPr>
              <p:cNvPr id="8" name="TextBox 8">
                <a:extLst>
                  <a:ext uri="{FF2B5EF4-FFF2-40B4-BE49-F238E27FC236}">
                    <a16:creationId xmlns:a16="http://schemas.microsoft.com/office/drawing/2014/main" id="{23195D81-8A15-FECB-F868-4629EEC631B2}"/>
                  </a:ext>
                </a:extLst>
              </p:cNvPr>
              <p:cNvSpPr txBox="1"/>
              <p:nvPr/>
            </p:nvSpPr>
            <p:spPr>
              <a:xfrm>
                <a:off x="0" y="-38100"/>
                <a:ext cx="4889024" cy="2204786"/>
              </a:xfrm>
              <a:prstGeom prst="rect">
                <a:avLst/>
              </a:prstGeom>
            </p:spPr>
            <p:txBody>
              <a:bodyPr lIns="50800" tIns="50800" rIns="50800" bIns="50800" rtlCol="0" anchor="ctr"/>
              <a:lstStyle/>
              <a:p>
                <a:pPr algn="ctr">
                  <a:lnSpc>
                    <a:spcPts val="2659"/>
                  </a:lnSpc>
                </a:pPr>
                <a:endParaRPr/>
              </a:p>
            </p:txBody>
          </p:sp>
        </p:grpSp>
      </p:grpSp>
      <p:sp>
        <p:nvSpPr>
          <p:cNvPr id="9" name="Freeform 9">
            <a:extLst>
              <a:ext uri="{FF2B5EF4-FFF2-40B4-BE49-F238E27FC236}">
                <a16:creationId xmlns:a16="http://schemas.microsoft.com/office/drawing/2014/main" id="{2E24A226-952E-AC44-26A0-9659DEF7D47A}"/>
              </a:ext>
            </a:extLst>
          </p:cNvPr>
          <p:cNvSpPr/>
          <p:nvPr/>
        </p:nvSpPr>
        <p:spPr>
          <a:xfrm>
            <a:off x="-3134317" y="7780418"/>
            <a:ext cx="5496517" cy="2970409"/>
          </a:xfrm>
          <a:custGeom>
            <a:avLst/>
            <a:gdLst/>
            <a:ahLst/>
            <a:cxnLst/>
            <a:rect l="l" t="t" r="r" b="b"/>
            <a:pathLst>
              <a:path w="5496517" h="2970409">
                <a:moveTo>
                  <a:pt x="0" y="0"/>
                </a:moveTo>
                <a:lnTo>
                  <a:pt x="5496517" y="0"/>
                </a:lnTo>
                <a:lnTo>
                  <a:pt x="5496517" y="2970409"/>
                </a:lnTo>
                <a:lnTo>
                  <a:pt x="0" y="29704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0" name="Group 10">
            <a:extLst>
              <a:ext uri="{FF2B5EF4-FFF2-40B4-BE49-F238E27FC236}">
                <a16:creationId xmlns:a16="http://schemas.microsoft.com/office/drawing/2014/main" id="{500B7CB7-9FE7-B3AD-13DE-E80C6426F219}"/>
              </a:ext>
            </a:extLst>
          </p:cNvPr>
          <p:cNvGrpSpPr/>
          <p:nvPr/>
        </p:nvGrpSpPr>
        <p:grpSpPr>
          <a:xfrm>
            <a:off x="280440" y="517910"/>
            <a:ext cx="17727121" cy="1643645"/>
            <a:chOff x="0" y="0"/>
            <a:chExt cx="4413951" cy="409258"/>
          </a:xfrm>
        </p:grpSpPr>
        <p:sp>
          <p:nvSpPr>
            <p:cNvPr id="11" name="Freeform 11">
              <a:extLst>
                <a:ext uri="{FF2B5EF4-FFF2-40B4-BE49-F238E27FC236}">
                  <a16:creationId xmlns:a16="http://schemas.microsoft.com/office/drawing/2014/main" id="{A817EDBB-873D-5CF3-6EF7-C411AD669E06}"/>
                </a:ext>
              </a:extLst>
            </p:cNvPr>
            <p:cNvSpPr/>
            <p:nvPr/>
          </p:nvSpPr>
          <p:spPr>
            <a:xfrm>
              <a:off x="0" y="0"/>
              <a:ext cx="4413952" cy="409258"/>
            </a:xfrm>
            <a:custGeom>
              <a:avLst/>
              <a:gdLst/>
              <a:ahLst/>
              <a:cxnLst/>
              <a:rect l="l" t="t" r="r" b="b"/>
              <a:pathLst>
                <a:path w="4413952" h="409258">
                  <a:moveTo>
                    <a:pt x="22273" y="0"/>
                  </a:moveTo>
                  <a:lnTo>
                    <a:pt x="4391678" y="0"/>
                  </a:lnTo>
                  <a:cubicBezTo>
                    <a:pt x="4397585" y="0"/>
                    <a:pt x="4403251" y="2347"/>
                    <a:pt x="4407428" y="6524"/>
                  </a:cubicBezTo>
                  <a:cubicBezTo>
                    <a:pt x="4411605" y="10701"/>
                    <a:pt x="4413952" y="16366"/>
                    <a:pt x="4413952" y="22273"/>
                  </a:cubicBezTo>
                  <a:lnTo>
                    <a:pt x="4413952" y="386985"/>
                  </a:lnTo>
                  <a:cubicBezTo>
                    <a:pt x="4413952" y="399286"/>
                    <a:pt x="4403980" y="409258"/>
                    <a:pt x="4391678" y="409258"/>
                  </a:cubicBezTo>
                  <a:lnTo>
                    <a:pt x="22273" y="409258"/>
                  </a:lnTo>
                  <a:cubicBezTo>
                    <a:pt x="9972" y="409258"/>
                    <a:pt x="0" y="399286"/>
                    <a:pt x="0" y="386985"/>
                  </a:cubicBezTo>
                  <a:lnTo>
                    <a:pt x="0" y="22273"/>
                  </a:lnTo>
                  <a:cubicBezTo>
                    <a:pt x="0" y="9972"/>
                    <a:pt x="9972" y="0"/>
                    <a:pt x="22273" y="0"/>
                  </a:cubicBezTo>
                  <a:close/>
                </a:path>
              </a:pathLst>
            </a:custGeom>
            <a:solidFill>
              <a:srgbClr val="FFFFFF"/>
            </a:solidFill>
            <a:ln w="47625" cap="rnd">
              <a:solidFill>
                <a:srgbClr val="000000"/>
              </a:solidFill>
              <a:prstDash val="solid"/>
              <a:round/>
            </a:ln>
          </p:spPr>
          <p:txBody>
            <a:bodyPr/>
            <a:lstStyle/>
            <a:p>
              <a:endParaRPr lang="en-US"/>
            </a:p>
          </p:txBody>
        </p:sp>
        <p:sp>
          <p:nvSpPr>
            <p:cNvPr id="12" name="TextBox 12">
              <a:extLst>
                <a:ext uri="{FF2B5EF4-FFF2-40B4-BE49-F238E27FC236}">
                  <a16:creationId xmlns:a16="http://schemas.microsoft.com/office/drawing/2014/main" id="{10E99B5F-487D-B3E7-DD87-0C6A53D001EF}"/>
                </a:ext>
              </a:extLst>
            </p:cNvPr>
            <p:cNvSpPr txBox="1"/>
            <p:nvPr/>
          </p:nvSpPr>
          <p:spPr>
            <a:xfrm>
              <a:off x="0" y="-38100"/>
              <a:ext cx="4413951" cy="447358"/>
            </a:xfrm>
            <a:prstGeom prst="rect">
              <a:avLst/>
            </a:prstGeom>
          </p:spPr>
          <p:txBody>
            <a:bodyPr lIns="50800" tIns="50800" rIns="50800" bIns="50800" rtlCol="0" anchor="ctr"/>
            <a:lstStyle/>
            <a:p>
              <a:pPr algn="ctr">
                <a:lnSpc>
                  <a:spcPts val="2659"/>
                </a:lnSpc>
                <a:spcBef>
                  <a:spcPct val="0"/>
                </a:spcBef>
              </a:pPr>
              <a:endParaRPr/>
            </a:p>
          </p:txBody>
        </p:sp>
      </p:grpSp>
      <p:sp>
        <p:nvSpPr>
          <p:cNvPr id="17" name="TextBox 16">
            <a:extLst>
              <a:ext uri="{FF2B5EF4-FFF2-40B4-BE49-F238E27FC236}">
                <a16:creationId xmlns:a16="http://schemas.microsoft.com/office/drawing/2014/main" id="{5B2EDBC5-D349-E8B1-B1F9-993323F6A1BA}"/>
              </a:ext>
            </a:extLst>
          </p:cNvPr>
          <p:cNvSpPr txBox="1"/>
          <p:nvPr/>
        </p:nvSpPr>
        <p:spPr>
          <a:xfrm>
            <a:off x="2517930" y="836861"/>
            <a:ext cx="15333900" cy="959365"/>
          </a:xfrm>
          <a:prstGeom prst="rect">
            <a:avLst/>
          </a:prstGeom>
        </p:spPr>
        <p:txBody>
          <a:bodyPr lIns="0" tIns="0" rIns="0" bIns="0" rtlCol="0" anchor="t">
            <a:spAutoFit/>
          </a:bodyPr>
          <a:lstStyle/>
          <a:p>
            <a:pPr algn="l">
              <a:lnSpc>
                <a:spcPts val="8105"/>
              </a:lnSpc>
              <a:spcBef>
                <a:spcPct val="0"/>
              </a:spcBef>
            </a:pPr>
            <a:r>
              <a:rPr lang="en-US" sz="6500" b="1" dirty="0" err="1">
                <a:solidFill>
                  <a:srgbClr val="653835"/>
                </a:solidFill>
                <a:latin typeface="UTM Avo" panose="02040603050506020204" pitchFamily="18"/>
                <a:ea typeface="Paytone One"/>
                <a:cs typeface="Paytone One"/>
                <a:sym typeface="Paytone One"/>
              </a:rPr>
              <a:t>Xử</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lí</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tình</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huống</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và</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đóng</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vai</a:t>
            </a:r>
            <a:r>
              <a:rPr lang="en-US" sz="6500" b="1" dirty="0">
                <a:solidFill>
                  <a:srgbClr val="653835"/>
                </a:solidFill>
                <a:latin typeface="UTM Avo" panose="02040603050506020204" pitchFamily="18"/>
                <a:ea typeface="Paytone One"/>
                <a:cs typeface="Paytone One"/>
                <a:sym typeface="Paytone One"/>
              </a:rPr>
              <a:t>:</a:t>
            </a:r>
          </a:p>
        </p:txBody>
      </p:sp>
      <p:sp>
        <p:nvSpPr>
          <p:cNvPr id="15" name="Freeform 14">
            <a:extLst>
              <a:ext uri="{FF2B5EF4-FFF2-40B4-BE49-F238E27FC236}">
                <a16:creationId xmlns:a16="http://schemas.microsoft.com/office/drawing/2014/main" id="{D737A0BE-B990-6106-B0BC-EFBC95E9BE77}"/>
              </a:ext>
            </a:extLst>
          </p:cNvPr>
          <p:cNvSpPr/>
          <p:nvPr/>
        </p:nvSpPr>
        <p:spPr>
          <a:xfrm>
            <a:off x="0" y="89333"/>
            <a:ext cx="2362200" cy="2221455"/>
          </a:xfrm>
          <a:custGeom>
            <a:avLst/>
            <a:gdLst/>
            <a:ahLst/>
            <a:cxnLst/>
            <a:rect l="l" t="t" r="r" b="b"/>
            <a:pathLst>
              <a:path w="4442429" h="4114800">
                <a:moveTo>
                  <a:pt x="0" y="0"/>
                </a:moveTo>
                <a:lnTo>
                  <a:pt x="4442430" y="0"/>
                </a:lnTo>
                <a:lnTo>
                  <a:pt x="444243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6C9B5A62-E881-B74E-04FB-9BD4046F1E53}"/>
              </a:ext>
            </a:extLst>
          </p:cNvPr>
          <p:cNvSpPr txBox="1"/>
          <p:nvPr/>
        </p:nvSpPr>
        <p:spPr>
          <a:xfrm>
            <a:off x="1367154" y="2722905"/>
            <a:ext cx="15974366" cy="1569660"/>
          </a:xfrm>
          <a:prstGeom prst="rect">
            <a:avLst/>
          </a:prstGeom>
          <a:noFill/>
        </p:spPr>
        <p:txBody>
          <a:bodyPr wrap="square" rtlCol="0">
            <a:spAutoFit/>
          </a:bodyPr>
          <a:lstStyle/>
          <a:p>
            <a:pPr algn="just"/>
            <a:r>
              <a:rPr lang="vi-VN" sz="4800" b="1" i="0" dirty="0">
                <a:solidFill>
                  <a:srgbClr val="653834"/>
                </a:solidFill>
                <a:effectLst/>
                <a:latin typeface="UTM Avo" panose="02040603050506020204" pitchFamily="18"/>
              </a:rPr>
              <a:t>Tan học về, Minh khoe nhặt được tiền ở sân trường và rủ Tân đi mua kem ăn. Tân nên làm gì?</a:t>
            </a:r>
            <a:endParaRPr lang="en-VN" sz="4800" b="1" dirty="0">
              <a:solidFill>
                <a:srgbClr val="653834"/>
              </a:solidFill>
              <a:latin typeface="UTM Avo" panose="02040603050506020204" pitchFamily="18"/>
            </a:endParaRPr>
          </a:p>
        </p:txBody>
      </p:sp>
      <p:pic>
        <p:nvPicPr>
          <p:cNvPr id="13" name="Picture 12">
            <a:extLst>
              <a:ext uri="{FF2B5EF4-FFF2-40B4-BE49-F238E27FC236}">
                <a16:creationId xmlns:a16="http://schemas.microsoft.com/office/drawing/2014/main" id="{1C0CF1E6-2686-BD14-E270-DF355B3071FC}"/>
              </a:ext>
            </a:extLst>
          </p:cNvPr>
          <p:cNvPicPr>
            <a:picLocks noChangeAspect="1"/>
          </p:cNvPicPr>
          <p:nvPr/>
        </p:nvPicPr>
        <p:blipFill>
          <a:blip r:embed="rId6">
            <a:extLst>
              <a:ext uri="{28A0092B-C50C-407E-A947-70E740481C1C}">
                <a14:useLocalDpi xmlns:a14="http://schemas.microsoft.com/office/drawing/2010/main" val="0"/>
              </a:ext>
            </a:extLst>
          </a:blip>
          <a:srcRect l="10753" t="67639" r="10022" b="222"/>
          <a:stretch/>
        </p:blipFill>
        <p:spPr>
          <a:xfrm>
            <a:off x="4143398" y="4243251"/>
            <a:ext cx="10001203" cy="5525839"/>
          </a:xfrm>
          <a:prstGeom prst="rect">
            <a:avLst/>
          </a:prstGeom>
        </p:spPr>
      </p:pic>
    </p:spTree>
    <p:extLst>
      <p:ext uri="{BB962C8B-B14F-4D97-AF65-F5344CB8AC3E}">
        <p14:creationId xmlns:p14="http://schemas.microsoft.com/office/powerpoint/2010/main" val="3841187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5" presetClass="entr" presetSubtype="1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checkerboard(across)">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9EF"/>
        </a:solidFill>
        <a:effectLst/>
      </p:bgPr>
    </p:bg>
    <p:spTree>
      <p:nvGrpSpPr>
        <p:cNvPr id="1" name="">
          <a:extLst>
            <a:ext uri="{FF2B5EF4-FFF2-40B4-BE49-F238E27FC236}">
              <a16:creationId xmlns:a16="http://schemas.microsoft.com/office/drawing/2014/main" id="{8E51D722-867D-87B9-630F-947B91074C5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E98A332-C2B5-6E28-6BE7-CFE655BCFF76}"/>
              </a:ext>
            </a:extLst>
          </p:cNvPr>
          <p:cNvGrpSpPr/>
          <p:nvPr/>
        </p:nvGrpSpPr>
        <p:grpSpPr>
          <a:xfrm>
            <a:off x="1028700" y="2428404"/>
            <a:ext cx="16651274" cy="7476562"/>
            <a:chOff x="0" y="0"/>
            <a:chExt cx="22201699" cy="9968749"/>
          </a:xfrm>
        </p:grpSpPr>
        <p:grpSp>
          <p:nvGrpSpPr>
            <p:cNvPr id="3" name="Group 3">
              <a:extLst>
                <a:ext uri="{FF2B5EF4-FFF2-40B4-BE49-F238E27FC236}">
                  <a16:creationId xmlns:a16="http://schemas.microsoft.com/office/drawing/2014/main" id="{20E7C890-DDC1-41B6-1339-A99901627138}"/>
                </a:ext>
              </a:extLst>
            </p:cNvPr>
            <p:cNvGrpSpPr/>
            <p:nvPr/>
          </p:nvGrpSpPr>
          <p:grpSpPr>
            <a:xfrm>
              <a:off x="0" y="0"/>
              <a:ext cx="22201699" cy="9968749"/>
              <a:chOff x="0" y="0"/>
              <a:chExt cx="4998047" cy="2244165"/>
            </a:xfrm>
          </p:grpSpPr>
          <p:sp>
            <p:nvSpPr>
              <p:cNvPr id="4" name="Freeform 4">
                <a:extLst>
                  <a:ext uri="{FF2B5EF4-FFF2-40B4-BE49-F238E27FC236}">
                    <a16:creationId xmlns:a16="http://schemas.microsoft.com/office/drawing/2014/main" id="{BA61E000-118C-3DB6-7BCF-409076160B2D}"/>
                  </a:ext>
                </a:extLst>
              </p:cNvPr>
              <p:cNvSpPr/>
              <p:nvPr/>
            </p:nvSpPr>
            <p:spPr>
              <a:xfrm>
                <a:off x="0" y="0"/>
                <a:ext cx="4998047" cy="2244165"/>
              </a:xfrm>
              <a:custGeom>
                <a:avLst/>
                <a:gdLst/>
                <a:ahLst/>
                <a:cxnLst/>
                <a:rect l="l" t="t" r="r" b="b"/>
                <a:pathLst>
                  <a:path w="4998047" h="2244165">
                    <a:moveTo>
                      <a:pt x="0" y="0"/>
                    </a:moveTo>
                    <a:lnTo>
                      <a:pt x="4998047" y="0"/>
                    </a:lnTo>
                    <a:lnTo>
                      <a:pt x="4998047" y="2244165"/>
                    </a:lnTo>
                    <a:lnTo>
                      <a:pt x="0" y="2244165"/>
                    </a:lnTo>
                    <a:close/>
                  </a:path>
                </a:pathLst>
              </a:custGeom>
              <a:solidFill>
                <a:srgbClr val="FFFFFF"/>
              </a:solidFill>
              <a:ln w="38100" cap="sq">
                <a:solidFill>
                  <a:srgbClr val="644F3D"/>
                </a:solidFill>
                <a:prstDash val="solid"/>
                <a:miter/>
              </a:ln>
            </p:spPr>
            <p:txBody>
              <a:bodyPr/>
              <a:lstStyle/>
              <a:p>
                <a:endParaRPr lang="en-US"/>
              </a:p>
            </p:txBody>
          </p:sp>
          <p:sp>
            <p:nvSpPr>
              <p:cNvPr id="5" name="TextBox 5">
                <a:extLst>
                  <a:ext uri="{FF2B5EF4-FFF2-40B4-BE49-F238E27FC236}">
                    <a16:creationId xmlns:a16="http://schemas.microsoft.com/office/drawing/2014/main" id="{F24C1012-AB27-71EE-732A-DF5BAD6C9D41}"/>
                  </a:ext>
                </a:extLst>
              </p:cNvPr>
              <p:cNvSpPr txBox="1"/>
              <p:nvPr/>
            </p:nvSpPr>
            <p:spPr>
              <a:xfrm>
                <a:off x="0" y="-38100"/>
                <a:ext cx="4998047" cy="2282265"/>
              </a:xfrm>
              <a:prstGeom prst="rect">
                <a:avLst/>
              </a:prstGeom>
            </p:spPr>
            <p:txBody>
              <a:bodyPr lIns="50800" tIns="50800" rIns="50800" bIns="50800" rtlCol="0" anchor="ctr"/>
              <a:lstStyle/>
              <a:p>
                <a:pPr algn="ctr">
                  <a:lnSpc>
                    <a:spcPts val="2659"/>
                  </a:lnSpc>
                </a:pPr>
                <a:endParaRPr/>
              </a:p>
            </p:txBody>
          </p:sp>
        </p:grpSp>
        <p:grpSp>
          <p:nvGrpSpPr>
            <p:cNvPr id="6" name="Group 6">
              <a:extLst>
                <a:ext uri="{FF2B5EF4-FFF2-40B4-BE49-F238E27FC236}">
                  <a16:creationId xmlns:a16="http://schemas.microsoft.com/office/drawing/2014/main" id="{FB396C2F-5ABB-4302-44A5-6972972CF265}"/>
                </a:ext>
              </a:extLst>
            </p:cNvPr>
            <p:cNvGrpSpPr/>
            <p:nvPr/>
          </p:nvGrpSpPr>
          <p:grpSpPr>
            <a:xfrm>
              <a:off x="242144" y="172084"/>
              <a:ext cx="21717411" cy="9624581"/>
              <a:chOff x="0" y="0"/>
              <a:chExt cx="4889024" cy="2166686"/>
            </a:xfrm>
          </p:grpSpPr>
          <p:sp>
            <p:nvSpPr>
              <p:cNvPr id="7" name="Freeform 7">
                <a:extLst>
                  <a:ext uri="{FF2B5EF4-FFF2-40B4-BE49-F238E27FC236}">
                    <a16:creationId xmlns:a16="http://schemas.microsoft.com/office/drawing/2014/main" id="{B2AB3857-62AD-3D10-1DA5-738B3259E119}"/>
                  </a:ext>
                </a:extLst>
              </p:cNvPr>
              <p:cNvSpPr/>
              <p:nvPr/>
            </p:nvSpPr>
            <p:spPr>
              <a:xfrm>
                <a:off x="0" y="0"/>
                <a:ext cx="4889024" cy="2166686"/>
              </a:xfrm>
              <a:custGeom>
                <a:avLst/>
                <a:gdLst/>
                <a:ahLst/>
                <a:cxnLst/>
                <a:rect l="l" t="t" r="r" b="b"/>
                <a:pathLst>
                  <a:path w="4889024" h="2166686">
                    <a:moveTo>
                      <a:pt x="0" y="0"/>
                    </a:moveTo>
                    <a:lnTo>
                      <a:pt x="4889024" y="0"/>
                    </a:lnTo>
                    <a:lnTo>
                      <a:pt x="4889024" y="2166686"/>
                    </a:lnTo>
                    <a:lnTo>
                      <a:pt x="0" y="2166686"/>
                    </a:lnTo>
                    <a:close/>
                  </a:path>
                </a:pathLst>
              </a:custGeom>
              <a:solidFill>
                <a:srgbClr val="FFFFFF"/>
              </a:solidFill>
              <a:ln w="38100" cap="sq">
                <a:solidFill>
                  <a:srgbClr val="C1CE9A"/>
                </a:solidFill>
                <a:prstDash val="lgDash"/>
                <a:miter/>
              </a:ln>
            </p:spPr>
            <p:txBody>
              <a:bodyPr/>
              <a:lstStyle/>
              <a:p>
                <a:endParaRPr lang="en-US"/>
              </a:p>
            </p:txBody>
          </p:sp>
          <p:sp>
            <p:nvSpPr>
              <p:cNvPr id="8" name="TextBox 8">
                <a:extLst>
                  <a:ext uri="{FF2B5EF4-FFF2-40B4-BE49-F238E27FC236}">
                    <a16:creationId xmlns:a16="http://schemas.microsoft.com/office/drawing/2014/main" id="{35603D6D-4D34-B59F-E09C-AD6196CD053D}"/>
                  </a:ext>
                </a:extLst>
              </p:cNvPr>
              <p:cNvSpPr txBox="1"/>
              <p:nvPr/>
            </p:nvSpPr>
            <p:spPr>
              <a:xfrm>
                <a:off x="0" y="-38100"/>
                <a:ext cx="4889024" cy="2204786"/>
              </a:xfrm>
              <a:prstGeom prst="rect">
                <a:avLst/>
              </a:prstGeom>
            </p:spPr>
            <p:txBody>
              <a:bodyPr lIns="50800" tIns="50800" rIns="50800" bIns="50800" rtlCol="0" anchor="ctr"/>
              <a:lstStyle/>
              <a:p>
                <a:pPr algn="ctr">
                  <a:lnSpc>
                    <a:spcPts val="2659"/>
                  </a:lnSpc>
                </a:pPr>
                <a:endParaRPr/>
              </a:p>
            </p:txBody>
          </p:sp>
        </p:grpSp>
      </p:grpSp>
      <p:grpSp>
        <p:nvGrpSpPr>
          <p:cNvPr id="10" name="Group 10">
            <a:extLst>
              <a:ext uri="{FF2B5EF4-FFF2-40B4-BE49-F238E27FC236}">
                <a16:creationId xmlns:a16="http://schemas.microsoft.com/office/drawing/2014/main" id="{EF4A2EA0-73B8-5076-9CEC-C4FAFB28478E}"/>
              </a:ext>
            </a:extLst>
          </p:cNvPr>
          <p:cNvGrpSpPr/>
          <p:nvPr/>
        </p:nvGrpSpPr>
        <p:grpSpPr>
          <a:xfrm>
            <a:off x="280440" y="517910"/>
            <a:ext cx="17727121" cy="1643645"/>
            <a:chOff x="0" y="0"/>
            <a:chExt cx="4413951" cy="409258"/>
          </a:xfrm>
        </p:grpSpPr>
        <p:sp>
          <p:nvSpPr>
            <p:cNvPr id="11" name="Freeform 11">
              <a:extLst>
                <a:ext uri="{FF2B5EF4-FFF2-40B4-BE49-F238E27FC236}">
                  <a16:creationId xmlns:a16="http://schemas.microsoft.com/office/drawing/2014/main" id="{DCDA08BE-B325-DCD7-35D7-0C57EAFF5E5C}"/>
                </a:ext>
              </a:extLst>
            </p:cNvPr>
            <p:cNvSpPr/>
            <p:nvPr/>
          </p:nvSpPr>
          <p:spPr>
            <a:xfrm>
              <a:off x="0" y="0"/>
              <a:ext cx="4413952" cy="409258"/>
            </a:xfrm>
            <a:custGeom>
              <a:avLst/>
              <a:gdLst/>
              <a:ahLst/>
              <a:cxnLst/>
              <a:rect l="l" t="t" r="r" b="b"/>
              <a:pathLst>
                <a:path w="4413952" h="409258">
                  <a:moveTo>
                    <a:pt x="22273" y="0"/>
                  </a:moveTo>
                  <a:lnTo>
                    <a:pt x="4391678" y="0"/>
                  </a:lnTo>
                  <a:cubicBezTo>
                    <a:pt x="4397585" y="0"/>
                    <a:pt x="4403251" y="2347"/>
                    <a:pt x="4407428" y="6524"/>
                  </a:cubicBezTo>
                  <a:cubicBezTo>
                    <a:pt x="4411605" y="10701"/>
                    <a:pt x="4413952" y="16366"/>
                    <a:pt x="4413952" y="22273"/>
                  </a:cubicBezTo>
                  <a:lnTo>
                    <a:pt x="4413952" y="386985"/>
                  </a:lnTo>
                  <a:cubicBezTo>
                    <a:pt x="4413952" y="399286"/>
                    <a:pt x="4403980" y="409258"/>
                    <a:pt x="4391678" y="409258"/>
                  </a:cubicBezTo>
                  <a:lnTo>
                    <a:pt x="22273" y="409258"/>
                  </a:lnTo>
                  <a:cubicBezTo>
                    <a:pt x="9972" y="409258"/>
                    <a:pt x="0" y="399286"/>
                    <a:pt x="0" y="386985"/>
                  </a:cubicBezTo>
                  <a:lnTo>
                    <a:pt x="0" y="22273"/>
                  </a:lnTo>
                  <a:cubicBezTo>
                    <a:pt x="0" y="9972"/>
                    <a:pt x="9972" y="0"/>
                    <a:pt x="22273" y="0"/>
                  </a:cubicBezTo>
                  <a:close/>
                </a:path>
              </a:pathLst>
            </a:custGeom>
            <a:solidFill>
              <a:srgbClr val="FFFFFF"/>
            </a:solidFill>
            <a:ln w="47625" cap="rnd">
              <a:solidFill>
                <a:srgbClr val="000000"/>
              </a:solidFill>
              <a:prstDash val="solid"/>
              <a:round/>
            </a:ln>
          </p:spPr>
          <p:txBody>
            <a:bodyPr/>
            <a:lstStyle/>
            <a:p>
              <a:endParaRPr lang="en-US"/>
            </a:p>
          </p:txBody>
        </p:sp>
        <p:sp>
          <p:nvSpPr>
            <p:cNvPr id="12" name="TextBox 12">
              <a:extLst>
                <a:ext uri="{FF2B5EF4-FFF2-40B4-BE49-F238E27FC236}">
                  <a16:creationId xmlns:a16="http://schemas.microsoft.com/office/drawing/2014/main" id="{2B728238-AB58-B155-7E8D-F6E82AC9898A}"/>
                </a:ext>
              </a:extLst>
            </p:cNvPr>
            <p:cNvSpPr txBox="1"/>
            <p:nvPr/>
          </p:nvSpPr>
          <p:spPr>
            <a:xfrm>
              <a:off x="0" y="-38100"/>
              <a:ext cx="4413951" cy="447358"/>
            </a:xfrm>
            <a:prstGeom prst="rect">
              <a:avLst/>
            </a:prstGeom>
          </p:spPr>
          <p:txBody>
            <a:bodyPr lIns="50800" tIns="50800" rIns="50800" bIns="50800" rtlCol="0" anchor="ctr"/>
            <a:lstStyle/>
            <a:p>
              <a:pPr algn="ctr">
                <a:lnSpc>
                  <a:spcPts val="2659"/>
                </a:lnSpc>
                <a:spcBef>
                  <a:spcPct val="0"/>
                </a:spcBef>
              </a:pPr>
              <a:endParaRPr/>
            </a:p>
          </p:txBody>
        </p:sp>
      </p:grpSp>
      <p:sp>
        <p:nvSpPr>
          <p:cNvPr id="17" name="TextBox 16">
            <a:extLst>
              <a:ext uri="{FF2B5EF4-FFF2-40B4-BE49-F238E27FC236}">
                <a16:creationId xmlns:a16="http://schemas.microsoft.com/office/drawing/2014/main" id="{8110AA1B-B94A-355F-A06F-0481EB3D8EA6}"/>
              </a:ext>
            </a:extLst>
          </p:cNvPr>
          <p:cNvSpPr txBox="1"/>
          <p:nvPr/>
        </p:nvSpPr>
        <p:spPr>
          <a:xfrm>
            <a:off x="2517930" y="836861"/>
            <a:ext cx="15333900" cy="959365"/>
          </a:xfrm>
          <a:prstGeom prst="rect">
            <a:avLst/>
          </a:prstGeom>
        </p:spPr>
        <p:txBody>
          <a:bodyPr lIns="0" tIns="0" rIns="0" bIns="0" rtlCol="0" anchor="t">
            <a:spAutoFit/>
          </a:bodyPr>
          <a:lstStyle/>
          <a:p>
            <a:pPr algn="l">
              <a:lnSpc>
                <a:spcPts val="8105"/>
              </a:lnSpc>
              <a:spcBef>
                <a:spcPct val="0"/>
              </a:spcBef>
            </a:pPr>
            <a:r>
              <a:rPr lang="en-US" sz="6500" b="1" dirty="0" err="1">
                <a:solidFill>
                  <a:srgbClr val="653835"/>
                </a:solidFill>
                <a:latin typeface="UTM Avo" panose="02040603050506020204" pitchFamily="18"/>
                <a:ea typeface="Paytone One"/>
                <a:cs typeface="Paytone One"/>
                <a:sym typeface="Paytone One"/>
              </a:rPr>
              <a:t>Xử</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lí</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tình</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huống</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và</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đóng</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vai</a:t>
            </a:r>
            <a:r>
              <a:rPr lang="en-US" sz="6500" b="1" dirty="0">
                <a:solidFill>
                  <a:srgbClr val="653835"/>
                </a:solidFill>
                <a:latin typeface="UTM Avo" panose="02040603050506020204" pitchFamily="18"/>
                <a:ea typeface="Paytone One"/>
                <a:cs typeface="Paytone One"/>
                <a:sym typeface="Paytone One"/>
              </a:rPr>
              <a:t>:</a:t>
            </a:r>
          </a:p>
        </p:txBody>
      </p:sp>
      <p:sp>
        <p:nvSpPr>
          <p:cNvPr id="15" name="Freeform 14">
            <a:extLst>
              <a:ext uri="{FF2B5EF4-FFF2-40B4-BE49-F238E27FC236}">
                <a16:creationId xmlns:a16="http://schemas.microsoft.com/office/drawing/2014/main" id="{490EC7FB-014E-13AE-B2AA-C867D6C9B66E}"/>
              </a:ext>
            </a:extLst>
          </p:cNvPr>
          <p:cNvSpPr/>
          <p:nvPr/>
        </p:nvSpPr>
        <p:spPr>
          <a:xfrm>
            <a:off x="0" y="89333"/>
            <a:ext cx="2362200" cy="2221455"/>
          </a:xfrm>
          <a:custGeom>
            <a:avLst/>
            <a:gdLst/>
            <a:ahLst/>
            <a:cxnLst/>
            <a:rect l="l" t="t" r="r" b="b"/>
            <a:pathLst>
              <a:path w="4442429" h="4114800">
                <a:moveTo>
                  <a:pt x="0" y="0"/>
                </a:moveTo>
                <a:lnTo>
                  <a:pt x="4442430" y="0"/>
                </a:lnTo>
                <a:lnTo>
                  <a:pt x="444243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7BF36CFE-C748-6153-8C37-A7F236B3CA30}"/>
              </a:ext>
            </a:extLst>
          </p:cNvPr>
          <p:cNvPicPr>
            <a:picLocks noChangeAspect="1"/>
          </p:cNvPicPr>
          <p:nvPr/>
        </p:nvPicPr>
        <p:blipFill>
          <a:blip r:embed="rId4"/>
          <a:stretch>
            <a:fillRect/>
          </a:stretch>
        </p:blipFill>
        <p:spPr>
          <a:xfrm>
            <a:off x="1676305" y="2703530"/>
            <a:ext cx="1334829" cy="2179657"/>
          </a:xfrm>
          <a:prstGeom prst="rect">
            <a:avLst/>
          </a:prstGeom>
        </p:spPr>
      </p:pic>
      <p:pic>
        <p:nvPicPr>
          <p:cNvPr id="18" name="Picture 17">
            <a:extLst>
              <a:ext uri="{FF2B5EF4-FFF2-40B4-BE49-F238E27FC236}">
                <a16:creationId xmlns:a16="http://schemas.microsoft.com/office/drawing/2014/main" id="{D936DF81-30F6-CF07-AC5B-51A98EBBCF86}"/>
              </a:ext>
            </a:extLst>
          </p:cNvPr>
          <p:cNvPicPr>
            <a:picLocks noChangeAspect="1"/>
          </p:cNvPicPr>
          <p:nvPr/>
        </p:nvPicPr>
        <p:blipFill>
          <a:blip r:embed="rId5"/>
          <a:stretch>
            <a:fillRect/>
          </a:stretch>
        </p:blipFill>
        <p:spPr>
          <a:xfrm>
            <a:off x="1672429" y="4833995"/>
            <a:ext cx="1334829" cy="2495550"/>
          </a:xfrm>
          <a:prstGeom prst="rect">
            <a:avLst/>
          </a:prstGeom>
        </p:spPr>
      </p:pic>
      <p:sp>
        <p:nvSpPr>
          <p:cNvPr id="21" name="TextBox 20">
            <a:extLst>
              <a:ext uri="{FF2B5EF4-FFF2-40B4-BE49-F238E27FC236}">
                <a16:creationId xmlns:a16="http://schemas.microsoft.com/office/drawing/2014/main" id="{AD0DAABA-4299-5889-64ED-BCB41DB59A50}"/>
              </a:ext>
            </a:extLst>
          </p:cNvPr>
          <p:cNvSpPr txBox="1"/>
          <p:nvPr/>
        </p:nvSpPr>
        <p:spPr>
          <a:xfrm>
            <a:off x="3192742" y="3290381"/>
            <a:ext cx="13984275" cy="1804749"/>
          </a:xfrm>
          <a:prstGeom prst="roundRect">
            <a:avLst/>
          </a:prstGeom>
          <a:solidFill>
            <a:schemeClr val="accent6">
              <a:lumMod val="20000"/>
              <a:lumOff val="80000"/>
            </a:schemeClr>
          </a:solidFill>
        </p:spPr>
        <p:txBody>
          <a:bodyPr wrap="square" rtlCol="0">
            <a:spAutoFit/>
          </a:bodyPr>
          <a:lstStyle/>
          <a:p>
            <a:pPr algn="just"/>
            <a:r>
              <a:rPr lang="en-VN" sz="5000" dirty="0">
                <a:latin typeface="UTM Avo" panose="02040603050506020204" pitchFamily="18"/>
              </a:rPr>
              <a:t>Tâm nên khuyên bạn đưa nhờ thầy cô giáo để tìm trả lại cho người mất.</a:t>
            </a:r>
          </a:p>
        </p:txBody>
      </p:sp>
      <p:sp>
        <p:nvSpPr>
          <p:cNvPr id="22" name="TextBox 21">
            <a:extLst>
              <a:ext uri="{FF2B5EF4-FFF2-40B4-BE49-F238E27FC236}">
                <a16:creationId xmlns:a16="http://schemas.microsoft.com/office/drawing/2014/main" id="{892AAEC8-E8BF-D839-BF30-05899122D020}"/>
              </a:ext>
            </a:extLst>
          </p:cNvPr>
          <p:cNvSpPr txBox="1"/>
          <p:nvPr/>
        </p:nvSpPr>
        <p:spPr>
          <a:xfrm>
            <a:off x="3192742" y="5626492"/>
            <a:ext cx="13984275" cy="953453"/>
          </a:xfrm>
          <a:prstGeom prst="roundRect">
            <a:avLst/>
          </a:prstGeom>
          <a:solidFill>
            <a:schemeClr val="accent6">
              <a:lumMod val="20000"/>
              <a:lumOff val="80000"/>
            </a:schemeClr>
          </a:solidFill>
        </p:spPr>
        <p:txBody>
          <a:bodyPr wrap="square" rtlCol="0">
            <a:spAutoFit/>
          </a:bodyPr>
          <a:lstStyle/>
          <a:p>
            <a:pPr algn="just"/>
            <a:r>
              <a:rPr lang="en-VN" sz="5000" dirty="0">
                <a:latin typeface="UTM Avo" panose="02040603050506020204" pitchFamily="18"/>
              </a:rPr>
              <a:t>Tân nên đi ăn kem với Minh.</a:t>
            </a:r>
          </a:p>
        </p:txBody>
      </p:sp>
      <p:sp>
        <p:nvSpPr>
          <p:cNvPr id="23" name="Freeform 22">
            <a:extLst>
              <a:ext uri="{FF2B5EF4-FFF2-40B4-BE49-F238E27FC236}">
                <a16:creationId xmlns:a16="http://schemas.microsoft.com/office/drawing/2014/main" id="{93F0C290-D39C-D4CE-FFF0-355D2276DFA5}"/>
              </a:ext>
            </a:extLst>
          </p:cNvPr>
          <p:cNvSpPr/>
          <p:nvPr/>
        </p:nvSpPr>
        <p:spPr>
          <a:xfrm flipH="1">
            <a:off x="13106400" y="5095131"/>
            <a:ext cx="4391966" cy="5189954"/>
          </a:xfrm>
          <a:custGeom>
            <a:avLst/>
            <a:gdLst/>
            <a:ahLst/>
            <a:cxnLst/>
            <a:rect l="l" t="t" r="r" b="b"/>
            <a:pathLst>
              <a:path w="5288233" h="5779490">
                <a:moveTo>
                  <a:pt x="5288234" y="0"/>
                </a:moveTo>
                <a:lnTo>
                  <a:pt x="0" y="0"/>
                </a:lnTo>
                <a:lnTo>
                  <a:pt x="0" y="5779490"/>
                </a:lnTo>
                <a:lnTo>
                  <a:pt x="5288234" y="5779490"/>
                </a:lnTo>
                <a:lnTo>
                  <a:pt x="5288234"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3514940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450" decel="100000" fill="hold"/>
                                        <p:tgtEl>
                                          <p:spTgt spid="16"/>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6"/>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37" presetClass="entr" presetSubtype="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anim calcmode="lin" valueType="num">
                                      <p:cBhvr>
                                        <p:cTn id="15" dur="500" fill="hold"/>
                                        <p:tgtEl>
                                          <p:spTgt spid="21"/>
                                        </p:tgtEl>
                                        <p:attrNameLst>
                                          <p:attrName>ppt_x</p:attrName>
                                        </p:attrNameLst>
                                      </p:cBhvr>
                                      <p:tavLst>
                                        <p:tav tm="0">
                                          <p:val>
                                            <p:strVal val="#ppt_x"/>
                                          </p:val>
                                        </p:tav>
                                        <p:tav tm="100000">
                                          <p:val>
                                            <p:strVal val="#ppt_x"/>
                                          </p:val>
                                        </p:tav>
                                      </p:tavLst>
                                    </p:anim>
                                    <p:anim calcmode="lin" valueType="num">
                                      <p:cBhvr>
                                        <p:cTn id="16" dur="450" decel="100000" fill="hold"/>
                                        <p:tgtEl>
                                          <p:spTgt spid="21"/>
                                        </p:tgtEl>
                                        <p:attrNameLst>
                                          <p:attrName>ppt_y</p:attrName>
                                        </p:attrNameLst>
                                      </p:cBhvr>
                                      <p:tavLst>
                                        <p:tav tm="0">
                                          <p:val>
                                            <p:strVal val="#ppt_y+1"/>
                                          </p:val>
                                        </p:tav>
                                        <p:tav tm="100000">
                                          <p:val>
                                            <p:strVal val="#ppt_y-.03"/>
                                          </p:val>
                                        </p:tav>
                                      </p:tavLst>
                                    </p:anim>
                                    <p:anim calcmode="lin" valueType="num">
                                      <p:cBhvr>
                                        <p:cTn id="17" dur="50" accel="100000" fill="hold">
                                          <p:stCondLst>
                                            <p:cond delay="450"/>
                                          </p:stCondLst>
                                        </p:cTn>
                                        <p:tgtEl>
                                          <p:spTgt spid="21"/>
                                        </p:tgtEl>
                                        <p:attrNameLst>
                                          <p:attrName>ppt_y</p:attrName>
                                        </p:attrNameLst>
                                      </p:cBhvr>
                                      <p:tavLst>
                                        <p:tav tm="0">
                                          <p:val>
                                            <p:strVal val="#ppt_y-.03"/>
                                          </p:val>
                                        </p:tav>
                                        <p:tav tm="100000">
                                          <p:val>
                                            <p:strVal val="#ppt_y"/>
                                          </p:val>
                                        </p:tav>
                                      </p:tavLst>
                                    </p:anim>
                                  </p:childTnLst>
                                </p:cTn>
                              </p:par>
                            </p:childTnLst>
                          </p:cTn>
                        </p:par>
                        <p:par>
                          <p:cTn id="18" fill="hold">
                            <p:stCondLst>
                              <p:cond delay="1000"/>
                            </p:stCondLst>
                            <p:childTnLst>
                              <p:par>
                                <p:cTn id="19" presetID="37"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anim calcmode="lin" valueType="num">
                                      <p:cBhvr>
                                        <p:cTn id="22" dur="500" fill="hold"/>
                                        <p:tgtEl>
                                          <p:spTgt spid="18"/>
                                        </p:tgtEl>
                                        <p:attrNameLst>
                                          <p:attrName>ppt_x</p:attrName>
                                        </p:attrNameLst>
                                      </p:cBhvr>
                                      <p:tavLst>
                                        <p:tav tm="0">
                                          <p:val>
                                            <p:strVal val="#ppt_x"/>
                                          </p:val>
                                        </p:tav>
                                        <p:tav tm="100000">
                                          <p:val>
                                            <p:strVal val="#ppt_x"/>
                                          </p:val>
                                        </p:tav>
                                      </p:tavLst>
                                    </p:anim>
                                    <p:anim calcmode="lin" valueType="num">
                                      <p:cBhvr>
                                        <p:cTn id="23" dur="450" decel="100000" fill="hold"/>
                                        <p:tgtEl>
                                          <p:spTgt spid="18"/>
                                        </p:tgtEl>
                                        <p:attrNameLst>
                                          <p:attrName>ppt_y</p:attrName>
                                        </p:attrNameLst>
                                      </p:cBhvr>
                                      <p:tavLst>
                                        <p:tav tm="0">
                                          <p:val>
                                            <p:strVal val="#ppt_y+1"/>
                                          </p:val>
                                        </p:tav>
                                        <p:tav tm="100000">
                                          <p:val>
                                            <p:strVal val="#ppt_y-.03"/>
                                          </p:val>
                                        </p:tav>
                                      </p:tavLst>
                                    </p:anim>
                                    <p:anim calcmode="lin" valueType="num">
                                      <p:cBhvr>
                                        <p:cTn id="24" dur="50" accel="100000" fill="hold">
                                          <p:stCondLst>
                                            <p:cond delay="450"/>
                                          </p:stCondLst>
                                        </p:cTn>
                                        <p:tgtEl>
                                          <p:spTgt spid="18"/>
                                        </p:tgtEl>
                                        <p:attrNameLst>
                                          <p:attrName>ppt_y</p:attrName>
                                        </p:attrNameLst>
                                      </p:cBhvr>
                                      <p:tavLst>
                                        <p:tav tm="0">
                                          <p:val>
                                            <p:strVal val="#ppt_y-.03"/>
                                          </p:val>
                                        </p:tav>
                                        <p:tav tm="100000">
                                          <p:val>
                                            <p:strVal val="#ppt_y"/>
                                          </p:val>
                                        </p:tav>
                                      </p:tavLst>
                                    </p:anim>
                                  </p:childTnLst>
                                </p:cTn>
                              </p:par>
                            </p:childTnLst>
                          </p:cTn>
                        </p:par>
                        <p:par>
                          <p:cTn id="25" fill="hold">
                            <p:stCondLst>
                              <p:cond delay="1500"/>
                            </p:stCondLst>
                            <p:childTnLst>
                              <p:par>
                                <p:cTn id="26" presetID="37" presetClass="entr" presetSubtype="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anim calcmode="lin" valueType="num">
                                      <p:cBhvr>
                                        <p:cTn id="29" dur="500" fill="hold"/>
                                        <p:tgtEl>
                                          <p:spTgt spid="22"/>
                                        </p:tgtEl>
                                        <p:attrNameLst>
                                          <p:attrName>ppt_x</p:attrName>
                                        </p:attrNameLst>
                                      </p:cBhvr>
                                      <p:tavLst>
                                        <p:tav tm="0">
                                          <p:val>
                                            <p:strVal val="#ppt_x"/>
                                          </p:val>
                                        </p:tav>
                                        <p:tav tm="100000">
                                          <p:val>
                                            <p:strVal val="#ppt_x"/>
                                          </p:val>
                                        </p:tav>
                                      </p:tavLst>
                                    </p:anim>
                                    <p:anim calcmode="lin" valueType="num">
                                      <p:cBhvr>
                                        <p:cTn id="30" dur="450" decel="100000" fill="hold"/>
                                        <p:tgtEl>
                                          <p:spTgt spid="22"/>
                                        </p:tgtEl>
                                        <p:attrNameLst>
                                          <p:attrName>ppt_y</p:attrName>
                                        </p:attrNameLst>
                                      </p:cBhvr>
                                      <p:tavLst>
                                        <p:tav tm="0">
                                          <p:val>
                                            <p:strVal val="#ppt_y+1"/>
                                          </p:val>
                                        </p:tav>
                                        <p:tav tm="100000">
                                          <p:val>
                                            <p:strVal val="#ppt_y-.03"/>
                                          </p:val>
                                        </p:tav>
                                      </p:tavLst>
                                    </p:anim>
                                    <p:anim calcmode="lin" valueType="num">
                                      <p:cBhvr>
                                        <p:cTn id="31" dur="50" accel="100000" fill="hold">
                                          <p:stCondLst>
                                            <p:cond delay="450"/>
                                          </p:stCondLst>
                                        </p:cTn>
                                        <p:tgtEl>
                                          <p:spTgt spid="22"/>
                                        </p:tgtEl>
                                        <p:attrNameLst>
                                          <p:attrName>ppt_y</p:attrName>
                                        </p:attrNameLst>
                                      </p:cBhvr>
                                      <p:tavLst>
                                        <p:tav tm="0">
                                          <p:val>
                                            <p:strVal val="#ppt_y-.03"/>
                                          </p:val>
                                        </p:tav>
                                        <p:tav tm="100000">
                                          <p:val>
                                            <p:strVal val="#ppt_y"/>
                                          </p:val>
                                        </p:tav>
                                      </p:tavLst>
                                    </p:anim>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23"/>
                                        </p:tgtEl>
                                        <p:attrNameLst>
                                          <p:attrName>r</p:attrName>
                                        </p:attrNameLst>
                                      </p:cBhvr>
                                    </p:animRot>
                                    <p:animRot by="-240000">
                                      <p:cBhvr>
                                        <p:cTn id="34" dur="200" fill="hold">
                                          <p:stCondLst>
                                            <p:cond delay="200"/>
                                          </p:stCondLst>
                                        </p:cTn>
                                        <p:tgtEl>
                                          <p:spTgt spid="23"/>
                                        </p:tgtEl>
                                        <p:attrNameLst>
                                          <p:attrName>r</p:attrName>
                                        </p:attrNameLst>
                                      </p:cBhvr>
                                    </p:animRot>
                                    <p:animRot by="240000">
                                      <p:cBhvr>
                                        <p:cTn id="35" dur="200" fill="hold">
                                          <p:stCondLst>
                                            <p:cond delay="400"/>
                                          </p:stCondLst>
                                        </p:cTn>
                                        <p:tgtEl>
                                          <p:spTgt spid="23"/>
                                        </p:tgtEl>
                                        <p:attrNameLst>
                                          <p:attrName>r</p:attrName>
                                        </p:attrNameLst>
                                      </p:cBhvr>
                                    </p:animRot>
                                    <p:animRot by="-240000">
                                      <p:cBhvr>
                                        <p:cTn id="36" dur="200" fill="hold">
                                          <p:stCondLst>
                                            <p:cond delay="600"/>
                                          </p:stCondLst>
                                        </p:cTn>
                                        <p:tgtEl>
                                          <p:spTgt spid="23"/>
                                        </p:tgtEl>
                                        <p:attrNameLst>
                                          <p:attrName>r</p:attrName>
                                        </p:attrNameLst>
                                      </p:cBhvr>
                                    </p:animRot>
                                    <p:animRot by="120000">
                                      <p:cBhvr>
                                        <p:cTn id="37" dur="200" fill="hold">
                                          <p:stCondLst>
                                            <p:cond delay="800"/>
                                          </p:stCondLst>
                                        </p:cTn>
                                        <p:tgtEl>
                                          <p:spTgt spid="23"/>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21"/>
                                        </p:tgtEl>
                                        <p:attrNameLst>
                                          <p:attrName>fillcolor</p:attrName>
                                        </p:attrNameLst>
                                      </p:cBhvr>
                                      <p:to>
                                        <a:srgbClr val="73FB79"/>
                                      </p:to>
                                    </p:animClr>
                                    <p:set>
                                      <p:cBhvr>
                                        <p:cTn id="42" dur="2000" fill="hold"/>
                                        <p:tgtEl>
                                          <p:spTgt spid="21"/>
                                        </p:tgtEl>
                                        <p:attrNameLst>
                                          <p:attrName>fill.type</p:attrName>
                                        </p:attrNameLst>
                                      </p:cBhvr>
                                      <p:to>
                                        <p:strVal val="solid"/>
                                      </p:to>
                                    </p:set>
                                    <p:set>
                                      <p:cBhvr>
                                        <p:cTn id="43" dur="2000" fill="hold"/>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9E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38100" cap="sq">
              <a:solidFill>
                <a:srgbClr val="644F3D"/>
              </a:solidFill>
              <a:prstDash val="solid"/>
              <a:miter/>
            </a:ln>
          </p:spPr>
          <p:txBody>
            <a:bodyPr/>
            <a:lstStyle/>
            <a:p>
              <a:endParaRPr lang="en-US"/>
            </a:p>
          </p:txBody>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205720" y="1170762"/>
            <a:ext cx="15876560" cy="7945476"/>
            <a:chOff x="0" y="0"/>
            <a:chExt cx="4181481" cy="2092636"/>
          </a:xfrm>
        </p:grpSpPr>
        <p:sp>
          <p:nvSpPr>
            <p:cNvPr id="6" name="Freeform 6"/>
            <p:cNvSpPr/>
            <p:nvPr/>
          </p:nvSpPr>
          <p:spPr>
            <a:xfrm>
              <a:off x="0" y="0"/>
              <a:ext cx="4181481" cy="2092636"/>
            </a:xfrm>
            <a:custGeom>
              <a:avLst/>
              <a:gdLst/>
              <a:ahLst/>
              <a:cxnLst/>
              <a:rect l="l" t="t" r="r" b="b"/>
              <a:pathLst>
                <a:path w="4181481" h="2092636">
                  <a:moveTo>
                    <a:pt x="0" y="0"/>
                  </a:moveTo>
                  <a:lnTo>
                    <a:pt x="4181481" y="0"/>
                  </a:lnTo>
                  <a:lnTo>
                    <a:pt x="4181481" y="2092636"/>
                  </a:lnTo>
                  <a:lnTo>
                    <a:pt x="0" y="2092636"/>
                  </a:lnTo>
                  <a:close/>
                </a:path>
              </a:pathLst>
            </a:custGeom>
            <a:solidFill>
              <a:srgbClr val="FFFFFF"/>
            </a:solidFill>
            <a:ln w="38100" cap="sq">
              <a:solidFill>
                <a:srgbClr val="C1CE9A"/>
              </a:solidFill>
              <a:prstDash val="lgDash"/>
              <a:miter/>
            </a:ln>
          </p:spPr>
          <p:txBody>
            <a:bodyPr/>
            <a:lstStyle/>
            <a:p>
              <a:endParaRPr lang="en-US"/>
            </a:p>
          </p:txBody>
        </p:sp>
        <p:sp>
          <p:nvSpPr>
            <p:cNvPr id="7" name="TextBox 7"/>
            <p:cNvSpPr txBox="1"/>
            <p:nvPr/>
          </p:nvSpPr>
          <p:spPr>
            <a:xfrm>
              <a:off x="0" y="-38100"/>
              <a:ext cx="4181481" cy="2130736"/>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flipH="1">
            <a:off x="292166" y="1438055"/>
            <a:ext cx="1312631" cy="837697"/>
          </a:xfrm>
          <a:custGeom>
            <a:avLst/>
            <a:gdLst/>
            <a:ahLst/>
            <a:cxnLst/>
            <a:rect l="l" t="t" r="r" b="b"/>
            <a:pathLst>
              <a:path w="1312631" h="837697">
                <a:moveTo>
                  <a:pt x="1312631" y="0"/>
                </a:moveTo>
                <a:lnTo>
                  <a:pt x="0" y="0"/>
                </a:lnTo>
                <a:lnTo>
                  <a:pt x="0" y="837697"/>
                </a:lnTo>
                <a:lnTo>
                  <a:pt x="1312631" y="837697"/>
                </a:lnTo>
                <a:lnTo>
                  <a:pt x="1312631"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9" name="Freeform 9"/>
          <p:cNvSpPr/>
          <p:nvPr/>
        </p:nvSpPr>
        <p:spPr>
          <a:xfrm>
            <a:off x="1604797" y="308481"/>
            <a:ext cx="1581824" cy="1009491"/>
          </a:xfrm>
          <a:custGeom>
            <a:avLst/>
            <a:gdLst/>
            <a:ahLst/>
            <a:cxnLst/>
            <a:rect l="l" t="t" r="r" b="b"/>
            <a:pathLst>
              <a:path w="1581824" h="1009491">
                <a:moveTo>
                  <a:pt x="0" y="0"/>
                </a:moveTo>
                <a:lnTo>
                  <a:pt x="1581824" y="0"/>
                </a:lnTo>
                <a:lnTo>
                  <a:pt x="1581824" y="1009491"/>
                </a:lnTo>
                <a:lnTo>
                  <a:pt x="0" y="100949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10" name="Freeform 10"/>
          <p:cNvSpPr/>
          <p:nvPr/>
        </p:nvSpPr>
        <p:spPr>
          <a:xfrm>
            <a:off x="16143268" y="7552514"/>
            <a:ext cx="1793964" cy="1144875"/>
          </a:xfrm>
          <a:custGeom>
            <a:avLst/>
            <a:gdLst/>
            <a:ahLst/>
            <a:cxnLst/>
            <a:rect l="l" t="t" r="r" b="b"/>
            <a:pathLst>
              <a:path w="1793964" h="1144875">
                <a:moveTo>
                  <a:pt x="0" y="0"/>
                </a:moveTo>
                <a:lnTo>
                  <a:pt x="1793964" y="0"/>
                </a:lnTo>
                <a:lnTo>
                  <a:pt x="1793964" y="1144875"/>
                </a:lnTo>
                <a:lnTo>
                  <a:pt x="0" y="1144875"/>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11" name="Freeform 11"/>
          <p:cNvSpPr/>
          <p:nvPr/>
        </p:nvSpPr>
        <p:spPr>
          <a:xfrm>
            <a:off x="5346758" y="1744151"/>
            <a:ext cx="1137622" cy="1063203"/>
          </a:xfrm>
          <a:custGeom>
            <a:avLst/>
            <a:gdLst/>
            <a:ahLst/>
            <a:cxnLst/>
            <a:rect l="l" t="t" r="r" b="b"/>
            <a:pathLst>
              <a:path w="1137622" h="1063203">
                <a:moveTo>
                  <a:pt x="0" y="0"/>
                </a:moveTo>
                <a:lnTo>
                  <a:pt x="1137622" y="0"/>
                </a:lnTo>
                <a:lnTo>
                  <a:pt x="1137622" y="1063202"/>
                </a:lnTo>
                <a:lnTo>
                  <a:pt x="0" y="10632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2469220" y="7641371"/>
            <a:ext cx="5496517" cy="2970409"/>
          </a:xfrm>
          <a:custGeom>
            <a:avLst/>
            <a:gdLst/>
            <a:ahLst/>
            <a:cxnLst/>
            <a:rect l="l" t="t" r="r" b="b"/>
            <a:pathLst>
              <a:path w="5496517" h="2970409">
                <a:moveTo>
                  <a:pt x="0" y="0"/>
                </a:moveTo>
                <a:lnTo>
                  <a:pt x="5496517" y="0"/>
                </a:lnTo>
                <a:lnTo>
                  <a:pt x="5496517" y="2970409"/>
                </a:lnTo>
                <a:lnTo>
                  <a:pt x="0" y="29704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flipH="1">
            <a:off x="15260703" y="7641371"/>
            <a:ext cx="5496517" cy="2970409"/>
          </a:xfrm>
          <a:custGeom>
            <a:avLst/>
            <a:gdLst/>
            <a:ahLst/>
            <a:cxnLst/>
            <a:rect l="l" t="t" r="r" b="b"/>
            <a:pathLst>
              <a:path w="5496517" h="2970409">
                <a:moveTo>
                  <a:pt x="5496517" y="0"/>
                </a:moveTo>
                <a:lnTo>
                  <a:pt x="0" y="0"/>
                </a:lnTo>
                <a:lnTo>
                  <a:pt x="0" y="2970409"/>
                </a:lnTo>
                <a:lnTo>
                  <a:pt x="5496517" y="2970409"/>
                </a:lnTo>
                <a:lnTo>
                  <a:pt x="5496517"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sp>
        <p:nvSpPr>
          <p:cNvPr id="14" name="TextBox 14"/>
          <p:cNvSpPr txBox="1"/>
          <p:nvPr/>
        </p:nvSpPr>
        <p:spPr>
          <a:xfrm>
            <a:off x="1604797" y="2958896"/>
            <a:ext cx="15012252" cy="2962249"/>
          </a:xfrm>
          <a:prstGeom prst="rect">
            <a:avLst/>
          </a:prstGeom>
        </p:spPr>
        <p:txBody>
          <a:bodyPr lIns="0" tIns="0" rIns="0" bIns="0" rtlCol="0" anchor="t">
            <a:spAutoFit/>
          </a:bodyPr>
          <a:lstStyle/>
          <a:p>
            <a:pPr algn="l">
              <a:lnSpc>
                <a:spcPts val="7876"/>
              </a:lnSpc>
            </a:pPr>
            <a:r>
              <a:rPr lang="en-US" sz="5626" b="1" dirty="0" err="1">
                <a:solidFill>
                  <a:srgbClr val="000000"/>
                </a:solidFill>
                <a:latin typeface="UTM Avo" panose="02040603050506020204" pitchFamily="18"/>
                <a:ea typeface="Open Sans 1 Bold"/>
                <a:cs typeface="Open Sans 1 Bold"/>
                <a:sym typeface="Open Sans 1 Bold"/>
              </a:rPr>
              <a:t>Các</a:t>
            </a:r>
            <a:r>
              <a:rPr lang="en-US" sz="5626" b="1" dirty="0">
                <a:solidFill>
                  <a:srgbClr val="000000"/>
                </a:solidFill>
                <a:latin typeface="UTM Avo" panose="02040603050506020204" pitchFamily="18"/>
                <a:ea typeface="Open Sans 1 Bold"/>
                <a:cs typeface="Open Sans 1 Bold"/>
                <a:sym typeface="Open Sans 1 Bold"/>
              </a:rPr>
              <a:t> </a:t>
            </a:r>
            <a:r>
              <a:rPr lang="en-US" sz="5626" b="1" dirty="0" err="1">
                <a:solidFill>
                  <a:srgbClr val="000000"/>
                </a:solidFill>
                <a:latin typeface="UTM Avo" panose="02040603050506020204" pitchFamily="18"/>
                <a:ea typeface="Open Sans 1 Bold"/>
                <a:cs typeface="Open Sans 1 Bold"/>
                <a:sym typeface="Open Sans 1 Bold"/>
              </a:rPr>
              <a:t>nhóm</a:t>
            </a:r>
            <a:r>
              <a:rPr lang="en-US" sz="5626" b="1" dirty="0">
                <a:solidFill>
                  <a:srgbClr val="000000"/>
                </a:solidFill>
                <a:latin typeface="UTM Avo" panose="02040603050506020204" pitchFamily="18"/>
                <a:ea typeface="Open Sans 1 Bold"/>
                <a:cs typeface="Open Sans 1 Bold"/>
                <a:sym typeface="Open Sans 1 Bold"/>
              </a:rPr>
              <a:t> </a:t>
            </a:r>
            <a:r>
              <a:rPr lang="en-US" sz="5626" b="1" dirty="0" err="1">
                <a:solidFill>
                  <a:srgbClr val="000000"/>
                </a:solidFill>
                <a:latin typeface="UTM Avo" panose="02040603050506020204" pitchFamily="18"/>
                <a:ea typeface="Open Sans 1 Bold"/>
                <a:cs typeface="Open Sans 1 Bold"/>
                <a:sym typeface="Open Sans 1 Bold"/>
              </a:rPr>
              <a:t>đóng</a:t>
            </a:r>
            <a:r>
              <a:rPr lang="en-US" sz="5626" b="1" dirty="0">
                <a:solidFill>
                  <a:srgbClr val="000000"/>
                </a:solidFill>
                <a:latin typeface="UTM Avo" panose="02040603050506020204" pitchFamily="18"/>
                <a:ea typeface="Open Sans 1 Bold"/>
                <a:cs typeface="Open Sans 1 Bold"/>
                <a:sym typeface="Open Sans 1 Bold"/>
              </a:rPr>
              <a:t> </a:t>
            </a:r>
            <a:r>
              <a:rPr lang="en-US" sz="5626" b="1" dirty="0" err="1">
                <a:solidFill>
                  <a:srgbClr val="000000"/>
                </a:solidFill>
                <a:latin typeface="UTM Avo" panose="02040603050506020204" pitchFamily="18"/>
                <a:ea typeface="Open Sans 1 Bold"/>
                <a:cs typeface="Open Sans 1 Bold"/>
                <a:sym typeface="Open Sans 1 Bold"/>
              </a:rPr>
              <a:t>vai</a:t>
            </a:r>
            <a:r>
              <a:rPr lang="en-US" sz="5626" b="1" dirty="0">
                <a:solidFill>
                  <a:srgbClr val="000000"/>
                </a:solidFill>
                <a:latin typeface="UTM Avo" panose="02040603050506020204" pitchFamily="18"/>
                <a:ea typeface="Open Sans 1 Bold"/>
                <a:cs typeface="Open Sans 1 Bold"/>
                <a:sym typeface="Open Sans 1 Bold"/>
              </a:rPr>
              <a:t> </a:t>
            </a:r>
            <a:r>
              <a:rPr lang="en-US" sz="5626" b="1" dirty="0" err="1">
                <a:solidFill>
                  <a:srgbClr val="000000"/>
                </a:solidFill>
                <a:latin typeface="UTM Avo" panose="02040603050506020204" pitchFamily="18"/>
                <a:ea typeface="Open Sans 1 Bold"/>
                <a:cs typeface="Open Sans 1 Bold"/>
                <a:sym typeface="Open Sans 1 Bold"/>
              </a:rPr>
              <a:t>theo</a:t>
            </a:r>
            <a:r>
              <a:rPr lang="en-US" sz="5626" b="1" dirty="0">
                <a:solidFill>
                  <a:srgbClr val="000000"/>
                </a:solidFill>
                <a:latin typeface="UTM Avo" panose="02040603050506020204" pitchFamily="18"/>
                <a:ea typeface="Open Sans 1 Bold"/>
                <a:cs typeface="Open Sans 1 Bold"/>
                <a:sym typeface="Open Sans 1 Bold"/>
              </a:rPr>
              <a:t> </a:t>
            </a:r>
            <a:r>
              <a:rPr lang="en-US" sz="5626" b="1" dirty="0" err="1">
                <a:solidFill>
                  <a:srgbClr val="000000"/>
                </a:solidFill>
                <a:latin typeface="UTM Avo" panose="02040603050506020204" pitchFamily="18"/>
                <a:ea typeface="Open Sans 1 Bold"/>
                <a:cs typeface="Open Sans 1 Bold"/>
                <a:sym typeface="Open Sans 1 Bold"/>
              </a:rPr>
              <a:t>ba</a:t>
            </a:r>
            <a:r>
              <a:rPr lang="en-US" sz="5626" b="1" dirty="0">
                <a:solidFill>
                  <a:srgbClr val="000000"/>
                </a:solidFill>
                <a:latin typeface="UTM Avo" panose="02040603050506020204" pitchFamily="18"/>
                <a:ea typeface="Open Sans 1 Bold"/>
                <a:cs typeface="Open Sans 1 Bold"/>
                <a:sym typeface="Open Sans 1 Bold"/>
              </a:rPr>
              <a:t> </a:t>
            </a:r>
            <a:r>
              <a:rPr lang="en-US" sz="5626" b="1" dirty="0" err="1">
                <a:solidFill>
                  <a:srgbClr val="000000"/>
                </a:solidFill>
                <a:latin typeface="UTM Avo" panose="02040603050506020204" pitchFamily="18"/>
                <a:ea typeface="Open Sans 1 Bold"/>
                <a:cs typeface="Open Sans 1 Bold"/>
                <a:sym typeface="Open Sans 1 Bold"/>
              </a:rPr>
              <a:t>tình</a:t>
            </a:r>
            <a:r>
              <a:rPr lang="en-US" sz="5626" b="1" dirty="0">
                <a:solidFill>
                  <a:srgbClr val="000000"/>
                </a:solidFill>
                <a:latin typeface="UTM Avo" panose="02040603050506020204" pitchFamily="18"/>
                <a:ea typeface="Open Sans 1 Bold"/>
                <a:cs typeface="Open Sans 1 Bold"/>
                <a:sym typeface="Open Sans 1 Bold"/>
              </a:rPr>
              <a:t> </a:t>
            </a:r>
            <a:r>
              <a:rPr lang="en-US" sz="5626" b="1" dirty="0" err="1">
                <a:solidFill>
                  <a:srgbClr val="000000"/>
                </a:solidFill>
                <a:latin typeface="UTM Avo" panose="02040603050506020204" pitchFamily="18"/>
                <a:ea typeface="Open Sans 1 Bold"/>
                <a:cs typeface="Open Sans 1 Bold"/>
                <a:sym typeface="Open Sans 1 Bold"/>
              </a:rPr>
              <a:t>huống</a:t>
            </a:r>
            <a:r>
              <a:rPr lang="en-US" sz="5626" b="1" dirty="0">
                <a:solidFill>
                  <a:srgbClr val="000000"/>
                </a:solidFill>
                <a:latin typeface="UTM Avo" panose="02040603050506020204" pitchFamily="18"/>
                <a:ea typeface="Open Sans 1 Bold"/>
                <a:cs typeface="Open Sans 1 Bold"/>
                <a:sym typeface="Open Sans 1 Bold"/>
              </a:rPr>
              <a:t> </a:t>
            </a:r>
            <a:r>
              <a:rPr lang="en-US" sz="5626" b="1" dirty="0" err="1">
                <a:solidFill>
                  <a:srgbClr val="000000"/>
                </a:solidFill>
                <a:latin typeface="UTM Avo" panose="02040603050506020204" pitchFamily="18"/>
                <a:ea typeface="Open Sans 1 Bold"/>
                <a:cs typeface="Open Sans 1 Bold"/>
                <a:sym typeface="Open Sans 1 Bold"/>
              </a:rPr>
              <a:t>đã</a:t>
            </a:r>
            <a:r>
              <a:rPr lang="en-US" sz="5626" b="1" dirty="0">
                <a:solidFill>
                  <a:srgbClr val="000000"/>
                </a:solidFill>
                <a:latin typeface="UTM Avo" panose="02040603050506020204" pitchFamily="18"/>
                <a:ea typeface="Open Sans 1 Bold"/>
                <a:cs typeface="Open Sans 1 Bold"/>
                <a:sym typeface="Open Sans 1 Bold"/>
              </a:rPr>
              <a:t> </a:t>
            </a:r>
            <a:r>
              <a:rPr lang="en-US" sz="5626" b="1" dirty="0" err="1">
                <a:solidFill>
                  <a:srgbClr val="000000"/>
                </a:solidFill>
                <a:latin typeface="UTM Avo" panose="02040603050506020204" pitchFamily="18"/>
                <a:ea typeface="Open Sans 1 Bold"/>
                <a:cs typeface="Open Sans 1 Bold"/>
                <a:sym typeface="Open Sans 1 Bold"/>
              </a:rPr>
              <a:t>thảo</a:t>
            </a:r>
            <a:r>
              <a:rPr lang="en-US" sz="5626" b="1" dirty="0">
                <a:solidFill>
                  <a:srgbClr val="000000"/>
                </a:solidFill>
                <a:latin typeface="UTM Avo" panose="02040603050506020204" pitchFamily="18"/>
                <a:ea typeface="Open Sans 1 Bold"/>
                <a:cs typeface="Open Sans 1 Bold"/>
                <a:sym typeface="Open Sans 1 Bold"/>
              </a:rPr>
              <a:t> </a:t>
            </a:r>
            <a:r>
              <a:rPr lang="en-US" sz="5626" b="1" dirty="0" err="1">
                <a:solidFill>
                  <a:srgbClr val="000000"/>
                </a:solidFill>
                <a:latin typeface="UTM Avo" panose="02040603050506020204" pitchFamily="18"/>
                <a:ea typeface="Open Sans 1 Bold"/>
                <a:cs typeface="Open Sans 1 Bold"/>
                <a:sym typeface="Open Sans 1 Bold"/>
              </a:rPr>
              <a:t>luận</a:t>
            </a:r>
            <a:r>
              <a:rPr lang="en-US" sz="5626" b="1" dirty="0">
                <a:solidFill>
                  <a:srgbClr val="000000"/>
                </a:solidFill>
                <a:latin typeface="UTM Avo" panose="02040603050506020204" pitchFamily="18"/>
                <a:ea typeface="Open Sans 1 Bold"/>
                <a:cs typeface="Open Sans 1 Bold"/>
                <a:sym typeface="Open Sans 1 Bold"/>
              </a:rPr>
              <a:t>, </a:t>
            </a:r>
            <a:r>
              <a:rPr lang="en-US" sz="5626" b="1" dirty="0" err="1">
                <a:solidFill>
                  <a:srgbClr val="000000"/>
                </a:solidFill>
                <a:latin typeface="UTM Avo" panose="02040603050506020204" pitchFamily="18"/>
                <a:ea typeface="Open Sans 1 Bold"/>
                <a:cs typeface="Open Sans 1 Bold"/>
                <a:sym typeface="Open Sans 1 Bold"/>
              </a:rPr>
              <a:t>nhóm</a:t>
            </a:r>
            <a:r>
              <a:rPr lang="en-US" sz="5626" b="1" dirty="0">
                <a:solidFill>
                  <a:srgbClr val="000000"/>
                </a:solidFill>
                <a:latin typeface="UTM Avo" panose="02040603050506020204" pitchFamily="18"/>
                <a:ea typeface="Open Sans 1 Bold"/>
                <a:cs typeface="Open Sans 1 Bold"/>
                <a:sym typeface="Open Sans 1 Bold"/>
              </a:rPr>
              <a:t> </a:t>
            </a:r>
            <a:r>
              <a:rPr lang="en-US" sz="5626" b="1" dirty="0" err="1">
                <a:solidFill>
                  <a:srgbClr val="000000"/>
                </a:solidFill>
                <a:latin typeface="UTM Avo" panose="02040603050506020204" pitchFamily="18"/>
                <a:ea typeface="Open Sans 1 Bold"/>
                <a:cs typeface="Open Sans 1 Bold"/>
                <a:sym typeface="Open Sans 1 Bold"/>
              </a:rPr>
              <a:t>nào</a:t>
            </a:r>
            <a:r>
              <a:rPr lang="en-US" sz="5626" b="1" dirty="0">
                <a:solidFill>
                  <a:srgbClr val="000000"/>
                </a:solidFill>
                <a:latin typeface="UTM Avo" panose="02040603050506020204" pitchFamily="18"/>
                <a:ea typeface="Open Sans 1 Bold"/>
                <a:cs typeface="Open Sans 1 Bold"/>
                <a:sym typeface="Open Sans 1 Bold"/>
              </a:rPr>
              <a:t> </a:t>
            </a:r>
            <a:r>
              <a:rPr lang="en-US" sz="5626" b="1" dirty="0" err="1">
                <a:solidFill>
                  <a:srgbClr val="000000"/>
                </a:solidFill>
                <a:latin typeface="UTM Avo" panose="02040603050506020204" pitchFamily="18"/>
                <a:ea typeface="Open Sans 1 Bold"/>
                <a:cs typeface="Open Sans 1 Bold"/>
                <a:sym typeface="Open Sans 1 Bold"/>
              </a:rPr>
              <a:t>thể</a:t>
            </a:r>
            <a:r>
              <a:rPr lang="en-US" sz="5626" b="1" dirty="0">
                <a:solidFill>
                  <a:srgbClr val="000000"/>
                </a:solidFill>
                <a:latin typeface="UTM Avo" panose="02040603050506020204" pitchFamily="18"/>
                <a:ea typeface="Open Sans 1 Bold"/>
                <a:cs typeface="Open Sans 1 Bold"/>
                <a:sym typeface="Open Sans 1 Bold"/>
              </a:rPr>
              <a:t> </a:t>
            </a:r>
            <a:r>
              <a:rPr lang="en-US" sz="5626" b="1" dirty="0" err="1">
                <a:solidFill>
                  <a:srgbClr val="000000"/>
                </a:solidFill>
                <a:latin typeface="UTM Avo" panose="02040603050506020204" pitchFamily="18"/>
                <a:ea typeface="Open Sans 1 Bold"/>
                <a:cs typeface="Open Sans 1 Bold"/>
                <a:sym typeface="Open Sans 1 Bold"/>
              </a:rPr>
              <a:t>hiện</a:t>
            </a:r>
            <a:r>
              <a:rPr lang="en-US" sz="5626" b="1" dirty="0">
                <a:solidFill>
                  <a:srgbClr val="000000"/>
                </a:solidFill>
                <a:latin typeface="UTM Avo" panose="02040603050506020204" pitchFamily="18"/>
                <a:ea typeface="Open Sans 1 Bold"/>
                <a:cs typeface="Open Sans 1 Bold"/>
                <a:sym typeface="Open Sans 1 Bold"/>
              </a:rPr>
              <a:t> </a:t>
            </a:r>
            <a:r>
              <a:rPr lang="en-US" sz="5626" b="1" dirty="0" err="1">
                <a:solidFill>
                  <a:srgbClr val="000000"/>
                </a:solidFill>
                <a:latin typeface="UTM Avo" panose="02040603050506020204" pitchFamily="18"/>
                <a:ea typeface="Open Sans 1 Bold"/>
                <a:cs typeface="Open Sans 1 Bold"/>
                <a:sym typeface="Open Sans 1 Bold"/>
              </a:rPr>
              <a:t>xuất</a:t>
            </a:r>
            <a:r>
              <a:rPr lang="en-US" sz="5626" b="1" dirty="0">
                <a:solidFill>
                  <a:srgbClr val="000000"/>
                </a:solidFill>
                <a:latin typeface="UTM Avo" panose="02040603050506020204" pitchFamily="18"/>
                <a:ea typeface="Open Sans 1 Bold"/>
                <a:cs typeface="Open Sans 1 Bold"/>
                <a:sym typeface="Open Sans 1 Bold"/>
              </a:rPr>
              <a:t> </a:t>
            </a:r>
            <a:r>
              <a:rPr lang="en-US" sz="5626" b="1" dirty="0" err="1">
                <a:solidFill>
                  <a:srgbClr val="000000"/>
                </a:solidFill>
                <a:latin typeface="UTM Avo" panose="02040603050506020204" pitchFamily="18"/>
                <a:ea typeface="Open Sans 1 Bold"/>
                <a:cs typeface="Open Sans 1 Bold"/>
                <a:sym typeface="Open Sans 1 Bold"/>
              </a:rPr>
              <a:t>sắc</a:t>
            </a:r>
            <a:r>
              <a:rPr lang="en-US" sz="5626" b="1" dirty="0">
                <a:solidFill>
                  <a:srgbClr val="000000"/>
                </a:solidFill>
                <a:latin typeface="UTM Avo" panose="02040603050506020204" pitchFamily="18"/>
                <a:ea typeface="Open Sans 1 Bold"/>
                <a:cs typeface="Open Sans 1 Bold"/>
                <a:sym typeface="Open Sans 1 Bold"/>
              </a:rPr>
              <a:t> </a:t>
            </a:r>
            <a:r>
              <a:rPr lang="en-US" sz="5626" b="1" dirty="0" err="1">
                <a:solidFill>
                  <a:srgbClr val="000000"/>
                </a:solidFill>
                <a:latin typeface="UTM Avo" panose="02040603050506020204" pitchFamily="18"/>
                <a:ea typeface="Open Sans 1 Bold"/>
                <a:cs typeface="Open Sans 1 Bold"/>
                <a:sym typeface="Open Sans 1 Bold"/>
              </a:rPr>
              <a:t>sẽ</a:t>
            </a:r>
            <a:r>
              <a:rPr lang="en-US" sz="5626" b="1" dirty="0">
                <a:solidFill>
                  <a:srgbClr val="000000"/>
                </a:solidFill>
                <a:latin typeface="UTM Avo" panose="02040603050506020204" pitchFamily="18"/>
                <a:ea typeface="Open Sans 1 Bold"/>
                <a:cs typeface="Open Sans 1 Bold"/>
                <a:sym typeface="Open Sans 1 Bold"/>
              </a:rPr>
              <a:t> </a:t>
            </a:r>
            <a:r>
              <a:rPr lang="en-US" sz="5626" b="1" dirty="0" err="1">
                <a:solidFill>
                  <a:srgbClr val="000000"/>
                </a:solidFill>
                <a:latin typeface="UTM Avo" panose="02040603050506020204" pitchFamily="18"/>
                <a:ea typeface="Open Sans 1 Bold"/>
                <a:cs typeface="Open Sans 1 Bold"/>
                <a:sym typeface="Open Sans 1 Bold"/>
              </a:rPr>
              <a:t>được</a:t>
            </a:r>
            <a:r>
              <a:rPr lang="en-US" sz="5626" b="1" dirty="0">
                <a:solidFill>
                  <a:srgbClr val="000000"/>
                </a:solidFill>
                <a:latin typeface="UTM Avo" panose="02040603050506020204" pitchFamily="18"/>
                <a:ea typeface="Open Sans 1 Bold"/>
                <a:cs typeface="Open Sans 1 Bold"/>
                <a:sym typeface="Open Sans 1 Bold"/>
              </a:rPr>
              <a:t> </a:t>
            </a:r>
            <a:r>
              <a:rPr lang="en-US" sz="5626" b="1" dirty="0" err="1">
                <a:solidFill>
                  <a:srgbClr val="000000"/>
                </a:solidFill>
                <a:latin typeface="UTM Avo" panose="02040603050506020204" pitchFamily="18"/>
                <a:ea typeface="Open Sans 1 Bold"/>
                <a:cs typeface="Open Sans 1 Bold"/>
                <a:sym typeface="Open Sans 1 Bold"/>
              </a:rPr>
              <a:t>thưởng</a:t>
            </a:r>
            <a:r>
              <a:rPr lang="en-US" sz="5626" b="1" dirty="0">
                <a:solidFill>
                  <a:srgbClr val="000000"/>
                </a:solidFill>
                <a:latin typeface="UTM Avo" panose="02040603050506020204" pitchFamily="18"/>
                <a:ea typeface="Open Sans 1 Bold"/>
                <a:cs typeface="Open Sans 1 Bold"/>
                <a:sym typeface="Open Sans 1 Bold"/>
              </a:rPr>
              <a:t>.</a:t>
            </a:r>
          </a:p>
        </p:txBody>
      </p:sp>
      <p:grpSp>
        <p:nvGrpSpPr>
          <p:cNvPr id="16" name="Group 16"/>
          <p:cNvGrpSpPr/>
          <p:nvPr/>
        </p:nvGrpSpPr>
        <p:grpSpPr>
          <a:xfrm>
            <a:off x="4905096" y="6276062"/>
            <a:ext cx="8477807" cy="2421328"/>
            <a:chOff x="0" y="0"/>
            <a:chExt cx="2664991" cy="761142"/>
          </a:xfrm>
        </p:grpSpPr>
        <p:sp>
          <p:nvSpPr>
            <p:cNvPr id="17" name="Freeform 17"/>
            <p:cNvSpPr/>
            <p:nvPr/>
          </p:nvSpPr>
          <p:spPr>
            <a:xfrm>
              <a:off x="0" y="0"/>
              <a:ext cx="2664991" cy="761142"/>
            </a:xfrm>
            <a:custGeom>
              <a:avLst/>
              <a:gdLst/>
              <a:ahLst/>
              <a:cxnLst/>
              <a:rect l="l" t="t" r="r" b="b"/>
              <a:pathLst>
                <a:path w="2664991" h="761142">
                  <a:moveTo>
                    <a:pt x="46573" y="0"/>
                  </a:moveTo>
                  <a:lnTo>
                    <a:pt x="2618418" y="0"/>
                  </a:lnTo>
                  <a:cubicBezTo>
                    <a:pt x="2644140" y="0"/>
                    <a:pt x="2664991" y="20851"/>
                    <a:pt x="2664991" y="46573"/>
                  </a:cubicBezTo>
                  <a:lnTo>
                    <a:pt x="2664991" y="714569"/>
                  </a:lnTo>
                  <a:cubicBezTo>
                    <a:pt x="2664991" y="726921"/>
                    <a:pt x="2660085" y="738767"/>
                    <a:pt x="2651350" y="747501"/>
                  </a:cubicBezTo>
                  <a:cubicBezTo>
                    <a:pt x="2642616" y="756236"/>
                    <a:pt x="2630770" y="761142"/>
                    <a:pt x="2618418" y="761142"/>
                  </a:cubicBezTo>
                  <a:lnTo>
                    <a:pt x="46573" y="761142"/>
                  </a:lnTo>
                  <a:cubicBezTo>
                    <a:pt x="20851" y="761142"/>
                    <a:pt x="0" y="740291"/>
                    <a:pt x="0" y="714569"/>
                  </a:cubicBezTo>
                  <a:lnTo>
                    <a:pt x="0" y="46573"/>
                  </a:lnTo>
                  <a:cubicBezTo>
                    <a:pt x="0" y="34221"/>
                    <a:pt x="4907" y="22375"/>
                    <a:pt x="13641" y="13641"/>
                  </a:cubicBezTo>
                  <a:cubicBezTo>
                    <a:pt x="22375" y="4907"/>
                    <a:pt x="34221" y="0"/>
                    <a:pt x="46573" y="0"/>
                  </a:cubicBezTo>
                  <a:close/>
                </a:path>
              </a:pathLst>
            </a:custGeom>
            <a:solidFill>
              <a:srgbClr val="FEE17B"/>
            </a:solidFill>
            <a:ln w="38100" cap="rnd">
              <a:solidFill>
                <a:srgbClr val="000000"/>
              </a:solidFill>
              <a:prstDash val="solid"/>
              <a:round/>
            </a:ln>
          </p:spPr>
          <p:txBody>
            <a:bodyPr/>
            <a:lstStyle/>
            <a:p>
              <a:endParaRPr lang="en-US"/>
            </a:p>
          </p:txBody>
        </p:sp>
        <p:sp>
          <p:nvSpPr>
            <p:cNvPr id="18" name="TextBox 18"/>
            <p:cNvSpPr txBox="1"/>
            <p:nvPr/>
          </p:nvSpPr>
          <p:spPr>
            <a:xfrm>
              <a:off x="0" y="-76200"/>
              <a:ext cx="2664991" cy="837342"/>
            </a:xfrm>
            <a:prstGeom prst="rect">
              <a:avLst/>
            </a:prstGeom>
          </p:spPr>
          <p:txBody>
            <a:bodyPr lIns="50800" tIns="50800" rIns="50800" bIns="50800" rtlCol="0" anchor="ctr"/>
            <a:lstStyle/>
            <a:p>
              <a:pPr algn="ctr">
                <a:lnSpc>
                  <a:spcPts val="6299"/>
                </a:lnSpc>
                <a:spcBef>
                  <a:spcPct val="0"/>
                </a:spcBef>
              </a:pPr>
              <a:endParaRPr/>
            </a:p>
          </p:txBody>
        </p:sp>
      </p:grpSp>
      <p:sp>
        <p:nvSpPr>
          <p:cNvPr id="19" name="TextBox 19"/>
          <p:cNvSpPr txBox="1"/>
          <p:nvPr/>
        </p:nvSpPr>
        <p:spPr>
          <a:xfrm>
            <a:off x="5142451" y="6701387"/>
            <a:ext cx="8240452" cy="1667123"/>
          </a:xfrm>
          <a:prstGeom prst="rect">
            <a:avLst/>
          </a:prstGeom>
        </p:spPr>
        <p:txBody>
          <a:bodyPr lIns="0" tIns="0" rIns="0" bIns="0" rtlCol="0" anchor="t">
            <a:spAutoFit/>
          </a:bodyPr>
          <a:lstStyle/>
          <a:p>
            <a:pPr algn="ctr">
              <a:lnSpc>
                <a:spcPts val="6482"/>
              </a:lnSpc>
            </a:pPr>
            <a:r>
              <a:rPr lang="en-US" sz="6000" b="1" dirty="0">
                <a:ln>
                  <a:solidFill>
                    <a:schemeClr val="tx1">
                      <a:lumMod val="85000"/>
                      <a:lumOff val="15000"/>
                    </a:schemeClr>
                  </a:solidFill>
                </a:ln>
                <a:solidFill>
                  <a:srgbClr val="FF7960"/>
                </a:solidFill>
                <a:latin typeface="UTM Avo" panose="02040603050506020204" pitchFamily="18"/>
                <a:ea typeface="Open Sans 1 Bold"/>
                <a:cs typeface="Open Sans 1 Bold"/>
                <a:sym typeface="Open Sans 1 Bold"/>
              </a:rPr>
              <a:t>CHUẨN BỊ TRONG VÒNG 10 PHÚT</a:t>
            </a:r>
          </a:p>
        </p:txBody>
      </p:sp>
      <p:pic>
        <p:nvPicPr>
          <p:cNvPr id="21" name="Picture 20">
            <a:extLst>
              <a:ext uri="{FF2B5EF4-FFF2-40B4-BE49-F238E27FC236}">
                <a16:creationId xmlns:a16="http://schemas.microsoft.com/office/drawing/2014/main" id="{322E424C-AFCD-C6E1-5E1F-57AFAAFB8A65}"/>
              </a:ext>
            </a:extLst>
          </p:cNvPr>
          <p:cNvPicPr>
            <a:picLocks noChangeAspect="1"/>
          </p:cNvPicPr>
          <p:nvPr/>
        </p:nvPicPr>
        <p:blipFill>
          <a:blip r:embed="rId8"/>
          <a:stretch>
            <a:fillRect/>
          </a:stretch>
        </p:blipFill>
        <p:spPr>
          <a:xfrm>
            <a:off x="5457338" y="1335944"/>
            <a:ext cx="7772400" cy="17166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heckerboard(across)">
                                      <p:cBhvr>
                                        <p:cTn id="13" dur="500"/>
                                        <p:tgtEl>
                                          <p:spTgt spid="16"/>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checkerboard(across)">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F7E6"/>
        </a:solidFill>
        <a:effectLst/>
      </p:bgPr>
    </p:bg>
    <p:spTree>
      <p:nvGrpSpPr>
        <p:cNvPr id="1" name=""/>
        <p:cNvGrpSpPr/>
        <p:nvPr/>
      </p:nvGrpSpPr>
      <p:grpSpPr>
        <a:xfrm>
          <a:off x="0" y="0"/>
          <a:ext cx="0" cy="0"/>
          <a:chOff x="0" y="0"/>
          <a:chExt cx="0" cy="0"/>
        </a:xfrm>
      </p:grpSpPr>
      <p:sp>
        <p:nvSpPr>
          <p:cNvPr id="2" name="Freeform 2"/>
          <p:cNvSpPr/>
          <p:nvPr/>
        </p:nvSpPr>
        <p:spPr>
          <a:xfrm rot="-2051319">
            <a:off x="2123287" y="2845022"/>
            <a:ext cx="727062" cy="1001693"/>
          </a:xfrm>
          <a:custGeom>
            <a:avLst/>
            <a:gdLst/>
            <a:ahLst/>
            <a:cxnLst/>
            <a:rect l="l" t="t" r="r" b="b"/>
            <a:pathLst>
              <a:path w="727062" h="1001693">
                <a:moveTo>
                  <a:pt x="0" y="0"/>
                </a:moveTo>
                <a:lnTo>
                  <a:pt x="727061" y="0"/>
                </a:lnTo>
                <a:lnTo>
                  <a:pt x="727061" y="1001692"/>
                </a:lnTo>
                <a:lnTo>
                  <a:pt x="0" y="10016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291301" y="425749"/>
            <a:ext cx="17705399" cy="9435502"/>
          </a:xfrm>
          <a:custGeom>
            <a:avLst/>
            <a:gdLst/>
            <a:ahLst/>
            <a:cxnLst/>
            <a:rect l="l" t="t" r="r" b="b"/>
            <a:pathLst>
              <a:path w="17705399" h="9435502">
                <a:moveTo>
                  <a:pt x="0" y="0"/>
                </a:moveTo>
                <a:lnTo>
                  <a:pt x="17705398" y="0"/>
                </a:lnTo>
                <a:lnTo>
                  <a:pt x="17705398" y="9435502"/>
                </a:lnTo>
                <a:lnTo>
                  <a:pt x="0" y="94355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1845892">
            <a:off x="16109248" y="1137369"/>
            <a:ext cx="727062" cy="1001693"/>
          </a:xfrm>
          <a:custGeom>
            <a:avLst/>
            <a:gdLst/>
            <a:ahLst/>
            <a:cxnLst/>
            <a:rect l="l" t="t" r="r" b="b"/>
            <a:pathLst>
              <a:path w="727062" h="1001693">
                <a:moveTo>
                  <a:pt x="0" y="0"/>
                </a:moveTo>
                <a:lnTo>
                  <a:pt x="727062" y="0"/>
                </a:lnTo>
                <a:lnTo>
                  <a:pt x="727062" y="1001693"/>
                </a:lnTo>
                <a:lnTo>
                  <a:pt x="0" y="1001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549510">
            <a:off x="1263530" y="1653118"/>
            <a:ext cx="7486073" cy="6980763"/>
          </a:xfrm>
          <a:custGeom>
            <a:avLst/>
            <a:gdLst/>
            <a:ahLst/>
            <a:cxnLst/>
            <a:rect l="l" t="t" r="r" b="b"/>
            <a:pathLst>
              <a:path w="7486073" h="6980763">
                <a:moveTo>
                  <a:pt x="0" y="0"/>
                </a:moveTo>
                <a:lnTo>
                  <a:pt x="7486073" y="0"/>
                </a:lnTo>
                <a:lnTo>
                  <a:pt x="7486073" y="6980764"/>
                </a:lnTo>
                <a:lnTo>
                  <a:pt x="0" y="6980764"/>
                </a:lnTo>
                <a:lnTo>
                  <a:pt x="0" y="0"/>
                </a:lnTo>
                <a:close/>
              </a:path>
            </a:pathLst>
          </a:custGeom>
          <a:blipFill>
            <a:blip r:embed="rId6"/>
            <a:stretch>
              <a:fillRect/>
            </a:stretch>
          </a:blipFill>
        </p:spPr>
        <p:txBody>
          <a:bodyPr/>
          <a:lstStyle/>
          <a:p>
            <a:endParaRPr lang="en-US"/>
          </a:p>
        </p:txBody>
      </p:sp>
      <p:pic>
        <p:nvPicPr>
          <p:cNvPr id="7" name="Picture 6">
            <a:extLst>
              <a:ext uri="{FF2B5EF4-FFF2-40B4-BE49-F238E27FC236}">
                <a16:creationId xmlns:a16="http://schemas.microsoft.com/office/drawing/2014/main" id="{16D16992-85DA-1333-F7B5-1316E5E4739D}"/>
              </a:ext>
            </a:extLst>
          </p:cNvPr>
          <p:cNvPicPr>
            <a:picLocks noChangeAspect="1"/>
          </p:cNvPicPr>
          <p:nvPr/>
        </p:nvPicPr>
        <p:blipFill>
          <a:blip r:embed="rId7"/>
          <a:stretch>
            <a:fillRect/>
          </a:stretch>
        </p:blipFill>
        <p:spPr>
          <a:xfrm rot="20909821">
            <a:off x="7777536" y="2102365"/>
            <a:ext cx="9148275" cy="668182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AD8"/>
        </a:solidFill>
        <a:effectLst/>
      </p:bgPr>
    </p:bg>
    <p:spTree>
      <p:nvGrpSpPr>
        <p:cNvPr id="1" name=""/>
        <p:cNvGrpSpPr/>
        <p:nvPr/>
      </p:nvGrpSpPr>
      <p:grpSpPr>
        <a:xfrm>
          <a:off x="0" y="0"/>
          <a:ext cx="0" cy="0"/>
          <a:chOff x="0" y="0"/>
          <a:chExt cx="0" cy="0"/>
        </a:xfrm>
      </p:grpSpPr>
      <p:grpSp>
        <p:nvGrpSpPr>
          <p:cNvPr id="2" name="Group 2"/>
          <p:cNvGrpSpPr/>
          <p:nvPr/>
        </p:nvGrpSpPr>
        <p:grpSpPr>
          <a:xfrm>
            <a:off x="1395004" y="517910"/>
            <a:ext cx="16417375" cy="1643645"/>
            <a:chOff x="0" y="0"/>
            <a:chExt cx="4087832" cy="409258"/>
          </a:xfrm>
        </p:grpSpPr>
        <p:sp>
          <p:nvSpPr>
            <p:cNvPr id="3" name="Freeform 3"/>
            <p:cNvSpPr/>
            <p:nvPr/>
          </p:nvSpPr>
          <p:spPr>
            <a:xfrm>
              <a:off x="0" y="0"/>
              <a:ext cx="4087832" cy="409258"/>
            </a:xfrm>
            <a:custGeom>
              <a:avLst/>
              <a:gdLst/>
              <a:ahLst/>
              <a:cxnLst/>
              <a:rect l="l" t="t" r="r" b="b"/>
              <a:pathLst>
                <a:path w="4087832" h="409258">
                  <a:moveTo>
                    <a:pt x="24050" y="0"/>
                  </a:moveTo>
                  <a:lnTo>
                    <a:pt x="4063782" y="0"/>
                  </a:lnTo>
                  <a:cubicBezTo>
                    <a:pt x="4070161" y="0"/>
                    <a:pt x="4076278" y="2534"/>
                    <a:pt x="4080788" y="7044"/>
                  </a:cubicBezTo>
                  <a:cubicBezTo>
                    <a:pt x="4085298" y="11554"/>
                    <a:pt x="4087832" y="17672"/>
                    <a:pt x="4087832" y="24050"/>
                  </a:cubicBezTo>
                  <a:lnTo>
                    <a:pt x="4087832" y="385208"/>
                  </a:lnTo>
                  <a:cubicBezTo>
                    <a:pt x="4087832" y="391587"/>
                    <a:pt x="4085298" y="397704"/>
                    <a:pt x="4080788" y="402214"/>
                  </a:cubicBezTo>
                  <a:cubicBezTo>
                    <a:pt x="4076278" y="406724"/>
                    <a:pt x="4070161" y="409258"/>
                    <a:pt x="4063782" y="409258"/>
                  </a:cubicBezTo>
                  <a:lnTo>
                    <a:pt x="24050" y="409258"/>
                  </a:lnTo>
                  <a:cubicBezTo>
                    <a:pt x="17672" y="409258"/>
                    <a:pt x="11554" y="406724"/>
                    <a:pt x="7044" y="402214"/>
                  </a:cubicBezTo>
                  <a:cubicBezTo>
                    <a:pt x="2534" y="397704"/>
                    <a:pt x="0" y="391587"/>
                    <a:pt x="0" y="385208"/>
                  </a:cubicBezTo>
                  <a:lnTo>
                    <a:pt x="0" y="24050"/>
                  </a:lnTo>
                  <a:cubicBezTo>
                    <a:pt x="0" y="17672"/>
                    <a:pt x="2534" y="11554"/>
                    <a:pt x="7044" y="7044"/>
                  </a:cubicBezTo>
                  <a:cubicBezTo>
                    <a:pt x="11554" y="2534"/>
                    <a:pt x="17672" y="0"/>
                    <a:pt x="24050" y="0"/>
                  </a:cubicBezTo>
                  <a:close/>
                </a:path>
              </a:pathLst>
            </a:custGeom>
            <a:solidFill>
              <a:srgbClr val="FFFFFF"/>
            </a:solidFill>
            <a:ln w="47625" cap="rnd">
              <a:solidFill>
                <a:srgbClr val="000000"/>
              </a:solidFill>
              <a:prstDash val="solid"/>
              <a:round/>
            </a:ln>
          </p:spPr>
          <p:txBody>
            <a:bodyPr/>
            <a:lstStyle/>
            <a:p>
              <a:endParaRPr lang="en-US"/>
            </a:p>
          </p:txBody>
        </p:sp>
        <p:sp>
          <p:nvSpPr>
            <p:cNvPr id="4" name="TextBox 4"/>
            <p:cNvSpPr txBox="1"/>
            <p:nvPr/>
          </p:nvSpPr>
          <p:spPr>
            <a:xfrm>
              <a:off x="0" y="-38100"/>
              <a:ext cx="4087832" cy="447358"/>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687840" y="2532789"/>
            <a:ext cx="17124539" cy="7533762"/>
            <a:chOff x="0" y="0"/>
            <a:chExt cx="4704833" cy="2069842"/>
          </a:xfrm>
        </p:grpSpPr>
        <p:sp>
          <p:nvSpPr>
            <p:cNvPr id="6" name="Freeform 6"/>
            <p:cNvSpPr/>
            <p:nvPr/>
          </p:nvSpPr>
          <p:spPr>
            <a:xfrm>
              <a:off x="0" y="0"/>
              <a:ext cx="4704833" cy="2069842"/>
            </a:xfrm>
            <a:custGeom>
              <a:avLst/>
              <a:gdLst/>
              <a:ahLst/>
              <a:cxnLst/>
              <a:rect l="l" t="t" r="r" b="b"/>
              <a:pathLst>
                <a:path w="4704833" h="2069842">
                  <a:moveTo>
                    <a:pt x="23057" y="0"/>
                  </a:moveTo>
                  <a:lnTo>
                    <a:pt x="4681776" y="0"/>
                  </a:lnTo>
                  <a:cubicBezTo>
                    <a:pt x="4687891" y="0"/>
                    <a:pt x="4693755" y="2429"/>
                    <a:pt x="4698080" y="6753"/>
                  </a:cubicBezTo>
                  <a:cubicBezTo>
                    <a:pt x="4702403" y="11077"/>
                    <a:pt x="4704833" y="16942"/>
                    <a:pt x="4704833" y="23057"/>
                  </a:cubicBezTo>
                  <a:lnTo>
                    <a:pt x="4704833" y="2046785"/>
                  </a:lnTo>
                  <a:cubicBezTo>
                    <a:pt x="4704833" y="2052900"/>
                    <a:pt x="4702403" y="2058765"/>
                    <a:pt x="4698080" y="2063089"/>
                  </a:cubicBezTo>
                  <a:cubicBezTo>
                    <a:pt x="4693755" y="2067413"/>
                    <a:pt x="4687891" y="2069842"/>
                    <a:pt x="4681776" y="2069842"/>
                  </a:cubicBezTo>
                  <a:lnTo>
                    <a:pt x="23057" y="2069842"/>
                  </a:lnTo>
                  <a:cubicBezTo>
                    <a:pt x="16942" y="2069842"/>
                    <a:pt x="11077" y="2067413"/>
                    <a:pt x="6753" y="2063089"/>
                  </a:cubicBezTo>
                  <a:cubicBezTo>
                    <a:pt x="2429" y="2058765"/>
                    <a:pt x="0" y="2052900"/>
                    <a:pt x="0" y="2046785"/>
                  </a:cubicBezTo>
                  <a:lnTo>
                    <a:pt x="0" y="23057"/>
                  </a:lnTo>
                  <a:cubicBezTo>
                    <a:pt x="0" y="16942"/>
                    <a:pt x="2429" y="11077"/>
                    <a:pt x="6753" y="6753"/>
                  </a:cubicBezTo>
                  <a:cubicBezTo>
                    <a:pt x="11077" y="2429"/>
                    <a:pt x="16942" y="0"/>
                    <a:pt x="23057" y="0"/>
                  </a:cubicBezTo>
                  <a:close/>
                </a:path>
              </a:pathLst>
            </a:custGeom>
            <a:solidFill>
              <a:srgbClr val="F3B176"/>
            </a:solidFill>
            <a:ln w="57150" cap="rnd">
              <a:solidFill>
                <a:srgbClr val="000000"/>
              </a:solidFill>
              <a:prstDash val="solid"/>
              <a:round/>
            </a:ln>
          </p:spPr>
          <p:txBody>
            <a:bodyPr/>
            <a:lstStyle/>
            <a:p>
              <a:endParaRPr lang="en-US"/>
            </a:p>
          </p:txBody>
        </p:sp>
        <p:sp>
          <p:nvSpPr>
            <p:cNvPr id="7" name="TextBox 7"/>
            <p:cNvSpPr txBox="1"/>
            <p:nvPr/>
          </p:nvSpPr>
          <p:spPr>
            <a:xfrm>
              <a:off x="0" y="-38100"/>
              <a:ext cx="4704833" cy="2107942"/>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rot="1796091">
            <a:off x="17082545" y="1660708"/>
            <a:ext cx="727062" cy="1001693"/>
          </a:xfrm>
          <a:custGeom>
            <a:avLst/>
            <a:gdLst/>
            <a:ahLst/>
            <a:cxnLst/>
            <a:rect l="l" t="t" r="r" b="b"/>
            <a:pathLst>
              <a:path w="727062" h="1001693">
                <a:moveTo>
                  <a:pt x="0" y="0"/>
                </a:moveTo>
                <a:lnTo>
                  <a:pt x="727061" y="0"/>
                </a:lnTo>
                <a:lnTo>
                  <a:pt x="727061" y="1001692"/>
                </a:lnTo>
                <a:lnTo>
                  <a:pt x="0" y="10016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0" name="Group 10"/>
          <p:cNvGrpSpPr/>
          <p:nvPr/>
        </p:nvGrpSpPr>
        <p:grpSpPr>
          <a:xfrm>
            <a:off x="7696200" y="3008844"/>
            <a:ext cx="9498918" cy="2743151"/>
            <a:chOff x="0" y="0"/>
            <a:chExt cx="2770132" cy="873079"/>
          </a:xfrm>
        </p:grpSpPr>
        <p:sp>
          <p:nvSpPr>
            <p:cNvPr id="11" name="Freeform 11"/>
            <p:cNvSpPr/>
            <p:nvPr/>
          </p:nvSpPr>
          <p:spPr>
            <a:xfrm>
              <a:off x="0" y="0"/>
              <a:ext cx="2770132" cy="873079"/>
            </a:xfrm>
            <a:custGeom>
              <a:avLst/>
              <a:gdLst/>
              <a:ahLst/>
              <a:cxnLst/>
              <a:rect l="l" t="t" r="r" b="b"/>
              <a:pathLst>
                <a:path w="2770132" h="873079">
                  <a:moveTo>
                    <a:pt x="60603" y="0"/>
                  </a:moveTo>
                  <a:lnTo>
                    <a:pt x="2709529" y="0"/>
                  </a:lnTo>
                  <a:cubicBezTo>
                    <a:pt x="2725602" y="0"/>
                    <a:pt x="2741017" y="6385"/>
                    <a:pt x="2752382" y="17750"/>
                  </a:cubicBezTo>
                  <a:cubicBezTo>
                    <a:pt x="2763747" y="29116"/>
                    <a:pt x="2770132" y="44530"/>
                    <a:pt x="2770132" y="60603"/>
                  </a:cubicBezTo>
                  <a:lnTo>
                    <a:pt x="2770132" y="812476"/>
                  </a:lnTo>
                  <a:cubicBezTo>
                    <a:pt x="2770132" y="845946"/>
                    <a:pt x="2742999" y="873079"/>
                    <a:pt x="2709529" y="873079"/>
                  </a:cubicBezTo>
                  <a:lnTo>
                    <a:pt x="60603" y="873079"/>
                  </a:lnTo>
                  <a:cubicBezTo>
                    <a:pt x="27133" y="873079"/>
                    <a:pt x="0" y="845946"/>
                    <a:pt x="0" y="812476"/>
                  </a:cubicBezTo>
                  <a:lnTo>
                    <a:pt x="0" y="60603"/>
                  </a:lnTo>
                  <a:cubicBezTo>
                    <a:pt x="0" y="27133"/>
                    <a:pt x="27133" y="0"/>
                    <a:pt x="60603" y="0"/>
                  </a:cubicBezTo>
                  <a:close/>
                </a:path>
              </a:pathLst>
            </a:custGeom>
            <a:solidFill>
              <a:srgbClr val="FFEDE6"/>
            </a:solidFill>
          </p:spPr>
          <p:txBody>
            <a:bodyPr/>
            <a:lstStyle/>
            <a:p>
              <a:endParaRPr lang="en-US"/>
            </a:p>
          </p:txBody>
        </p:sp>
        <p:sp>
          <p:nvSpPr>
            <p:cNvPr id="12" name="TextBox 12"/>
            <p:cNvSpPr txBox="1"/>
            <p:nvPr/>
          </p:nvSpPr>
          <p:spPr>
            <a:xfrm>
              <a:off x="0" y="-38100"/>
              <a:ext cx="2770132" cy="911179"/>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7696200" y="6443290"/>
            <a:ext cx="9498918" cy="2621841"/>
            <a:chOff x="0" y="0"/>
            <a:chExt cx="2745121" cy="873079"/>
          </a:xfrm>
        </p:grpSpPr>
        <p:sp>
          <p:nvSpPr>
            <p:cNvPr id="15" name="Freeform 15"/>
            <p:cNvSpPr/>
            <p:nvPr/>
          </p:nvSpPr>
          <p:spPr>
            <a:xfrm>
              <a:off x="0" y="0"/>
              <a:ext cx="2745121" cy="873079"/>
            </a:xfrm>
            <a:custGeom>
              <a:avLst/>
              <a:gdLst/>
              <a:ahLst/>
              <a:cxnLst/>
              <a:rect l="l" t="t" r="r" b="b"/>
              <a:pathLst>
                <a:path w="2745121" h="873079">
                  <a:moveTo>
                    <a:pt x="61155" y="0"/>
                  </a:moveTo>
                  <a:lnTo>
                    <a:pt x="2683966" y="0"/>
                  </a:lnTo>
                  <a:cubicBezTo>
                    <a:pt x="2717741" y="0"/>
                    <a:pt x="2745121" y="27380"/>
                    <a:pt x="2745121" y="61155"/>
                  </a:cubicBezTo>
                  <a:lnTo>
                    <a:pt x="2745121" y="811923"/>
                  </a:lnTo>
                  <a:cubicBezTo>
                    <a:pt x="2745121" y="845698"/>
                    <a:pt x="2717741" y="873079"/>
                    <a:pt x="2683966" y="873079"/>
                  </a:cubicBezTo>
                  <a:lnTo>
                    <a:pt x="61155" y="873079"/>
                  </a:lnTo>
                  <a:cubicBezTo>
                    <a:pt x="27380" y="873079"/>
                    <a:pt x="0" y="845698"/>
                    <a:pt x="0" y="811923"/>
                  </a:cubicBezTo>
                  <a:lnTo>
                    <a:pt x="0" y="61155"/>
                  </a:lnTo>
                  <a:cubicBezTo>
                    <a:pt x="0" y="27380"/>
                    <a:pt x="27380" y="0"/>
                    <a:pt x="61155" y="0"/>
                  </a:cubicBezTo>
                  <a:close/>
                </a:path>
              </a:pathLst>
            </a:custGeom>
            <a:solidFill>
              <a:srgbClr val="C8D09D"/>
            </a:solidFill>
          </p:spPr>
          <p:txBody>
            <a:bodyPr/>
            <a:lstStyle/>
            <a:p>
              <a:endParaRPr lang="en-US"/>
            </a:p>
          </p:txBody>
        </p:sp>
        <p:sp>
          <p:nvSpPr>
            <p:cNvPr id="16" name="TextBox 16"/>
            <p:cNvSpPr txBox="1"/>
            <p:nvPr/>
          </p:nvSpPr>
          <p:spPr>
            <a:xfrm>
              <a:off x="0" y="-38100"/>
              <a:ext cx="2745121" cy="911179"/>
            </a:xfrm>
            <a:prstGeom prst="rect">
              <a:avLst/>
            </a:prstGeom>
          </p:spPr>
          <p:txBody>
            <a:bodyPr lIns="50800" tIns="50800" rIns="50800" bIns="50800" rtlCol="0" anchor="ctr"/>
            <a:lstStyle/>
            <a:p>
              <a:pPr algn="ctr">
                <a:lnSpc>
                  <a:spcPts val="2659"/>
                </a:lnSpc>
                <a:spcBef>
                  <a:spcPct val="0"/>
                </a:spcBef>
              </a:pPr>
              <a:endParaRPr/>
            </a:p>
          </p:txBody>
        </p:sp>
      </p:grpSp>
      <p:sp>
        <p:nvSpPr>
          <p:cNvPr id="18" name="TextBox 18"/>
          <p:cNvSpPr txBox="1"/>
          <p:nvPr/>
        </p:nvSpPr>
        <p:spPr>
          <a:xfrm>
            <a:off x="1527408" y="615251"/>
            <a:ext cx="16152566" cy="1513491"/>
          </a:xfrm>
          <a:prstGeom prst="rect">
            <a:avLst/>
          </a:prstGeom>
        </p:spPr>
        <p:txBody>
          <a:bodyPr lIns="0" tIns="0" rIns="0" bIns="0" rtlCol="0" anchor="t">
            <a:spAutoFit/>
          </a:bodyPr>
          <a:lstStyle/>
          <a:p>
            <a:pPr algn="just">
              <a:lnSpc>
                <a:spcPts val="6160"/>
              </a:lnSpc>
              <a:spcBef>
                <a:spcPct val="0"/>
              </a:spcBef>
            </a:pPr>
            <a:r>
              <a:rPr lang="en-US" sz="4400" b="1" dirty="0" err="1">
                <a:solidFill>
                  <a:srgbClr val="653835"/>
                </a:solidFill>
                <a:latin typeface="UTM Avo" panose="02040603050506020204" pitchFamily="18"/>
                <a:ea typeface="Paytone One"/>
                <a:cs typeface="Paytone One"/>
                <a:sym typeface="Paytone One"/>
              </a:rPr>
              <a:t>Tìm</a:t>
            </a:r>
            <a:r>
              <a:rPr lang="en-US" sz="4400" b="1" dirty="0">
                <a:solidFill>
                  <a:srgbClr val="653835"/>
                </a:solidFill>
                <a:latin typeface="UTM Avo" panose="02040603050506020204" pitchFamily="18"/>
                <a:ea typeface="Paytone One"/>
                <a:cs typeface="Paytone One"/>
                <a:sym typeface="Paytone One"/>
              </a:rPr>
              <a:t> </a:t>
            </a:r>
            <a:r>
              <a:rPr lang="en-US" sz="4400" b="1" dirty="0" err="1">
                <a:solidFill>
                  <a:srgbClr val="653835"/>
                </a:solidFill>
                <a:latin typeface="UTM Avo" panose="02040603050506020204" pitchFamily="18"/>
                <a:ea typeface="Paytone One"/>
                <a:cs typeface="Paytone One"/>
                <a:sym typeface="Paytone One"/>
              </a:rPr>
              <a:t>người</a:t>
            </a:r>
            <a:r>
              <a:rPr lang="en-US" sz="4400" b="1" dirty="0">
                <a:solidFill>
                  <a:srgbClr val="653835"/>
                </a:solidFill>
                <a:latin typeface="UTM Avo" panose="02040603050506020204" pitchFamily="18"/>
                <a:ea typeface="Paytone One"/>
                <a:cs typeface="Paytone One"/>
                <a:sym typeface="Paytone One"/>
              </a:rPr>
              <a:t> </a:t>
            </a:r>
            <a:r>
              <a:rPr lang="en-US" sz="4400" b="1" dirty="0" err="1">
                <a:solidFill>
                  <a:srgbClr val="653835"/>
                </a:solidFill>
                <a:latin typeface="UTM Avo" panose="02040603050506020204" pitchFamily="18"/>
                <a:ea typeface="Paytone One"/>
                <a:cs typeface="Paytone One"/>
                <a:sym typeface="Paytone One"/>
              </a:rPr>
              <a:t>thích</a:t>
            </a:r>
            <a:r>
              <a:rPr lang="en-US" sz="4400" b="1" dirty="0">
                <a:solidFill>
                  <a:srgbClr val="653835"/>
                </a:solidFill>
                <a:latin typeface="UTM Avo" panose="02040603050506020204" pitchFamily="18"/>
                <a:ea typeface="Paytone One"/>
                <a:cs typeface="Paytone One"/>
                <a:sym typeface="Paytone One"/>
              </a:rPr>
              <a:t> </a:t>
            </a:r>
            <a:r>
              <a:rPr lang="en-US" sz="4400" b="1" dirty="0" err="1">
                <a:solidFill>
                  <a:srgbClr val="653835"/>
                </a:solidFill>
                <a:latin typeface="UTM Avo" panose="02040603050506020204" pitchFamily="18"/>
                <a:ea typeface="Paytone One"/>
                <a:cs typeface="Paytone One"/>
                <a:sym typeface="Paytone One"/>
              </a:rPr>
              <a:t>hợp</a:t>
            </a:r>
            <a:r>
              <a:rPr lang="en-US" sz="4400" b="1" dirty="0">
                <a:solidFill>
                  <a:srgbClr val="653835"/>
                </a:solidFill>
                <a:latin typeface="UTM Avo" panose="02040603050506020204" pitchFamily="18"/>
                <a:ea typeface="Paytone One"/>
                <a:cs typeface="Paytone One"/>
                <a:sym typeface="Paytone One"/>
              </a:rPr>
              <a:t> </a:t>
            </a:r>
            <a:r>
              <a:rPr lang="en-US" sz="4400" b="1" dirty="0" err="1">
                <a:solidFill>
                  <a:srgbClr val="653835"/>
                </a:solidFill>
                <a:latin typeface="UTM Avo" panose="02040603050506020204" pitchFamily="18"/>
                <a:ea typeface="Paytone One"/>
                <a:cs typeface="Paytone One"/>
                <a:sym typeface="Paytone One"/>
              </a:rPr>
              <a:t>giúp</a:t>
            </a:r>
            <a:r>
              <a:rPr lang="en-US" sz="4400" b="1" dirty="0">
                <a:solidFill>
                  <a:srgbClr val="653835"/>
                </a:solidFill>
                <a:latin typeface="UTM Avo" panose="02040603050506020204" pitchFamily="18"/>
                <a:ea typeface="Paytone One"/>
                <a:cs typeface="Paytone One"/>
                <a:sym typeface="Paytone One"/>
              </a:rPr>
              <a:t> </a:t>
            </a:r>
            <a:r>
              <a:rPr lang="en-US" sz="4400" b="1" dirty="0" err="1">
                <a:solidFill>
                  <a:srgbClr val="653835"/>
                </a:solidFill>
                <a:latin typeface="UTM Avo" panose="02040603050506020204" pitchFamily="18"/>
                <a:ea typeface="Paytone One"/>
                <a:cs typeface="Paytone One"/>
                <a:sym typeface="Paytone One"/>
              </a:rPr>
              <a:t>em</a:t>
            </a:r>
            <a:r>
              <a:rPr lang="en-US" sz="4400" b="1" dirty="0">
                <a:solidFill>
                  <a:srgbClr val="653835"/>
                </a:solidFill>
                <a:latin typeface="UTM Avo" panose="02040603050506020204" pitchFamily="18"/>
                <a:ea typeface="Paytone One"/>
                <a:cs typeface="Paytone One"/>
                <a:sym typeface="Paytone One"/>
              </a:rPr>
              <a:t> </a:t>
            </a:r>
            <a:r>
              <a:rPr lang="en-US" sz="4400" b="1" dirty="0" err="1">
                <a:solidFill>
                  <a:srgbClr val="653835"/>
                </a:solidFill>
                <a:latin typeface="UTM Avo" panose="02040603050506020204" pitchFamily="18"/>
                <a:ea typeface="Paytone One"/>
                <a:cs typeface="Paytone One"/>
                <a:sym typeface="Paytone One"/>
              </a:rPr>
              <a:t>trả</a:t>
            </a:r>
            <a:r>
              <a:rPr lang="en-US" sz="4400" b="1" dirty="0">
                <a:solidFill>
                  <a:srgbClr val="653835"/>
                </a:solidFill>
                <a:latin typeface="UTM Avo" panose="02040603050506020204" pitchFamily="18"/>
                <a:ea typeface="Paytone One"/>
                <a:cs typeface="Paytone One"/>
                <a:sym typeface="Paytone One"/>
              </a:rPr>
              <a:t> </a:t>
            </a:r>
            <a:r>
              <a:rPr lang="en-US" sz="4400" b="1" dirty="0" err="1">
                <a:solidFill>
                  <a:srgbClr val="653835"/>
                </a:solidFill>
                <a:latin typeface="UTM Avo" panose="02040603050506020204" pitchFamily="18"/>
                <a:ea typeface="Paytone One"/>
                <a:cs typeface="Paytone One"/>
                <a:sym typeface="Paytone One"/>
              </a:rPr>
              <a:t>lại</a:t>
            </a:r>
            <a:r>
              <a:rPr lang="en-US" sz="4400" b="1" dirty="0">
                <a:solidFill>
                  <a:srgbClr val="653835"/>
                </a:solidFill>
                <a:latin typeface="UTM Avo" panose="02040603050506020204" pitchFamily="18"/>
                <a:ea typeface="Paytone One"/>
                <a:cs typeface="Paytone One"/>
                <a:sym typeface="Paytone One"/>
              </a:rPr>
              <a:t> </a:t>
            </a:r>
            <a:r>
              <a:rPr lang="en-US" sz="4400" b="1" dirty="0" err="1">
                <a:solidFill>
                  <a:srgbClr val="653835"/>
                </a:solidFill>
                <a:latin typeface="UTM Avo" panose="02040603050506020204" pitchFamily="18"/>
                <a:ea typeface="Paytone One"/>
                <a:cs typeface="Paytone One"/>
                <a:sym typeface="Paytone One"/>
              </a:rPr>
              <a:t>của</a:t>
            </a:r>
            <a:r>
              <a:rPr lang="en-US" sz="4400" b="1" dirty="0">
                <a:solidFill>
                  <a:srgbClr val="653835"/>
                </a:solidFill>
                <a:latin typeface="UTM Avo" panose="02040603050506020204" pitchFamily="18"/>
                <a:ea typeface="Paytone One"/>
                <a:cs typeface="Paytone One"/>
                <a:sym typeface="Paytone One"/>
              </a:rPr>
              <a:t> </a:t>
            </a:r>
            <a:r>
              <a:rPr lang="en-US" sz="4400" b="1" dirty="0" err="1">
                <a:solidFill>
                  <a:srgbClr val="653835"/>
                </a:solidFill>
                <a:latin typeface="UTM Avo" panose="02040603050506020204" pitchFamily="18"/>
                <a:ea typeface="Paytone One"/>
                <a:cs typeface="Paytone One"/>
                <a:sym typeface="Paytone One"/>
              </a:rPr>
              <a:t>rơi</a:t>
            </a:r>
            <a:r>
              <a:rPr lang="en-US" sz="4400" b="1" dirty="0">
                <a:solidFill>
                  <a:srgbClr val="653835"/>
                </a:solidFill>
                <a:latin typeface="UTM Avo" panose="02040603050506020204" pitchFamily="18"/>
                <a:ea typeface="Paytone One"/>
                <a:cs typeface="Paytone One"/>
                <a:sym typeface="Paytone One"/>
              </a:rPr>
              <a:t> </a:t>
            </a:r>
            <a:r>
              <a:rPr lang="en-US" sz="4400" b="1" dirty="0" err="1">
                <a:solidFill>
                  <a:srgbClr val="653835"/>
                </a:solidFill>
                <a:latin typeface="UTM Avo" panose="02040603050506020204" pitchFamily="18"/>
                <a:ea typeface="Paytone One"/>
                <a:cs typeface="Paytone One"/>
                <a:sym typeface="Paytone One"/>
              </a:rPr>
              <a:t>khi</a:t>
            </a:r>
            <a:r>
              <a:rPr lang="en-US" sz="4400" b="1" dirty="0">
                <a:solidFill>
                  <a:srgbClr val="653835"/>
                </a:solidFill>
                <a:latin typeface="UTM Avo" panose="02040603050506020204" pitchFamily="18"/>
                <a:ea typeface="Paytone One"/>
                <a:cs typeface="Paytone One"/>
                <a:sym typeface="Paytone One"/>
              </a:rPr>
              <a:t> </a:t>
            </a:r>
            <a:r>
              <a:rPr lang="en-US" sz="4400" b="1" dirty="0" err="1">
                <a:solidFill>
                  <a:srgbClr val="653835"/>
                </a:solidFill>
                <a:latin typeface="UTM Avo" panose="02040603050506020204" pitchFamily="18"/>
                <a:ea typeface="Paytone One"/>
                <a:cs typeface="Paytone One"/>
                <a:sym typeface="Paytone One"/>
              </a:rPr>
              <a:t>nhặt</a:t>
            </a:r>
            <a:r>
              <a:rPr lang="en-US" sz="4400" b="1" dirty="0">
                <a:solidFill>
                  <a:srgbClr val="653835"/>
                </a:solidFill>
                <a:latin typeface="UTM Avo" panose="02040603050506020204" pitchFamily="18"/>
                <a:ea typeface="Paytone One"/>
                <a:cs typeface="Paytone One"/>
                <a:sym typeface="Paytone One"/>
              </a:rPr>
              <a:t> </a:t>
            </a:r>
            <a:r>
              <a:rPr lang="en-US" sz="4400" b="1" dirty="0" err="1">
                <a:solidFill>
                  <a:srgbClr val="653835"/>
                </a:solidFill>
                <a:latin typeface="UTM Avo" panose="02040603050506020204" pitchFamily="18"/>
                <a:ea typeface="Paytone One"/>
                <a:cs typeface="Paytone One"/>
                <a:sym typeface="Paytone One"/>
              </a:rPr>
              <a:t>được</a:t>
            </a:r>
            <a:endParaRPr lang="en-US" sz="4400" b="1" dirty="0">
              <a:solidFill>
                <a:srgbClr val="653835"/>
              </a:solidFill>
              <a:latin typeface="UTM Avo" panose="02040603050506020204" pitchFamily="18"/>
              <a:ea typeface="Paytone One"/>
              <a:cs typeface="Paytone One"/>
              <a:sym typeface="Paytone One"/>
            </a:endParaRPr>
          </a:p>
        </p:txBody>
      </p:sp>
      <p:sp>
        <p:nvSpPr>
          <p:cNvPr id="22" name="Freeform 22"/>
          <p:cNvSpPr/>
          <p:nvPr/>
        </p:nvSpPr>
        <p:spPr>
          <a:xfrm flipH="1">
            <a:off x="654368" y="2468498"/>
            <a:ext cx="6584870" cy="7533762"/>
          </a:xfrm>
          <a:custGeom>
            <a:avLst/>
            <a:gdLst/>
            <a:ahLst/>
            <a:cxnLst/>
            <a:rect l="l" t="t" r="r" b="b"/>
            <a:pathLst>
              <a:path w="5288233" h="5779490">
                <a:moveTo>
                  <a:pt x="5288234" y="0"/>
                </a:moveTo>
                <a:lnTo>
                  <a:pt x="0" y="0"/>
                </a:lnTo>
                <a:lnTo>
                  <a:pt x="0" y="5779490"/>
                </a:lnTo>
                <a:lnTo>
                  <a:pt x="5288234" y="5779490"/>
                </a:lnTo>
                <a:lnTo>
                  <a:pt x="5288234" y="0"/>
                </a:lnTo>
                <a:close/>
              </a:path>
            </a:pathLst>
          </a:custGeom>
          <a:blipFill>
            <a:blip r:embed="rId4"/>
            <a:stretch>
              <a:fillRect/>
            </a:stretch>
          </a:blipFill>
        </p:spPr>
        <p:txBody>
          <a:bodyPr/>
          <a:lstStyle/>
          <a:p>
            <a:endParaRPr lang="en-US"/>
          </a:p>
        </p:txBody>
      </p:sp>
      <p:pic>
        <p:nvPicPr>
          <p:cNvPr id="23" name="Picture 22">
            <a:extLst>
              <a:ext uri="{FF2B5EF4-FFF2-40B4-BE49-F238E27FC236}">
                <a16:creationId xmlns:a16="http://schemas.microsoft.com/office/drawing/2014/main" id="{D0B614FF-6582-0942-1404-6B7BA9714598}"/>
              </a:ext>
            </a:extLst>
          </p:cNvPr>
          <p:cNvPicPr>
            <a:picLocks noChangeAspect="1"/>
          </p:cNvPicPr>
          <p:nvPr/>
        </p:nvPicPr>
        <p:blipFill>
          <a:blip r:embed="rId5"/>
          <a:stretch>
            <a:fillRect/>
          </a:stretch>
        </p:blipFill>
        <p:spPr>
          <a:xfrm>
            <a:off x="-86265" y="-141406"/>
            <a:ext cx="1481267" cy="2418395"/>
          </a:xfrm>
          <a:prstGeom prst="rect">
            <a:avLst/>
          </a:prstGeom>
        </p:spPr>
      </p:pic>
      <p:sp>
        <p:nvSpPr>
          <p:cNvPr id="24" name="TextBox 23">
            <a:extLst>
              <a:ext uri="{FF2B5EF4-FFF2-40B4-BE49-F238E27FC236}">
                <a16:creationId xmlns:a16="http://schemas.microsoft.com/office/drawing/2014/main" id="{32799F1D-4F22-CEB4-8751-2174C9DAD1A0}"/>
              </a:ext>
            </a:extLst>
          </p:cNvPr>
          <p:cNvSpPr txBox="1"/>
          <p:nvPr/>
        </p:nvSpPr>
        <p:spPr>
          <a:xfrm>
            <a:off x="8043702" y="3231956"/>
            <a:ext cx="8837409" cy="2400657"/>
          </a:xfrm>
          <a:prstGeom prst="rect">
            <a:avLst/>
          </a:prstGeom>
          <a:noFill/>
        </p:spPr>
        <p:txBody>
          <a:bodyPr wrap="square" rtlCol="0">
            <a:spAutoFit/>
          </a:bodyPr>
          <a:lstStyle/>
          <a:p>
            <a:pPr algn="just"/>
            <a:r>
              <a:rPr lang="en-VN" sz="5000" dirty="0">
                <a:latin typeface="UTM Avo" panose="02040603050506020204" pitchFamily="18"/>
              </a:rPr>
              <a:t>Khi nhặt được ở trường, em nên nhờ thầy cô giáo và bác bảo vệ.</a:t>
            </a:r>
          </a:p>
        </p:txBody>
      </p:sp>
      <p:sp>
        <p:nvSpPr>
          <p:cNvPr id="25" name="TextBox 24">
            <a:extLst>
              <a:ext uri="{FF2B5EF4-FFF2-40B4-BE49-F238E27FC236}">
                <a16:creationId xmlns:a16="http://schemas.microsoft.com/office/drawing/2014/main" id="{357B6E08-5985-501E-DD98-E771649D980D}"/>
              </a:ext>
            </a:extLst>
          </p:cNvPr>
          <p:cNvSpPr txBox="1"/>
          <p:nvPr/>
        </p:nvSpPr>
        <p:spPr>
          <a:xfrm>
            <a:off x="8009066" y="6553881"/>
            <a:ext cx="8872045" cy="2400657"/>
          </a:xfrm>
          <a:prstGeom prst="rect">
            <a:avLst/>
          </a:prstGeom>
          <a:noFill/>
        </p:spPr>
        <p:txBody>
          <a:bodyPr wrap="square" rtlCol="0">
            <a:spAutoFit/>
          </a:bodyPr>
          <a:lstStyle/>
          <a:p>
            <a:pPr algn="just"/>
            <a:r>
              <a:rPr lang="en-VN" sz="5000" dirty="0">
                <a:latin typeface="UTM Avo" panose="02040603050506020204" pitchFamily="18"/>
              </a:rPr>
              <a:t>Khi nhặt nơi công cộng, em nên nhờ bố mẹ hoặc các chú công an.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par>
                                <p:cTn id="8" presetID="9"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dissolve">
                                      <p:cBhvr>
                                        <p:cTn id="10" dur="500"/>
                                        <p:tgtEl>
                                          <p:spTgt spid="2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dissolv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900" decel="100000" fill="hold"/>
                                        <p:tgtEl>
                                          <p:spTgt spid="10"/>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22" presetID="37"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900" decel="100000" fill="hold"/>
                                        <p:tgtEl>
                                          <p:spTgt spid="24"/>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par>
                                <p:cTn id="28" presetID="37"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900" decel="100000" fill="hold"/>
                                        <p:tgtEl>
                                          <p:spTgt spid="25"/>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34" presetID="37"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900" decel="100000" fill="hold"/>
                                        <p:tgtEl>
                                          <p:spTgt spid="14"/>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4"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9E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428404"/>
            <a:ext cx="16651274" cy="7476562"/>
            <a:chOff x="0" y="0"/>
            <a:chExt cx="22201699" cy="9968749"/>
          </a:xfrm>
        </p:grpSpPr>
        <p:grpSp>
          <p:nvGrpSpPr>
            <p:cNvPr id="3" name="Group 3"/>
            <p:cNvGrpSpPr/>
            <p:nvPr/>
          </p:nvGrpSpPr>
          <p:grpSpPr>
            <a:xfrm>
              <a:off x="0" y="0"/>
              <a:ext cx="22201699" cy="9968749"/>
              <a:chOff x="0" y="0"/>
              <a:chExt cx="4998047" cy="2244165"/>
            </a:xfrm>
          </p:grpSpPr>
          <p:sp>
            <p:nvSpPr>
              <p:cNvPr id="4" name="Freeform 4"/>
              <p:cNvSpPr/>
              <p:nvPr/>
            </p:nvSpPr>
            <p:spPr>
              <a:xfrm>
                <a:off x="0" y="0"/>
                <a:ext cx="4998047" cy="2244165"/>
              </a:xfrm>
              <a:custGeom>
                <a:avLst/>
                <a:gdLst/>
                <a:ahLst/>
                <a:cxnLst/>
                <a:rect l="l" t="t" r="r" b="b"/>
                <a:pathLst>
                  <a:path w="4998047" h="2244165">
                    <a:moveTo>
                      <a:pt x="0" y="0"/>
                    </a:moveTo>
                    <a:lnTo>
                      <a:pt x="4998047" y="0"/>
                    </a:lnTo>
                    <a:lnTo>
                      <a:pt x="4998047" y="2244165"/>
                    </a:lnTo>
                    <a:lnTo>
                      <a:pt x="0" y="2244165"/>
                    </a:lnTo>
                    <a:close/>
                  </a:path>
                </a:pathLst>
              </a:custGeom>
              <a:solidFill>
                <a:srgbClr val="FFFFFF"/>
              </a:solidFill>
              <a:ln w="38100" cap="sq">
                <a:solidFill>
                  <a:srgbClr val="644F3D"/>
                </a:solidFill>
                <a:prstDash val="solid"/>
                <a:miter/>
              </a:ln>
            </p:spPr>
            <p:txBody>
              <a:bodyPr/>
              <a:lstStyle/>
              <a:p>
                <a:endParaRPr lang="en-US"/>
              </a:p>
            </p:txBody>
          </p:sp>
          <p:sp>
            <p:nvSpPr>
              <p:cNvPr id="5" name="TextBox 5"/>
              <p:cNvSpPr txBox="1"/>
              <p:nvPr/>
            </p:nvSpPr>
            <p:spPr>
              <a:xfrm>
                <a:off x="0" y="-38100"/>
                <a:ext cx="4998047" cy="228226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42144" y="172084"/>
              <a:ext cx="21717411" cy="9624581"/>
              <a:chOff x="0" y="0"/>
              <a:chExt cx="4889024" cy="2166686"/>
            </a:xfrm>
          </p:grpSpPr>
          <p:sp>
            <p:nvSpPr>
              <p:cNvPr id="7" name="Freeform 7"/>
              <p:cNvSpPr/>
              <p:nvPr/>
            </p:nvSpPr>
            <p:spPr>
              <a:xfrm>
                <a:off x="0" y="0"/>
                <a:ext cx="4889024" cy="2166686"/>
              </a:xfrm>
              <a:custGeom>
                <a:avLst/>
                <a:gdLst/>
                <a:ahLst/>
                <a:cxnLst/>
                <a:rect l="l" t="t" r="r" b="b"/>
                <a:pathLst>
                  <a:path w="4889024" h="2166686">
                    <a:moveTo>
                      <a:pt x="0" y="0"/>
                    </a:moveTo>
                    <a:lnTo>
                      <a:pt x="4889024" y="0"/>
                    </a:lnTo>
                    <a:lnTo>
                      <a:pt x="4889024" y="2166686"/>
                    </a:lnTo>
                    <a:lnTo>
                      <a:pt x="0" y="2166686"/>
                    </a:lnTo>
                    <a:close/>
                  </a:path>
                </a:pathLst>
              </a:custGeom>
              <a:solidFill>
                <a:srgbClr val="FFFFFF"/>
              </a:solidFill>
              <a:ln w="38100" cap="sq">
                <a:solidFill>
                  <a:srgbClr val="C1CE9A"/>
                </a:solidFill>
                <a:prstDash val="lgDash"/>
                <a:miter/>
              </a:ln>
            </p:spPr>
            <p:txBody>
              <a:bodyPr/>
              <a:lstStyle/>
              <a:p>
                <a:endParaRPr lang="en-US"/>
              </a:p>
            </p:txBody>
          </p:sp>
          <p:sp>
            <p:nvSpPr>
              <p:cNvPr id="8" name="TextBox 8"/>
              <p:cNvSpPr txBox="1"/>
              <p:nvPr/>
            </p:nvSpPr>
            <p:spPr>
              <a:xfrm>
                <a:off x="0" y="-38100"/>
                <a:ext cx="4889024" cy="2204786"/>
              </a:xfrm>
              <a:prstGeom prst="rect">
                <a:avLst/>
              </a:prstGeom>
            </p:spPr>
            <p:txBody>
              <a:bodyPr lIns="50800" tIns="50800" rIns="50800" bIns="50800" rtlCol="0" anchor="ctr"/>
              <a:lstStyle/>
              <a:p>
                <a:pPr algn="ctr">
                  <a:lnSpc>
                    <a:spcPts val="2659"/>
                  </a:lnSpc>
                </a:pPr>
                <a:endParaRPr/>
              </a:p>
            </p:txBody>
          </p:sp>
        </p:grpSp>
      </p:grpSp>
      <p:grpSp>
        <p:nvGrpSpPr>
          <p:cNvPr id="9" name="Group 9"/>
          <p:cNvGrpSpPr/>
          <p:nvPr/>
        </p:nvGrpSpPr>
        <p:grpSpPr>
          <a:xfrm>
            <a:off x="1395004" y="517910"/>
            <a:ext cx="16417375" cy="1643645"/>
            <a:chOff x="0" y="0"/>
            <a:chExt cx="4087832" cy="409258"/>
          </a:xfrm>
        </p:grpSpPr>
        <p:sp>
          <p:nvSpPr>
            <p:cNvPr id="10" name="Freeform 10"/>
            <p:cNvSpPr/>
            <p:nvPr/>
          </p:nvSpPr>
          <p:spPr>
            <a:xfrm>
              <a:off x="0" y="0"/>
              <a:ext cx="4087832" cy="409258"/>
            </a:xfrm>
            <a:custGeom>
              <a:avLst/>
              <a:gdLst/>
              <a:ahLst/>
              <a:cxnLst/>
              <a:rect l="l" t="t" r="r" b="b"/>
              <a:pathLst>
                <a:path w="4087832" h="409258">
                  <a:moveTo>
                    <a:pt x="24050" y="0"/>
                  </a:moveTo>
                  <a:lnTo>
                    <a:pt x="4063782" y="0"/>
                  </a:lnTo>
                  <a:cubicBezTo>
                    <a:pt x="4070161" y="0"/>
                    <a:pt x="4076278" y="2534"/>
                    <a:pt x="4080788" y="7044"/>
                  </a:cubicBezTo>
                  <a:cubicBezTo>
                    <a:pt x="4085298" y="11554"/>
                    <a:pt x="4087832" y="17672"/>
                    <a:pt x="4087832" y="24050"/>
                  </a:cubicBezTo>
                  <a:lnTo>
                    <a:pt x="4087832" y="385208"/>
                  </a:lnTo>
                  <a:cubicBezTo>
                    <a:pt x="4087832" y="391587"/>
                    <a:pt x="4085298" y="397704"/>
                    <a:pt x="4080788" y="402214"/>
                  </a:cubicBezTo>
                  <a:cubicBezTo>
                    <a:pt x="4076278" y="406724"/>
                    <a:pt x="4070161" y="409258"/>
                    <a:pt x="4063782" y="409258"/>
                  </a:cubicBezTo>
                  <a:lnTo>
                    <a:pt x="24050" y="409258"/>
                  </a:lnTo>
                  <a:cubicBezTo>
                    <a:pt x="17672" y="409258"/>
                    <a:pt x="11554" y="406724"/>
                    <a:pt x="7044" y="402214"/>
                  </a:cubicBezTo>
                  <a:cubicBezTo>
                    <a:pt x="2534" y="397704"/>
                    <a:pt x="0" y="391587"/>
                    <a:pt x="0" y="385208"/>
                  </a:cubicBezTo>
                  <a:lnTo>
                    <a:pt x="0" y="24050"/>
                  </a:lnTo>
                  <a:cubicBezTo>
                    <a:pt x="0" y="17672"/>
                    <a:pt x="2534" y="11554"/>
                    <a:pt x="7044" y="7044"/>
                  </a:cubicBezTo>
                  <a:cubicBezTo>
                    <a:pt x="11554" y="2534"/>
                    <a:pt x="17672" y="0"/>
                    <a:pt x="24050" y="0"/>
                  </a:cubicBezTo>
                  <a:close/>
                </a:path>
              </a:pathLst>
            </a:custGeom>
            <a:solidFill>
              <a:srgbClr val="FFFFFF"/>
            </a:solidFill>
            <a:ln w="47625" cap="rnd">
              <a:solidFill>
                <a:srgbClr val="000000"/>
              </a:solidFill>
              <a:prstDash val="solid"/>
              <a:round/>
            </a:ln>
          </p:spPr>
          <p:txBody>
            <a:bodyPr/>
            <a:lstStyle/>
            <a:p>
              <a:endParaRPr lang="en-US"/>
            </a:p>
          </p:txBody>
        </p:sp>
        <p:sp>
          <p:nvSpPr>
            <p:cNvPr id="11" name="TextBox 11"/>
            <p:cNvSpPr txBox="1"/>
            <p:nvPr/>
          </p:nvSpPr>
          <p:spPr>
            <a:xfrm>
              <a:off x="0" y="-38100"/>
              <a:ext cx="4087832" cy="447358"/>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10561826" y="3864618"/>
            <a:ext cx="7726174" cy="6422382"/>
          </a:xfrm>
          <a:custGeom>
            <a:avLst/>
            <a:gdLst/>
            <a:ahLst/>
            <a:cxnLst/>
            <a:rect l="l" t="t" r="r" b="b"/>
            <a:pathLst>
              <a:path w="7726174" h="6422382">
                <a:moveTo>
                  <a:pt x="0" y="0"/>
                </a:moveTo>
                <a:lnTo>
                  <a:pt x="7726174" y="0"/>
                </a:lnTo>
                <a:lnTo>
                  <a:pt x="7726174" y="6422382"/>
                </a:lnTo>
                <a:lnTo>
                  <a:pt x="0" y="6422382"/>
                </a:lnTo>
                <a:lnTo>
                  <a:pt x="0" y="0"/>
                </a:lnTo>
                <a:close/>
              </a:path>
            </a:pathLst>
          </a:custGeom>
          <a:blipFill>
            <a:blip r:embed="rId2"/>
            <a:stretch>
              <a:fillRect/>
            </a:stretch>
          </a:blipFill>
        </p:spPr>
        <p:txBody>
          <a:bodyPr/>
          <a:lstStyle/>
          <a:p>
            <a:endParaRPr lang="en-US"/>
          </a:p>
        </p:txBody>
      </p:sp>
      <p:grpSp>
        <p:nvGrpSpPr>
          <p:cNvPr id="13" name="Group 13"/>
          <p:cNvGrpSpPr/>
          <p:nvPr/>
        </p:nvGrpSpPr>
        <p:grpSpPr>
          <a:xfrm>
            <a:off x="1713349" y="4487816"/>
            <a:ext cx="7583052" cy="3497712"/>
            <a:chOff x="0" y="0"/>
            <a:chExt cx="2664991" cy="1218258"/>
          </a:xfrm>
        </p:grpSpPr>
        <p:sp>
          <p:nvSpPr>
            <p:cNvPr id="14" name="Freeform 14"/>
            <p:cNvSpPr/>
            <p:nvPr/>
          </p:nvSpPr>
          <p:spPr>
            <a:xfrm>
              <a:off x="0" y="0"/>
              <a:ext cx="2664991" cy="1218258"/>
            </a:xfrm>
            <a:custGeom>
              <a:avLst/>
              <a:gdLst/>
              <a:ahLst/>
              <a:cxnLst/>
              <a:rect l="l" t="t" r="r" b="b"/>
              <a:pathLst>
                <a:path w="2664991" h="1218258">
                  <a:moveTo>
                    <a:pt x="46573" y="0"/>
                  </a:moveTo>
                  <a:lnTo>
                    <a:pt x="2618418" y="0"/>
                  </a:lnTo>
                  <a:cubicBezTo>
                    <a:pt x="2644140" y="0"/>
                    <a:pt x="2664991" y="20851"/>
                    <a:pt x="2664991" y="46573"/>
                  </a:cubicBezTo>
                  <a:lnTo>
                    <a:pt x="2664991" y="1171685"/>
                  </a:lnTo>
                  <a:cubicBezTo>
                    <a:pt x="2664991" y="1184037"/>
                    <a:pt x="2660085" y="1195883"/>
                    <a:pt x="2651350" y="1204617"/>
                  </a:cubicBezTo>
                  <a:cubicBezTo>
                    <a:pt x="2642616" y="1213351"/>
                    <a:pt x="2630770" y="1218258"/>
                    <a:pt x="2618418" y="1218258"/>
                  </a:cubicBezTo>
                  <a:lnTo>
                    <a:pt x="46573" y="1218258"/>
                  </a:lnTo>
                  <a:cubicBezTo>
                    <a:pt x="34221" y="1218258"/>
                    <a:pt x="22375" y="1213351"/>
                    <a:pt x="13641" y="1204617"/>
                  </a:cubicBezTo>
                  <a:cubicBezTo>
                    <a:pt x="4907" y="1195883"/>
                    <a:pt x="0" y="1184037"/>
                    <a:pt x="0" y="1171685"/>
                  </a:cubicBezTo>
                  <a:lnTo>
                    <a:pt x="0" y="46573"/>
                  </a:lnTo>
                  <a:cubicBezTo>
                    <a:pt x="0" y="34221"/>
                    <a:pt x="4907" y="22375"/>
                    <a:pt x="13641" y="13641"/>
                  </a:cubicBezTo>
                  <a:cubicBezTo>
                    <a:pt x="22375" y="4907"/>
                    <a:pt x="34221" y="0"/>
                    <a:pt x="46573" y="0"/>
                  </a:cubicBezTo>
                  <a:close/>
                </a:path>
              </a:pathLst>
            </a:custGeom>
            <a:solidFill>
              <a:srgbClr val="F0A0A1"/>
            </a:solidFill>
            <a:ln w="38100" cap="rnd">
              <a:solidFill>
                <a:srgbClr val="000000"/>
              </a:solidFill>
              <a:prstDash val="solid"/>
              <a:round/>
            </a:ln>
          </p:spPr>
          <p:txBody>
            <a:bodyPr/>
            <a:lstStyle/>
            <a:p>
              <a:endParaRPr lang="en-US"/>
            </a:p>
          </p:txBody>
        </p:sp>
        <p:sp>
          <p:nvSpPr>
            <p:cNvPr id="15" name="TextBox 15"/>
            <p:cNvSpPr txBox="1"/>
            <p:nvPr/>
          </p:nvSpPr>
          <p:spPr>
            <a:xfrm>
              <a:off x="0" y="-76200"/>
              <a:ext cx="2664991" cy="1294458"/>
            </a:xfrm>
            <a:prstGeom prst="rect">
              <a:avLst/>
            </a:prstGeom>
          </p:spPr>
          <p:txBody>
            <a:bodyPr lIns="50800" tIns="50800" rIns="50800" bIns="50800" rtlCol="0" anchor="ctr"/>
            <a:lstStyle/>
            <a:p>
              <a:pPr algn="ctr">
                <a:lnSpc>
                  <a:spcPts val="6299"/>
                </a:lnSpc>
                <a:spcBef>
                  <a:spcPct val="0"/>
                </a:spcBef>
              </a:pPr>
              <a:endParaRPr/>
            </a:p>
          </p:txBody>
        </p:sp>
      </p:grpSp>
      <p:sp>
        <p:nvSpPr>
          <p:cNvPr id="16" name="TextBox 16"/>
          <p:cNvSpPr txBox="1"/>
          <p:nvPr/>
        </p:nvSpPr>
        <p:spPr>
          <a:xfrm>
            <a:off x="1981200" y="4548532"/>
            <a:ext cx="6854775" cy="3501527"/>
          </a:xfrm>
          <a:prstGeom prst="rect">
            <a:avLst/>
          </a:prstGeom>
        </p:spPr>
        <p:txBody>
          <a:bodyPr wrap="square" lIns="0" tIns="0" rIns="0" bIns="0" rtlCol="0" anchor="t">
            <a:spAutoFit/>
          </a:bodyPr>
          <a:lstStyle/>
          <a:p>
            <a:pPr algn="ctr">
              <a:lnSpc>
                <a:spcPts val="9332"/>
              </a:lnSpc>
            </a:pPr>
            <a:r>
              <a:rPr lang="en-US" sz="6221" b="1" dirty="0" err="1">
                <a:solidFill>
                  <a:srgbClr val="000000"/>
                </a:solidFill>
                <a:latin typeface="UTM Avo Bold"/>
                <a:ea typeface="UTM Avo Bold"/>
                <a:cs typeface="UTM Avo Bold"/>
                <a:sym typeface="UTM Avo Bold"/>
              </a:rPr>
              <a:t>Khuyên</a:t>
            </a:r>
            <a:r>
              <a:rPr lang="en-US" sz="6221" b="1" dirty="0">
                <a:solidFill>
                  <a:srgbClr val="000000"/>
                </a:solidFill>
                <a:latin typeface="UTM Avo Bold"/>
                <a:ea typeface="UTM Avo Bold"/>
                <a:cs typeface="UTM Avo Bold"/>
                <a:sym typeface="UTM Avo Bold"/>
              </a:rPr>
              <a:t> </a:t>
            </a:r>
            <a:r>
              <a:rPr lang="en-US" sz="6221" b="1" dirty="0" err="1">
                <a:solidFill>
                  <a:srgbClr val="000000"/>
                </a:solidFill>
                <a:latin typeface="UTM Avo Bold"/>
                <a:ea typeface="UTM Avo Bold"/>
                <a:cs typeface="UTM Avo Bold"/>
                <a:sym typeface="UTM Avo Bold"/>
              </a:rPr>
              <a:t>bạn</a:t>
            </a:r>
            <a:r>
              <a:rPr lang="en-US" sz="6221" b="1" dirty="0">
                <a:solidFill>
                  <a:srgbClr val="000000"/>
                </a:solidFill>
                <a:latin typeface="UTM Avo Bold"/>
                <a:ea typeface="UTM Avo Bold"/>
                <a:cs typeface="UTM Avo Bold"/>
                <a:sym typeface="UTM Avo Bold"/>
              </a:rPr>
              <a:t> </a:t>
            </a:r>
            <a:r>
              <a:rPr lang="en-US" sz="6221" b="1" dirty="0" err="1">
                <a:solidFill>
                  <a:srgbClr val="000000"/>
                </a:solidFill>
                <a:latin typeface="UTM Avo Bold"/>
                <a:ea typeface="UTM Avo Bold"/>
                <a:cs typeface="UTM Avo Bold"/>
                <a:sym typeface="UTM Avo Bold"/>
              </a:rPr>
              <a:t>khi</a:t>
            </a:r>
            <a:r>
              <a:rPr lang="en-US" sz="6221" b="1" dirty="0">
                <a:solidFill>
                  <a:srgbClr val="000000"/>
                </a:solidFill>
                <a:latin typeface="UTM Avo Bold"/>
                <a:ea typeface="UTM Avo Bold"/>
                <a:cs typeface="UTM Avo Bold"/>
                <a:sym typeface="UTM Avo Bold"/>
              </a:rPr>
              <a:t> </a:t>
            </a:r>
            <a:r>
              <a:rPr lang="en-US" sz="6221" b="1" dirty="0" err="1">
                <a:solidFill>
                  <a:srgbClr val="000000"/>
                </a:solidFill>
                <a:latin typeface="UTM Avo Bold"/>
                <a:ea typeface="UTM Avo Bold"/>
                <a:cs typeface="UTM Avo Bold"/>
                <a:sym typeface="UTM Avo Bold"/>
              </a:rPr>
              <a:t>thấy</a:t>
            </a:r>
            <a:r>
              <a:rPr lang="en-US" sz="6221" b="1" dirty="0">
                <a:solidFill>
                  <a:srgbClr val="000000"/>
                </a:solidFill>
                <a:latin typeface="UTM Avo Bold"/>
                <a:ea typeface="UTM Avo Bold"/>
                <a:cs typeface="UTM Avo Bold"/>
                <a:sym typeface="UTM Avo Bold"/>
              </a:rPr>
              <a:t> </a:t>
            </a:r>
            <a:r>
              <a:rPr lang="en-US" sz="6221" b="1" dirty="0" err="1">
                <a:solidFill>
                  <a:srgbClr val="000000"/>
                </a:solidFill>
                <a:latin typeface="UTM Avo Bold"/>
                <a:ea typeface="UTM Avo Bold"/>
                <a:cs typeface="UTM Avo Bold"/>
                <a:sym typeface="UTM Avo Bold"/>
              </a:rPr>
              <a:t>bạn</a:t>
            </a:r>
            <a:r>
              <a:rPr lang="en-US" sz="6221" b="1" dirty="0">
                <a:solidFill>
                  <a:srgbClr val="000000"/>
                </a:solidFill>
                <a:latin typeface="UTM Avo Bold"/>
                <a:ea typeface="UTM Avo Bold"/>
                <a:cs typeface="UTM Avo Bold"/>
                <a:sym typeface="UTM Avo Bold"/>
              </a:rPr>
              <a:t> </a:t>
            </a:r>
            <a:r>
              <a:rPr lang="en-US" sz="6221" b="1" dirty="0" err="1">
                <a:solidFill>
                  <a:srgbClr val="000000"/>
                </a:solidFill>
                <a:latin typeface="UTM Avo Bold"/>
                <a:ea typeface="UTM Avo Bold"/>
                <a:cs typeface="UTM Avo Bold"/>
                <a:sym typeface="UTM Avo Bold"/>
              </a:rPr>
              <a:t>không</a:t>
            </a:r>
            <a:r>
              <a:rPr lang="en-US" sz="6221" b="1" dirty="0">
                <a:solidFill>
                  <a:srgbClr val="000000"/>
                </a:solidFill>
                <a:latin typeface="UTM Avo Bold"/>
                <a:ea typeface="UTM Avo Bold"/>
                <a:cs typeface="UTM Avo Bold"/>
                <a:sym typeface="UTM Avo Bold"/>
              </a:rPr>
              <a:t> </a:t>
            </a:r>
            <a:r>
              <a:rPr lang="en-US" sz="6221" b="1" dirty="0" err="1">
                <a:solidFill>
                  <a:srgbClr val="000000"/>
                </a:solidFill>
                <a:latin typeface="UTM Avo Bold"/>
                <a:ea typeface="UTM Avo Bold"/>
                <a:cs typeface="UTM Avo Bold"/>
                <a:sym typeface="UTM Avo Bold"/>
              </a:rPr>
              <a:t>trả</a:t>
            </a:r>
            <a:r>
              <a:rPr lang="en-US" sz="6221" b="1" dirty="0">
                <a:solidFill>
                  <a:srgbClr val="000000"/>
                </a:solidFill>
                <a:latin typeface="UTM Avo Bold"/>
                <a:ea typeface="UTM Avo Bold"/>
                <a:cs typeface="UTM Avo Bold"/>
                <a:sym typeface="UTM Avo Bold"/>
              </a:rPr>
              <a:t> </a:t>
            </a:r>
            <a:r>
              <a:rPr lang="en-US" sz="6221" b="1" dirty="0" err="1">
                <a:solidFill>
                  <a:srgbClr val="000000"/>
                </a:solidFill>
                <a:latin typeface="UTM Avo Bold"/>
                <a:ea typeface="UTM Avo Bold"/>
                <a:cs typeface="UTM Avo Bold"/>
                <a:sym typeface="UTM Avo Bold"/>
              </a:rPr>
              <a:t>lại</a:t>
            </a:r>
            <a:r>
              <a:rPr lang="en-US" sz="6221" b="1" dirty="0">
                <a:solidFill>
                  <a:srgbClr val="000000"/>
                </a:solidFill>
                <a:latin typeface="UTM Avo Bold"/>
                <a:ea typeface="UTM Avo Bold"/>
                <a:cs typeface="UTM Avo Bold"/>
                <a:sym typeface="UTM Avo Bold"/>
              </a:rPr>
              <a:t> </a:t>
            </a:r>
            <a:r>
              <a:rPr lang="en-US" sz="6221" b="1" dirty="0" err="1">
                <a:solidFill>
                  <a:srgbClr val="000000"/>
                </a:solidFill>
                <a:latin typeface="UTM Avo Bold"/>
                <a:ea typeface="UTM Avo Bold"/>
                <a:cs typeface="UTM Avo Bold"/>
                <a:sym typeface="UTM Avo Bold"/>
              </a:rPr>
              <a:t>của</a:t>
            </a:r>
            <a:r>
              <a:rPr lang="en-US" sz="6221" b="1" dirty="0">
                <a:solidFill>
                  <a:srgbClr val="000000"/>
                </a:solidFill>
                <a:latin typeface="UTM Avo Bold"/>
                <a:ea typeface="UTM Avo Bold"/>
                <a:cs typeface="UTM Avo Bold"/>
                <a:sym typeface="UTM Avo Bold"/>
              </a:rPr>
              <a:t> </a:t>
            </a:r>
            <a:r>
              <a:rPr lang="en-US" sz="6221" b="1" dirty="0" err="1">
                <a:solidFill>
                  <a:srgbClr val="000000"/>
                </a:solidFill>
                <a:latin typeface="UTM Avo Bold"/>
                <a:ea typeface="UTM Avo Bold"/>
                <a:cs typeface="UTM Avo Bold"/>
                <a:sym typeface="UTM Avo Bold"/>
              </a:rPr>
              <a:t>rơi</a:t>
            </a:r>
            <a:endParaRPr lang="en-US" sz="6221" b="1" dirty="0">
              <a:solidFill>
                <a:srgbClr val="000000"/>
              </a:solidFill>
              <a:latin typeface="UTM Avo Bold"/>
              <a:ea typeface="UTM Avo Bold"/>
              <a:cs typeface="UTM Avo Bold"/>
              <a:sym typeface="UTM Avo Bold"/>
            </a:endParaRPr>
          </a:p>
        </p:txBody>
      </p:sp>
      <p:sp>
        <p:nvSpPr>
          <p:cNvPr id="18" name="TextBox 18"/>
          <p:cNvSpPr txBox="1"/>
          <p:nvPr/>
        </p:nvSpPr>
        <p:spPr>
          <a:xfrm>
            <a:off x="1713348" y="793416"/>
            <a:ext cx="12954000" cy="939616"/>
          </a:xfrm>
          <a:prstGeom prst="rect">
            <a:avLst/>
          </a:prstGeom>
        </p:spPr>
        <p:txBody>
          <a:bodyPr wrap="square" lIns="0" tIns="0" rIns="0" bIns="0" rtlCol="0" anchor="t">
            <a:spAutoFit/>
          </a:bodyPr>
          <a:lstStyle/>
          <a:p>
            <a:pPr>
              <a:lnSpc>
                <a:spcPts val="8105"/>
              </a:lnSpc>
              <a:spcBef>
                <a:spcPct val="0"/>
              </a:spcBef>
            </a:pPr>
            <a:r>
              <a:rPr lang="en-US" sz="5789" b="1" dirty="0" err="1">
                <a:solidFill>
                  <a:srgbClr val="653835"/>
                </a:solidFill>
                <a:latin typeface="UTM Avo" panose="02040603050506020204" pitchFamily="18"/>
                <a:ea typeface="Paytone One"/>
                <a:cs typeface="Paytone One"/>
                <a:sym typeface="Paytone One"/>
              </a:rPr>
              <a:t>Thực</a:t>
            </a:r>
            <a:r>
              <a:rPr lang="en-US" sz="5789" b="1" dirty="0">
                <a:solidFill>
                  <a:srgbClr val="653835"/>
                </a:solidFill>
                <a:latin typeface="UTM Avo" panose="02040603050506020204" pitchFamily="18"/>
                <a:ea typeface="Paytone One"/>
                <a:cs typeface="Paytone One"/>
                <a:sym typeface="Paytone One"/>
              </a:rPr>
              <a:t> </a:t>
            </a:r>
            <a:r>
              <a:rPr lang="en-US" sz="5789" b="1" dirty="0" err="1">
                <a:solidFill>
                  <a:srgbClr val="653835"/>
                </a:solidFill>
                <a:latin typeface="UTM Avo" panose="02040603050506020204" pitchFamily="18"/>
                <a:ea typeface="Paytone One"/>
                <a:cs typeface="Paytone One"/>
                <a:sym typeface="Paytone One"/>
              </a:rPr>
              <a:t>hành</a:t>
            </a:r>
            <a:r>
              <a:rPr lang="en-US" sz="5789" b="1" dirty="0">
                <a:solidFill>
                  <a:srgbClr val="653835"/>
                </a:solidFill>
                <a:latin typeface="UTM Avo" panose="02040603050506020204" pitchFamily="18"/>
                <a:ea typeface="Paytone One"/>
                <a:cs typeface="Paytone One"/>
                <a:sym typeface="Paytone One"/>
              </a:rPr>
              <a:t> </a:t>
            </a:r>
            <a:r>
              <a:rPr lang="en-US" sz="5789" b="1" dirty="0" err="1">
                <a:solidFill>
                  <a:srgbClr val="653835"/>
                </a:solidFill>
                <a:latin typeface="UTM Avo" panose="02040603050506020204" pitchFamily="18"/>
                <a:ea typeface="Paytone One"/>
                <a:cs typeface="Paytone One"/>
                <a:sym typeface="Paytone One"/>
              </a:rPr>
              <a:t>và</a:t>
            </a:r>
            <a:r>
              <a:rPr lang="en-US" sz="5789" b="1" dirty="0">
                <a:solidFill>
                  <a:srgbClr val="653835"/>
                </a:solidFill>
                <a:latin typeface="UTM Avo" panose="02040603050506020204" pitchFamily="18"/>
                <a:ea typeface="Paytone One"/>
                <a:cs typeface="Paytone One"/>
                <a:sym typeface="Paytone One"/>
              </a:rPr>
              <a:t> </a:t>
            </a:r>
            <a:r>
              <a:rPr lang="en-US" sz="5789" b="1" dirty="0" err="1">
                <a:solidFill>
                  <a:srgbClr val="653835"/>
                </a:solidFill>
                <a:latin typeface="UTM Avo" panose="02040603050506020204" pitchFamily="18"/>
                <a:ea typeface="Paytone One"/>
                <a:cs typeface="Paytone One"/>
                <a:sym typeface="Paytone One"/>
              </a:rPr>
              <a:t>liên</a:t>
            </a:r>
            <a:r>
              <a:rPr lang="en-US" sz="5789" b="1" dirty="0">
                <a:solidFill>
                  <a:srgbClr val="653835"/>
                </a:solidFill>
                <a:latin typeface="UTM Avo" panose="02040603050506020204" pitchFamily="18"/>
                <a:ea typeface="Paytone One"/>
                <a:cs typeface="Paytone One"/>
                <a:sym typeface="Paytone One"/>
              </a:rPr>
              <a:t> </a:t>
            </a:r>
            <a:r>
              <a:rPr lang="en-US" sz="5789" b="1" dirty="0" err="1">
                <a:solidFill>
                  <a:srgbClr val="653835"/>
                </a:solidFill>
                <a:latin typeface="UTM Avo" panose="02040603050506020204" pitchFamily="18"/>
                <a:ea typeface="Paytone One"/>
                <a:cs typeface="Paytone One"/>
                <a:sym typeface="Paytone One"/>
              </a:rPr>
              <a:t>hệ</a:t>
            </a:r>
            <a:r>
              <a:rPr lang="en-US" sz="5789" b="1" dirty="0">
                <a:solidFill>
                  <a:srgbClr val="653835"/>
                </a:solidFill>
                <a:latin typeface="UTM Avo" panose="02040603050506020204" pitchFamily="18"/>
                <a:ea typeface="Paytone One"/>
                <a:cs typeface="Paytone One"/>
                <a:sym typeface="Paytone One"/>
              </a:rPr>
              <a:t> </a:t>
            </a:r>
            <a:r>
              <a:rPr lang="en-US" sz="5789" b="1" dirty="0" err="1">
                <a:solidFill>
                  <a:srgbClr val="653835"/>
                </a:solidFill>
                <a:latin typeface="UTM Avo" panose="02040603050506020204" pitchFamily="18"/>
                <a:ea typeface="Paytone One"/>
                <a:cs typeface="Paytone One"/>
                <a:sym typeface="Paytone One"/>
              </a:rPr>
              <a:t>thực</a:t>
            </a:r>
            <a:r>
              <a:rPr lang="en-US" sz="5789" b="1" dirty="0">
                <a:solidFill>
                  <a:srgbClr val="653835"/>
                </a:solidFill>
                <a:latin typeface="UTM Avo" panose="02040603050506020204" pitchFamily="18"/>
                <a:ea typeface="Paytone One"/>
                <a:cs typeface="Paytone One"/>
                <a:sym typeface="Paytone One"/>
              </a:rPr>
              <a:t> </a:t>
            </a:r>
            <a:r>
              <a:rPr lang="en-US" sz="5789" b="1" dirty="0" err="1">
                <a:solidFill>
                  <a:srgbClr val="653835"/>
                </a:solidFill>
                <a:latin typeface="UTM Avo" panose="02040603050506020204" pitchFamily="18"/>
                <a:ea typeface="Paytone One"/>
                <a:cs typeface="Paytone One"/>
                <a:sym typeface="Paytone One"/>
              </a:rPr>
              <a:t>tế</a:t>
            </a:r>
            <a:endParaRPr lang="en-US" sz="5789" b="1" dirty="0">
              <a:solidFill>
                <a:srgbClr val="653835"/>
              </a:solidFill>
              <a:latin typeface="UTM Avo" panose="02040603050506020204" pitchFamily="18"/>
              <a:ea typeface="Paytone One"/>
              <a:cs typeface="Paytone One"/>
              <a:sym typeface="Paytone One"/>
            </a:endParaRPr>
          </a:p>
        </p:txBody>
      </p:sp>
      <p:pic>
        <p:nvPicPr>
          <p:cNvPr id="20" name="Picture 19">
            <a:extLst>
              <a:ext uri="{FF2B5EF4-FFF2-40B4-BE49-F238E27FC236}">
                <a16:creationId xmlns:a16="http://schemas.microsoft.com/office/drawing/2014/main" id="{852990A7-64C6-64B3-01FF-F524B2EC5420}"/>
              </a:ext>
            </a:extLst>
          </p:cNvPr>
          <p:cNvPicPr>
            <a:picLocks noChangeAspect="1"/>
          </p:cNvPicPr>
          <p:nvPr/>
        </p:nvPicPr>
        <p:blipFill>
          <a:blip r:embed="rId3"/>
          <a:stretch>
            <a:fillRect/>
          </a:stretch>
        </p:blipFill>
        <p:spPr>
          <a:xfrm>
            <a:off x="0" y="129555"/>
            <a:ext cx="1257300" cy="20320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heckerboard(across)">
                                      <p:cBhvr>
                                        <p:cTn id="15" dur="500"/>
                                        <p:tgtEl>
                                          <p:spTgt spid="16"/>
                                        </p:tgtEl>
                                      </p:cBhvr>
                                    </p:animEffect>
                                  </p:childTnLst>
                                </p:cTn>
                              </p:par>
                              <p:par>
                                <p:cTn id="16" presetID="5" presetClass="entr" presetSubtype="1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heckerboard(across)">
                                      <p:cBhvr>
                                        <p:cTn id="18" dur="500"/>
                                        <p:tgtEl>
                                          <p:spTgt spid="13"/>
                                        </p:tgtEl>
                                      </p:cBhvr>
                                    </p:animEffect>
                                  </p:childTnLst>
                                </p:cTn>
                              </p:par>
                              <p:par>
                                <p:cTn id="19" presetID="5" presetClass="entr" presetSubtype="1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heckerboard(across)">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F7E8"/>
        </a:solidFill>
        <a:effectLst/>
      </p:bgPr>
    </p:bg>
    <p:spTree>
      <p:nvGrpSpPr>
        <p:cNvPr id="1" name=""/>
        <p:cNvGrpSpPr/>
        <p:nvPr/>
      </p:nvGrpSpPr>
      <p:grpSpPr>
        <a:xfrm>
          <a:off x="0" y="0"/>
          <a:ext cx="0" cy="0"/>
          <a:chOff x="0" y="0"/>
          <a:chExt cx="0" cy="0"/>
        </a:xfrm>
      </p:grpSpPr>
      <p:sp>
        <p:nvSpPr>
          <p:cNvPr id="2" name="Freeform 2"/>
          <p:cNvSpPr/>
          <p:nvPr/>
        </p:nvSpPr>
        <p:spPr>
          <a:xfrm>
            <a:off x="-1605022" y="7745818"/>
            <a:ext cx="5747666" cy="3822198"/>
          </a:xfrm>
          <a:custGeom>
            <a:avLst/>
            <a:gdLst/>
            <a:ahLst/>
            <a:cxnLst/>
            <a:rect l="l" t="t" r="r" b="b"/>
            <a:pathLst>
              <a:path w="5747666" h="3822198">
                <a:moveTo>
                  <a:pt x="0" y="0"/>
                </a:moveTo>
                <a:lnTo>
                  <a:pt x="5747666" y="0"/>
                </a:lnTo>
                <a:lnTo>
                  <a:pt x="5747666" y="3822197"/>
                </a:lnTo>
                <a:lnTo>
                  <a:pt x="0" y="3822197"/>
                </a:lnTo>
                <a:lnTo>
                  <a:pt x="0" y="0"/>
                </a:lnTo>
                <a:close/>
              </a:path>
            </a:pathLst>
          </a:custGeom>
          <a:blipFill>
            <a:blip r:embed="rId2"/>
            <a:stretch>
              <a:fillRect/>
            </a:stretch>
          </a:blipFill>
        </p:spPr>
        <p:txBody>
          <a:bodyPr/>
          <a:lstStyle/>
          <a:p>
            <a:endParaRPr lang="en-US"/>
          </a:p>
        </p:txBody>
      </p:sp>
      <p:sp>
        <p:nvSpPr>
          <p:cNvPr id="3" name="Freeform 3"/>
          <p:cNvSpPr/>
          <p:nvPr/>
        </p:nvSpPr>
        <p:spPr>
          <a:xfrm>
            <a:off x="12502021" y="6940556"/>
            <a:ext cx="6582237" cy="3842381"/>
          </a:xfrm>
          <a:custGeom>
            <a:avLst/>
            <a:gdLst/>
            <a:ahLst/>
            <a:cxnLst/>
            <a:rect l="l" t="t" r="r" b="b"/>
            <a:pathLst>
              <a:path w="6582237" h="3842381">
                <a:moveTo>
                  <a:pt x="0" y="0"/>
                </a:moveTo>
                <a:lnTo>
                  <a:pt x="6582237" y="0"/>
                </a:lnTo>
                <a:lnTo>
                  <a:pt x="6582237" y="3842381"/>
                </a:lnTo>
                <a:lnTo>
                  <a:pt x="0" y="3842381"/>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7378327" y="1035615"/>
            <a:ext cx="10247389" cy="6941132"/>
            <a:chOff x="0" y="0"/>
            <a:chExt cx="2914485" cy="1976111"/>
          </a:xfrm>
          <a:noFill/>
        </p:grpSpPr>
        <p:sp>
          <p:nvSpPr>
            <p:cNvPr id="5" name="Freeform 5"/>
            <p:cNvSpPr/>
            <p:nvPr/>
          </p:nvSpPr>
          <p:spPr>
            <a:xfrm>
              <a:off x="0" y="0"/>
              <a:ext cx="2914485" cy="1976111"/>
            </a:xfrm>
            <a:custGeom>
              <a:avLst/>
              <a:gdLst/>
              <a:ahLst/>
              <a:cxnLst/>
              <a:rect l="l" t="t" r="r" b="b"/>
              <a:pathLst>
                <a:path w="2914485" h="1976111">
                  <a:moveTo>
                    <a:pt x="38531" y="0"/>
                  </a:moveTo>
                  <a:lnTo>
                    <a:pt x="2875954" y="0"/>
                  </a:lnTo>
                  <a:cubicBezTo>
                    <a:pt x="2897234" y="0"/>
                    <a:pt x="2914485" y="17251"/>
                    <a:pt x="2914485" y="38531"/>
                  </a:cubicBezTo>
                  <a:lnTo>
                    <a:pt x="2914485" y="1937580"/>
                  </a:lnTo>
                  <a:cubicBezTo>
                    <a:pt x="2914485" y="1958860"/>
                    <a:pt x="2897234" y="1976111"/>
                    <a:pt x="2875954" y="1976111"/>
                  </a:cubicBezTo>
                  <a:lnTo>
                    <a:pt x="38531" y="1976111"/>
                  </a:lnTo>
                  <a:cubicBezTo>
                    <a:pt x="17251" y="1976111"/>
                    <a:pt x="0" y="1958860"/>
                    <a:pt x="0" y="1937580"/>
                  </a:cubicBezTo>
                  <a:lnTo>
                    <a:pt x="0" y="38531"/>
                  </a:lnTo>
                  <a:cubicBezTo>
                    <a:pt x="0" y="17251"/>
                    <a:pt x="17251" y="0"/>
                    <a:pt x="38531" y="0"/>
                  </a:cubicBezTo>
                  <a:close/>
                </a:path>
              </a:pathLst>
            </a:custGeom>
            <a:grpFill/>
            <a:ln w="57150" cap="rnd">
              <a:solidFill>
                <a:srgbClr val="000000"/>
              </a:solidFill>
              <a:prstDash val="solid"/>
              <a:round/>
            </a:ln>
          </p:spPr>
          <p:txBody>
            <a:bodyPr/>
            <a:lstStyle/>
            <a:p>
              <a:endParaRPr lang="en-US"/>
            </a:p>
          </p:txBody>
        </p:sp>
        <p:sp>
          <p:nvSpPr>
            <p:cNvPr id="6" name="TextBox 6"/>
            <p:cNvSpPr txBox="1"/>
            <p:nvPr/>
          </p:nvSpPr>
          <p:spPr>
            <a:xfrm>
              <a:off x="0" y="-38100"/>
              <a:ext cx="2914485" cy="2014211"/>
            </a:xfrm>
            <a:prstGeom prst="rect">
              <a:avLst/>
            </a:prstGeom>
            <a:grpFill/>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7873958" y="1814418"/>
            <a:ext cx="9256127" cy="5494721"/>
          </a:xfrm>
          <a:prstGeom prst="rect">
            <a:avLst/>
          </a:prstGeom>
        </p:spPr>
        <p:txBody>
          <a:bodyPr lIns="0" tIns="0" rIns="0" bIns="0" rtlCol="0" anchor="t">
            <a:spAutoFit/>
          </a:bodyPr>
          <a:lstStyle/>
          <a:p>
            <a:pPr algn="ctr">
              <a:lnSpc>
                <a:spcPts val="10922"/>
              </a:lnSpc>
            </a:pPr>
            <a:r>
              <a:rPr lang="en-US" sz="7281" b="1" dirty="0" err="1">
                <a:solidFill>
                  <a:srgbClr val="4EACB1"/>
                </a:solidFill>
                <a:latin typeface="UTM Avo Bold"/>
                <a:ea typeface="UTM Avo Bold"/>
                <a:cs typeface="UTM Avo Bold"/>
                <a:sym typeface="UTM Avo Bold"/>
              </a:rPr>
              <a:t>Mỗi</a:t>
            </a:r>
            <a:r>
              <a:rPr lang="en-US" sz="7281" b="1" dirty="0">
                <a:solidFill>
                  <a:srgbClr val="4EACB1"/>
                </a:solidFill>
                <a:latin typeface="UTM Avo Bold"/>
                <a:ea typeface="UTM Avo Bold"/>
                <a:cs typeface="UTM Avo Bold"/>
                <a:sym typeface="UTM Avo Bold"/>
              </a:rPr>
              <a:t> </a:t>
            </a:r>
            <a:r>
              <a:rPr lang="en-US" sz="7281" b="1" dirty="0" err="1">
                <a:solidFill>
                  <a:srgbClr val="4EACB1"/>
                </a:solidFill>
                <a:latin typeface="UTM Avo Bold"/>
                <a:ea typeface="UTM Avo Bold"/>
                <a:cs typeface="UTM Avo Bold"/>
                <a:sym typeface="UTM Avo Bold"/>
              </a:rPr>
              <a:t>khi</a:t>
            </a:r>
            <a:r>
              <a:rPr lang="en-US" sz="7281" b="1" dirty="0">
                <a:solidFill>
                  <a:srgbClr val="4EACB1"/>
                </a:solidFill>
                <a:latin typeface="UTM Avo Bold"/>
                <a:ea typeface="UTM Avo Bold"/>
                <a:cs typeface="UTM Avo Bold"/>
                <a:sym typeface="UTM Avo Bold"/>
              </a:rPr>
              <a:t> </a:t>
            </a:r>
            <a:r>
              <a:rPr lang="en-US" sz="7281" b="1" dirty="0" err="1">
                <a:solidFill>
                  <a:srgbClr val="4EACB1"/>
                </a:solidFill>
                <a:latin typeface="UTM Avo Bold"/>
                <a:ea typeface="UTM Avo Bold"/>
                <a:cs typeface="UTM Avo Bold"/>
                <a:sym typeface="UTM Avo Bold"/>
              </a:rPr>
              <a:t>nhặt</a:t>
            </a:r>
            <a:r>
              <a:rPr lang="en-US" sz="7281" b="1" dirty="0">
                <a:solidFill>
                  <a:srgbClr val="4EACB1"/>
                </a:solidFill>
                <a:latin typeface="UTM Avo Bold"/>
                <a:ea typeface="UTM Avo Bold"/>
                <a:cs typeface="UTM Avo Bold"/>
                <a:sym typeface="UTM Avo Bold"/>
              </a:rPr>
              <a:t> </a:t>
            </a:r>
            <a:r>
              <a:rPr lang="en-US" sz="7281" b="1" dirty="0" err="1">
                <a:solidFill>
                  <a:srgbClr val="4EACB1"/>
                </a:solidFill>
                <a:latin typeface="UTM Avo Bold"/>
                <a:ea typeface="UTM Avo Bold"/>
                <a:cs typeface="UTM Avo Bold"/>
                <a:sym typeface="UTM Avo Bold"/>
              </a:rPr>
              <a:t>được</a:t>
            </a:r>
            <a:r>
              <a:rPr lang="en-US" sz="7281" b="1" dirty="0">
                <a:solidFill>
                  <a:srgbClr val="4EACB1"/>
                </a:solidFill>
                <a:latin typeface="UTM Avo Bold"/>
                <a:ea typeface="UTM Avo Bold"/>
                <a:cs typeface="UTM Avo Bold"/>
                <a:sym typeface="UTM Avo Bold"/>
              </a:rPr>
              <a:t> </a:t>
            </a:r>
            <a:r>
              <a:rPr lang="en-US" sz="7281" b="1" dirty="0" err="1">
                <a:solidFill>
                  <a:srgbClr val="4EACB1"/>
                </a:solidFill>
                <a:latin typeface="UTM Avo Bold"/>
                <a:ea typeface="UTM Avo Bold"/>
                <a:cs typeface="UTM Avo Bold"/>
                <a:sym typeface="UTM Avo Bold"/>
              </a:rPr>
              <a:t>của</a:t>
            </a:r>
            <a:r>
              <a:rPr lang="en-US" sz="7281" b="1" dirty="0">
                <a:solidFill>
                  <a:srgbClr val="4EACB1"/>
                </a:solidFill>
                <a:latin typeface="UTM Avo Bold"/>
                <a:ea typeface="UTM Avo Bold"/>
                <a:cs typeface="UTM Avo Bold"/>
                <a:sym typeface="UTM Avo Bold"/>
              </a:rPr>
              <a:t> </a:t>
            </a:r>
            <a:r>
              <a:rPr lang="en-US" sz="7281" b="1" dirty="0" err="1">
                <a:solidFill>
                  <a:srgbClr val="4EACB1"/>
                </a:solidFill>
                <a:latin typeface="UTM Avo Bold"/>
                <a:ea typeface="UTM Avo Bold"/>
                <a:cs typeface="UTM Avo Bold"/>
                <a:sym typeface="UTM Avo Bold"/>
              </a:rPr>
              <a:t>rơi</a:t>
            </a:r>
            <a:r>
              <a:rPr lang="en-US" sz="7281" b="1" dirty="0">
                <a:solidFill>
                  <a:srgbClr val="4EACB1"/>
                </a:solidFill>
                <a:latin typeface="UTM Avo Bold"/>
                <a:ea typeface="UTM Avo Bold"/>
                <a:cs typeface="UTM Avo Bold"/>
                <a:sym typeface="UTM Avo Bold"/>
              </a:rPr>
              <a:t>. Em </a:t>
            </a:r>
            <a:r>
              <a:rPr lang="en-US" sz="7281" b="1" dirty="0" err="1">
                <a:solidFill>
                  <a:srgbClr val="4EACB1"/>
                </a:solidFill>
                <a:latin typeface="UTM Avo Bold"/>
                <a:ea typeface="UTM Avo Bold"/>
                <a:cs typeface="UTM Avo Bold"/>
                <a:sym typeface="UTM Avo Bold"/>
              </a:rPr>
              <a:t>đem</a:t>
            </a:r>
            <a:r>
              <a:rPr lang="en-US" sz="7281" b="1" dirty="0">
                <a:solidFill>
                  <a:srgbClr val="4EACB1"/>
                </a:solidFill>
                <a:latin typeface="UTM Avo Bold"/>
                <a:ea typeface="UTM Avo Bold"/>
                <a:cs typeface="UTM Avo Bold"/>
                <a:sym typeface="UTM Avo Bold"/>
              </a:rPr>
              <a:t> </a:t>
            </a:r>
            <a:r>
              <a:rPr lang="en-US" sz="7281" b="1" dirty="0" err="1">
                <a:solidFill>
                  <a:srgbClr val="4EACB1"/>
                </a:solidFill>
                <a:latin typeface="UTM Avo Bold"/>
                <a:ea typeface="UTM Avo Bold"/>
                <a:cs typeface="UTM Avo Bold"/>
                <a:sym typeface="UTM Avo Bold"/>
              </a:rPr>
              <a:t>tìm</a:t>
            </a:r>
            <a:r>
              <a:rPr lang="en-US" sz="7281" b="1" dirty="0">
                <a:solidFill>
                  <a:srgbClr val="4EACB1"/>
                </a:solidFill>
                <a:latin typeface="UTM Avo Bold"/>
                <a:ea typeface="UTM Avo Bold"/>
                <a:cs typeface="UTM Avo Bold"/>
                <a:sym typeface="UTM Avo Bold"/>
              </a:rPr>
              <a:t> </a:t>
            </a:r>
            <a:r>
              <a:rPr lang="en-US" sz="7281" b="1" dirty="0" err="1">
                <a:solidFill>
                  <a:srgbClr val="4EACB1"/>
                </a:solidFill>
                <a:latin typeface="UTM Avo Bold"/>
                <a:ea typeface="UTM Avo Bold"/>
                <a:cs typeface="UTM Avo Bold"/>
                <a:sym typeface="UTM Avo Bold"/>
              </a:rPr>
              <a:t>trả</a:t>
            </a:r>
            <a:r>
              <a:rPr lang="en-US" sz="7281" b="1" dirty="0">
                <a:solidFill>
                  <a:srgbClr val="4EACB1"/>
                </a:solidFill>
                <a:latin typeface="UTM Avo Bold"/>
                <a:ea typeface="UTM Avo Bold"/>
                <a:cs typeface="UTM Avo Bold"/>
                <a:sym typeface="UTM Avo Bold"/>
              </a:rPr>
              <a:t> </a:t>
            </a:r>
            <a:r>
              <a:rPr lang="en-US" sz="7281" b="1" dirty="0" err="1">
                <a:solidFill>
                  <a:srgbClr val="4EACB1"/>
                </a:solidFill>
                <a:latin typeface="UTM Avo Bold"/>
                <a:ea typeface="UTM Avo Bold"/>
                <a:cs typeface="UTM Avo Bold"/>
                <a:sym typeface="UTM Avo Bold"/>
              </a:rPr>
              <a:t>cho</a:t>
            </a:r>
            <a:r>
              <a:rPr lang="en-US" sz="7281" b="1" dirty="0">
                <a:solidFill>
                  <a:srgbClr val="4EACB1"/>
                </a:solidFill>
                <a:latin typeface="UTM Avo Bold"/>
                <a:ea typeface="UTM Avo Bold"/>
                <a:cs typeface="UTM Avo Bold"/>
                <a:sym typeface="UTM Avo Bold"/>
              </a:rPr>
              <a:t> </a:t>
            </a:r>
            <a:r>
              <a:rPr lang="en-US" sz="7281" b="1" dirty="0" err="1">
                <a:solidFill>
                  <a:srgbClr val="4EACB1"/>
                </a:solidFill>
                <a:latin typeface="UTM Avo Bold"/>
                <a:ea typeface="UTM Avo Bold"/>
                <a:cs typeface="UTM Avo Bold"/>
                <a:sym typeface="UTM Avo Bold"/>
              </a:rPr>
              <a:t>người</a:t>
            </a:r>
            <a:r>
              <a:rPr lang="en-US" sz="7281" b="1" dirty="0">
                <a:solidFill>
                  <a:srgbClr val="4EACB1"/>
                </a:solidFill>
                <a:latin typeface="UTM Avo Bold"/>
                <a:ea typeface="UTM Avo Bold"/>
                <a:cs typeface="UTM Avo Bold"/>
                <a:sym typeface="UTM Avo Bold"/>
              </a:rPr>
              <a:t>, </a:t>
            </a:r>
            <a:r>
              <a:rPr lang="en-US" sz="7281" b="1" dirty="0" err="1">
                <a:solidFill>
                  <a:srgbClr val="4EACB1"/>
                </a:solidFill>
                <a:latin typeface="UTM Avo Bold"/>
                <a:ea typeface="UTM Avo Bold"/>
                <a:cs typeface="UTM Avo Bold"/>
                <a:sym typeface="UTM Avo Bold"/>
              </a:rPr>
              <a:t>mới</a:t>
            </a:r>
            <a:r>
              <a:rPr lang="en-US" sz="7281" b="1" dirty="0">
                <a:solidFill>
                  <a:srgbClr val="4EACB1"/>
                </a:solidFill>
                <a:latin typeface="UTM Avo Bold"/>
                <a:ea typeface="UTM Avo Bold"/>
                <a:cs typeface="UTM Avo Bold"/>
                <a:sym typeface="UTM Avo Bold"/>
              </a:rPr>
              <a:t> </a:t>
            </a:r>
            <a:r>
              <a:rPr lang="en-US" sz="7281" b="1" dirty="0" err="1">
                <a:solidFill>
                  <a:srgbClr val="4EACB1"/>
                </a:solidFill>
                <a:latin typeface="UTM Avo Bold"/>
                <a:ea typeface="UTM Avo Bold"/>
                <a:cs typeface="UTM Avo Bold"/>
                <a:sym typeface="UTM Avo Bold"/>
              </a:rPr>
              <a:t>ngoan</a:t>
            </a:r>
            <a:r>
              <a:rPr lang="en-US" sz="7281" b="1" dirty="0">
                <a:solidFill>
                  <a:srgbClr val="4EACB1"/>
                </a:solidFill>
                <a:latin typeface="UTM Avo Bold"/>
                <a:ea typeface="UTM Avo Bold"/>
                <a:cs typeface="UTM Avo Bold"/>
                <a:sym typeface="UTM Avo Bold"/>
              </a:rPr>
              <a:t>.</a:t>
            </a:r>
          </a:p>
        </p:txBody>
      </p:sp>
      <p:sp>
        <p:nvSpPr>
          <p:cNvPr id="8" name="Freeform 8"/>
          <p:cNvSpPr/>
          <p:nvPr/>
        </p:nvSpPr>
        <p:spPr>
          <a:xfrm>
            <a:off x="323907" y="3665505"/>
            <a:ext cx="8287919" cy="6941132"/>
          </a:xfrm>
          <a:custGeom>
            <a:avLst/>
            <a:gdLst/>
            <a:ahLst/>
            <a:cxnLst/>
            <a:rect l="l" t="t" r="r" b="b"/>
            <a:pathLst>
              <a:path w="8287919" h="6941132">
                <a:moveTo>
                  <a:pt x="0" y="0"/>
                </a:moveTo>
                <a:lnTo>
                  <a:pt x="8287919" y="0"/>
                </a:lnTo>
                <a:lnTo>
                  <a:pt x="8287919" y="6941132"/>
                </a:lnTo>
                <a:lnTo>
                  <a:pt x="0" y="6941132"/>
                </a:lnTo>
                <a:lnTo>
                  <a:pt x="0" y="0"/>
                </a:lnTo>
                <a:close/>
              </a:path>
            </a:pathLst>
          </a:custGeom>
          <a:blipFill>
            <a:blip r:embed="rId4"/>
            <a:stretch>
              <a:fillRect/>
            </a:stretch>
          </a:blipFill>
        </p:spPr>
        <p:txBody>
          <a:bodyPr/>
          <a:lstStyle/>
          <a:p>
            <a:endParaRPr lang="en-US"/>
          </a:p>
        </p:txBody>
      </p:sp>
      <p:pic>
        <p:nvPicPr>
          <p:cNvPr id="10" name="Picture 9">
            <a:extLst>
              <a:ext uri="{FF2B5EF4-FFF2-40B4-BE49-F238E27FC236}">
                <a16:creationId xmlns:a16="http://schemas.microsoft.com/office/drawing/2014/main" id="{0FADF0E1-4992-1E0A-3199-80CE22DEBF6A}"/>
              </a:ext>
            </a:extLst>
          </p:cNvPr>
          <p:cNvPicPr>
            <a:picLocks noChangeAspect="1"/>
          </p:cNvPicPr>
          <p:nvPr/>
        </p:nvPicPr>
        <p:blipFill>
          <a:blip r:embed="rId5"/>
          <a:stretch>
            <a:fillRect/>
          </a:stretch>
        </p:blipFill>
        <p:spPr>
          <a:xfrm>
            <a:off x="-442716" y="1035615"/>
            <a:ext cx="8287919" cy="28248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7E6"/>
        </a:solidFill>
        <a:effectLst/>
      </p:bgPr>
    </p:bg>
    <p:spTree>
      <p:nvGrpSpPr>
        <p:cNvPr id="1" name=""/>
        <p:cNvGrpSpPr/>
        <p:nvPr/>
      </p:nvGrpSpPr>
      <p:grpSpPr>
        <a:xfrm>
          <a:off x="0" y="0"/>
          <a:ext cx="0" cy="0"/>
          <a:chOff x="0" y="0"/>
          <a:chExt cx="0" cy="0"/>
        </a:xfrm>
      </p:grpSpPr>
      <p:sp>
        <p:nvSpPr>
          <p:cNvPr id="2" name="Freeform 2"/>
          <p:cNvSpPr/>
          <p:nvPr/>
        </p:nvSpPr>
        <p:spPr>
          <a:xfrm rot="-2051319">
            <a:off x="2123287" y="2845022"/>
            <a:ext cx="727062" cy="1001693"/>
          </a:xfrm>
          <a:custGeom>
            <a:avLst/>
            <a:gdLst/>
            <a:ahLst/>
            <a:cxnLst/>
            <a:rect l="l" t="t" r="r" b="b"/>
            <a:pathLst>
              <a:path w="727062" h="1001693">
                <a:moveTo>
                  <a:pt x="0" y="0"/>
                </a:moveTo>
                <a:lnTo>
                  <a:pt x="727061" y="0"/>
                </a:lnTo>
                <a:lnTo>
                  <a:pt x="727061" y="1001692"/>
                </a:lnTo>
                <a:lnTo>
                  <a:pt x="0" y="10016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304017" y="318201"/>
            <a:ext cx="17341725" cy="9241694"/>
          </a:xfrm>
          <a:custGeom>
            <a:avLst/>
            <a:gdLst/>
            <a:ahLst/>
            <a:cxnLst/>
            <a:rect l="l" t="t" r="r" b="b"/>
            <a:pathLst>
              <a:path w="17341725" h="9241694">
                <a:moveTo>
                  <a:pt x="0" y="0"/>
                </a:moveTo>
                <a:lnTo>
                  <a:pt x="17341725" y="0"/>
                </a:lnTo>
                <a:lnTo>
                  <a:pt x="17341725" y="9241694"/>
                </a:lnTo>
                <a:lnTo>
                  <a:pt x="0" y="92416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1845892">
            <a:off x="16109248" y="1137369"/>
            <a:ext cx="727062" cy="1001693"/>
          </a:xfrm>
          <a:custGeom>
            <a:avLst/>
            <a:gdLst/>
            <a:ahLst/>
            <a:cxnLst/>
            <a:rect l="l" t="t" r="r" b="b"/>
            <a:pathLst>
              <a:path w="727062" h="1001693">
                <a:moveTo>
                  <a:pt x="0" y="0"/>
                </a:moveTo>
                <a:lnTo>
                  <a:pt x="727062" y="0"/>
                </a:lnTo>
                <a:lnTo>
                  <a:pt x="727062" y="1001693"/>
                </a:lnTo>
                <a:lnTo>
                  <a:pt x="0" y="1001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549510">
            <a:off x="744599" y="1467598"/>
            <a:ext cx="7743164" cy="7220501"/>
          </a:xfrm>
          <a:custGeom>
            <a:avLst/>
            <a:gdLst/>
            <a:ahLst/>
            <a:cxnLst/>
            <a:rect l="l" t="t" r="r" b="b"/>
            <a:pathLst>
              <a:path w="7743164" h="7220501">
                <a:moveTo>
                  <a:pt x="0" y="0"/>
                </a:moveTo>
                <a:lnTo>
                  <a:pt x="7743164" y="0"/>
                </a:lnTo>
                <a:lnTo>
                  <a:pt x="7743164" y="7220501"/>
                </a:lnTo>
                <a:lnTo>
                  <a:pt x="0" y="7220501"/>
                </a:lnTo>
                <a:lnTo>
                  <a:pt x="0" y="0"/>
                </a:lnTo>
                <a:close/>
              </a:path>
            </a:pathLst>
          </a:custGeom>
          <a:blipFill>
            <a:blip r:embed="rId6"/>
            <a:stretch>
              <a:fillRect/>
            </a:stretch>
          </a:blipFill>
        </p:spPr>
        <p:txBody>
          <a:bodyPr/>
          <a:lstStyle/>
          <a:p>
            <a:endParaRPr lang="en-US"/>
          </a:p>
        </p:txBody>
      </p:sp>
      <p:pic>
        <p:nvPicPr>
          <p:cNvPr id="8" name="Picture 7">
            <a:extLst>
              <a:ext uri="{FF2B5EF4-FFF2-40B4-BE49-F238E27FC236}">
                <a16:creationId xmlns:a16="http://schemas.microsoft.com/office/drawing/2014/main" id="{F99EC8BB-BF9B-944B-9C88-CB74419B502E}"/>
              </a:ext>
            </a:extLst>
          </p:cNvPr>
          <p:cNvPicPr>
            <a:picLocks noChangeAspect="1"/>
          </p:cNvPicPr>
          <p:nvPr/>
        </p:nvPicPr>
        <p:blipFill>
          <a:blip r:embed="rId7"/>
          <a:stretch>
            <a:fillRect/>
          </a:stretch>
        </p:blipFill>
        <p:spPr>
          <a:xfrm rot="20453851">
            <a:off x="6322450" y="1222219"/>
            <a:ext cx="10930238" cy="811359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3020850" y="1771950"/>
            <a:ext cx="12246300" cy="6271126"/>
          </a:xfrm>
          <a:custGeom>
            <a:avLst/>
            <a:gdLst/>
            <a:ahLst/>
            <a:cxnLst/>
            <a:rect l="l" t="t" r="r" b="b"/>
            <a:pathLst>
              <a:path w="12246300" h="6271126">
                <a:moveTo>
                  <a:pt x="0" y="0"/>
                </a:moveTo>
                <a:lnTo>
                  <a:pt x="12246300" y="0"/>
                </a:lnTo>
                <a:lnTo>
                  <a:pt x="12246300" y="6271127"/>
                </a:lnTo>
                <a:lnTo>
                  <a:pt x="0" y="62711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a:off x="16143268" y="-3984217"/>
            <a:ext cx="10801253" cy="5756168"/>
          </a:xfrm>
          <a:custGeom>
            <a:avLst/>
            <a:gdLst/>
            <a:ahLst/>
            <a:cxnLst/>
            <a:rect l="l" t="t" r="r" b="b"/>
            <a:pathLst>
              <a:path w="10801253" h="5756168">
                <a:moveTo>
                  <a:pt x="10801252" y="0"/>
                </a:moveTo>
                <a:lnTo>
                  <a:pt x="0" y="0"/>
                </a:lnTo>
                <a:lnTo>
                  <a:pt x="0" y="5756167"/>
                </a:lnTo>
                <a:lnTo>
                  <a:pt x="10801252" y="5756167"/>
                </a:lnTo>
                <a:lnTo>
                  <a:pt x="1080125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8656520" y="-3984217"/>
            <a:ext cx="10801253" cy="5756168"/>
          </a:xfrm>
          <a:custGeom>
            <a:avLst/>
            <a:gdLst/>
            <a:ahLst/>
            <a:cxnLst/>
            <a:rect l="l" t="t" r="r" b="b"/>
            <a:pathLst>
              <a:path w="10801253" h="5756168">
                <a:moveTo>
                  <a:pt x="0" y="0"/>
                </a:moveTo>
                <a:lnTo>
                  <a:pt x="10801252" y="0"/>
                </a:lnTo>
                <a:lnTo>
                  <a:pt x="10801252" y="5756167"/>
                </a:lnTo>
                <a:lnTo>
                  <a:pt x="0" y="57561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517919" y="7641371"/>
            <a:ext cx="5496517" cy="2970409"/>
          </a:xfrm>
          <a:custGeom>
            <a:avLst/>
            <a:gdLst/>
            <a:ahLst/>
            <a:cxnLst/>
            <a:rect l="l" t="t" r="r" b="b"/>
            <a:pathLst>
              <a:path w="5496517" h="2970409">
                <a:moveTo>
                  <a:pt x="0" y="0"/>
                </a:moveTo>
                <a:lnTo>
                  <a:pt x="5496517" y="0"/>
                </a:lnTo>
                <a:lnTo>
                  <a:pt x="5496517" y="2970409"/>
                </a:lnTo>
                <a:lnTo>
                  <a:pt x="0" y="29704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flipH="1">
            <a:off x="14309402" y="7641371"/>
            <a:ext cx="5496517" cy="2970409"/>
          </a:xfrm>
          <a:custGeom>
            <a:avLst/>
            <a:gdLst/>
            <a:ahLst/>
            <a:cxnLst/>
            <a:rect l="l" t="t" r="r" b="b"/>
            <a:pathLst>
              <a:path w="5496517" h="2970409">
                <a:moveTo>
                  <a:pt x="5496517" y="0"/>
                </a:moveTo>
                <a:lnTo>
                  <a:pt x="0" y="0"/>
                </a:lnTo>
                <a:lnTo>
                  <a:pt x="0" y="2970409"/>
                </a:lnTo>
                <a:lnTo>
                  <a:pt x="5496517" y="2970409"/>
                </a:lnTo>
                <a:lnTo>
                  <a:pt x="5496517"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sp>
        <p:nvSpPr>
          <p:cNvPr id="9" name="Freeform 9"/>
          <p:cNvSpPr/>
          <p:nvPr/>
        </p:nvSpPr>
        <p:spPr>
          <a:xfrm flipH="1">
            <a:off x="12717123" y="5460741"/>
            <a:ext cx="1339023" cy="1025868"/>
          </a:xfrm>
          <a:custGeom>
            <a:avLst/>
            <a:gdLst/>
            <a:ahLst/>
            <a:cxnLst/>
            <a:rect l="l" t="t" r="r" b="b"/>
            <a:pathLst>
              <a:path w="1339023" h="1025868">
                <a:moveTo>
                  <a:pt x="1339024" y="0"/>
                </a:moveTo>
                <a:lnTo>
                  <a:pt x="0" y="0"/>
                </a:lnTo>
                <a:lnTo>
                  <a:pt x="0" y="1025868"/>
                </a:lnTo>
                <a:lnTo>
                  <a:pt x="1339024" y="1025868"/>
                </a:lnTo>
                <a:lnTo>
                  <a:pt x="1339024"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rot="-5704622">
            <a:off x="3714588" y="3808059"/>
            <a:ext cx="1124744" cy="990889"/>
          </a:xfrm>
          <a:custGeom>
            <a:avLst/>
            <a:gdLst/>
            <a:ahLst/>
            <a:cxnLst/>
            <a:rect l="l" t="t" r="r" b="b"/>
            <a:pathLst>
              <a:path w="1124744" h="990889">
                <a:moveTo>
                  <a:pt x="0" y="0"/>
                </a:moveTo>
                <a:lnTo>
                  <a:pt x="1124743" y="0"/>
                </a:lnTo>
                <a:lnTo>
                  <a:pt x="1124743" y="990889"/>
                </a:lnTo>
                <a:lnTo>
                  <a:pt x="0" y="990889"/>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US"/>
          </a:p>
        </p:txBody>
      </p:sp>
      <p:pic>
        <p:nvPicPr>
          <p:cNvPr id="11" name="Picture 10">
            <a:extLst>
              <a:ext uri="{FF2B5EF4-FFF2-40B4-BE49-F238E27FC236}">
                <a16:creationId xmlns:a16="http://schemas.microsoft.com/office/drawing/2014/main" id="{522B7244-68B1-49E0-CE0A-0E9B1DAC7D26}"/>
              </a:ext>
            </a:extLst>
          </p:cNvPr>
          <p:cNvPicPr>
            <a:picLocks noChangeAspect="1"/>
          </p:cNvPicPr>
          <p:nvPr/>
        </p:nvPicPr>
        <p:blipFill>
          <a:blip r:embed="rId13"/>
          <a:stretch>
            <a:fillRect/>
          </a:stretch>
        </p:blipFill>
        <p:spPr>
          <a:xfrm>
            <a:off x="2667000" y="2361703"/>
            <a:ext cx="12246300" cy="556359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9E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428404"/>
            <a:ext cx="16651274" cy="7476562"/>
            <a:chOff x="0" y="0"/>
            <a:chExt cx="22201699" cy="9968749"/>
          </a:xfrm>
        </p:grpSpPr>
        <p:grpSp>
          <p:nvGrpSpPr>
            <p:cNvPr id="3" name="Group 3"/>
            <p:cNvGrpSpPr/>
            <p:nvPr/>
          </p:nvGrpSpPr>
          <p:grpSpPr>
            <a:xfrm>
              <a:off x="0" y="0"/>
              <a:ext cx="22201699" cy="9968749"/>
              <a:chOff x="0" y="0"/>
              <a:chExt cx="4998047" cy="2244165"/>
            </a:xfrm>
          </p:grpSpPr>
          <p:sp>
            <p:nvSpPr>
              <p:cNvPr id="4" name="Freeform 4"/>
              <p:cNvSpPr/>
              <p:nvPr/>
            </p:nvSpPr>
            <p:spPr>
              <a:xfrm>
                <a:off x="0" y="0"/>
                <a:ext cx="4998047" cy="2244165"/>
              </a:xfrm>
              <a:custGeom>
                <a:avLst/>
                <a:gdLst/>
                <a:ahLst/>
                <a:cxnLst/>
                <a:rect l="l" t="t" r="r" b="b"/>
                <a:pathLst>
                  <a:path w="4998047" h="2244165">
                    <a:moveTo>
                      <a:pt x="0" y="0"/>
                    </a:moveTo>
                    <a:lnTo>
                      <a:pt x="4998047" y="0"/>
                    </a:lnTo>
                    <a:lnTo>
                      <a:pt x="4998047" y="2244165"/>
                    </a:lnTo>
                    <a:lnTo>
                      <a:pt x="0" y="2244165"/>
                    </a:lnTo>
                    <a:close/>
                  </a:path>
                </a:pathLst>
              </a:custGeom>
              <a:solidFill>
                <a:srgbClr val="FFFFFF"/>
              </a:solidFill>
              <a:ln w="38100" cap="sq">
                <a:solidFill>
                  <a:srgbClr val="644F3D"/>
                </a:solidFill>
                <a:prstDash val="solid"/>
                <a:miter/>
              </a:ln>
            </p:spPr>
            <p:txBody>
              <a:bodyPr/>
              <a:lstStyle/>
              <a:p>
                <a:endParaRPr lang="en-US"/>
              </a:p>
            </p:txBody>
          </p:sp>
          <p:sp>
            <p:nvSpPr>
              <p:cNvPr id="5" name="TextBox 5"/>
              <p:cNvSpPr txBox="1"/>
              <p:nvPr/>
            </p:nvSpPr>
            <p:spPr>
              <a:xfrm>
                <a:off x="0" y="-38100"/>
                <a:ext cx="4998047" cy="228226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42144" y="172084"/>
              <a:ext cx="21717411" cy="9624581"/>
              <a:chOff x="0" y="0"/>
              <a:chExt cx="4889024" cy="2166686"/>
            </a:xfrm>
          </p:grpSpPr>
          <p:sp>
            <p:nvSpPr>
              <p:cNvPr id="7" name="Freeform 7"/>
              <p:cNvSpPr/>
              <p:nvPr/>
            </p:nvSpPr>
            <p:spPr>
              <a:xfrm>
                <a:off x="0" y="0"/>
                <a:ext cx="4889024" cy="2166686"/>
              </a:xfrm>
              <a:custGeom>
                <a:avLst/>
                <a:gdLst/>
                <a:ahLst/>
                <a:cxnLst/>
                <a:rect l="l" t="t" r="r" b="b"/>
                <a:pathLst>
                  <a:path w="4889024" h="2166686">
                    <a:moveTo>
                      <a:pt x="0" y="0"/>
                    </a:moveTo>
                    <a:lnTo>
                      <a:pt x="4889024" y="0"/>
                    </a:lnTo>
                    <a:lnTo>
                      <a:pt x="4889024" y="2166686"/>
                    </a:lnTo>
                    <a:lnTo>
                      <a:pt x="0" y="2166686"/>
                    </a:lnTo>
                    <a:close/>
                  </a:path>
                </a:pathLst>
              </a:custGeom>
              <a:solidFill>
                <a:srgbClr val="FFFFFF"/>
              </a:solidFill>
              <a:ln w="38100" cap="sq">
                <a:solidFill>
                  <a:srgbClr val="C1CE9A"/>
                </a:solidFill>
                <a:prstDash val="lgDash"/>
                <a:miter/>
              </a:ln>
            </p:spPr>
            <p:txBody>
              <a:bodyPr/>
              <a:lstStyle/>
              <a:p>
                <a:endParaRPr lang="en-US"/>
              </a:p>
            </p:txBody>
          </p:sp>
          <p:sp>
            <p:nvSpPr>
              <p:cNvPr id="8" name="TextBox 8"/>
              <p:cNvSpPr txBox="1"/>
              <p:nvPr/>
            </p:nvSpPr>
            <p:spPr>
              <a:xfrm>
                <a:off x="0" y="-38100"/>
                <a:ext cx="4889024" cy="2204786"/>
              </a:xfrm>
              <a:prstGeom prst="rect">
                <a:avLst/>
              </a:prstGeom>
            </p:spPr>
            <p:txBody>
              <a:bodyPr lIns="50800" tIns="50800" rIns="50800" bIns="50800" rtlCol="0" anchor="ctr"/>
              <a:lstStyle/>
              <a:p>
                <a:pPr algn="ctr">
                  <a:lnSpc>
                    <a:spcPts val="2659"/>
                  </a:lnSpc>
                </a:pPr>
                <a:endParaRPr/>
              </a:p>
            </p:txBody>
          </p:sp>
        </p:grpSp>
      </p:grpSp>
      <p:sp>
        <p:nvSpPr>
          <p:cNvPr id="9" name="Freeform 9"/>
          <p:cNvSpPr/>
          <p:nvPr/>
        </p:nvSpPr>
        <p:spPr>
          <a:xfrm>
            <a:off x="-3490592" y="8018876"/>
            <a:ext cx="5496517" cy="2970409"/>
          </a:xfrm>
          <a:custGeom>
            <a:avLst/>
            <a:gdLst/>
            <a:ahLst/>
            <a:cxnLst/>
            <a:rect l="l" t="t" r="r" b="b"/>
            <a:pathLst>
              <a:path w="5496517" h="2970409">
                <a:moveTo>
                  <a:pt x="0" y="0"/>
                </a:moveTo>
                <a:lnTo>
                  <a:pt x="5496517" y="0"/>
                </a:lnTo>
                <a:lnTo>
                  <a:pt x="5496517" y="2970409"/>
                </a:lnTo>
                <a:lnTo>
                  <a:pt x="0" y="29704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0" name="Group 10"/>
          <p:cNvGrpSpPr/>
          <p:nvPr/>
        </p:nvGrpSpPr>
        <p:grpSpPr>
          <a:xfrm>
            <a:off x="280440" y="517910"/>
            <a:ext cx="17727121" cy="1643645"/>
            <a:chOff x="0" y="0"/>
            <a:chExt cx="4413951" cy="409258"/>
          </a:xfrm>
        </p:grpSpPr>
        <p:sp>
          <p:nvSpPr>
            <p:cNvPr id="11" name="Freeform 11"/>
            <p:cNvSpPr/>
            <p:nvPr/>
          </p:nvSpPr>
          <p:spPr>
            <a:xfrm>
              <a:off x="0" y="0"/>
              <a:ext cx="4413952" cy="409258"/>
            </a:xfrm>
            <a:custGeom>
              <a:avLst/>
              <a:gdLst/>
              <a:ahLst/>
              <a:cxnLst/>
              <a:rect l="l" t="t" r="r" b="b"/>
              <a:pathLst>
                <a:path w="4413952" h="409258">
                  <a:moveTo>
                    <a:pt x="22273" y="0"/>
                  </a:moveTo>
                  <a:lnTo>
                    <a:pt x="4391678" y="0"/>
                  </a:lnTo>
                  <a:cubicBezTo>
                    <a:pt x="4397585" y="0"/>
                    <a:pt x="4403251" y="2347"/>
                    <a:pt x="4407428" y="6524"/>
                  </a:cubicBezTo>
                  <a:cubicBezTo>
                    <a:pt x="4411605" y="10701"/>
                    <a:pt x="4413952" y="16366"/>
                    <a:pt x="4413952" y="22273"/>
                  </a:cubicBezTo>
                  <a:lnTo>
                    <a:pt x="4413952" y="386985"/>
                  </a:lnTo>
                  <a:cubicBezTo>
                    <a:pt x="4413952" y="399286"/>
                    <a:pt x="4403980" y="409258"/>
                    <a:pt x="4391678" y="409258"/>
                  </a:cubicBezTo>
                  <a:lnTo>
                    <a:pt x="22273" y="409258"/>
                  </a:lnTo>
                  <a:cubicBezTo>
                    <a:pt x="9972" y="409258"/>
                    <a:pt x="0" y="399286"/>
                    <a:pt x="0" y="386985"/>
                  </a:cubicBezTo>
                  <a:lnTo>
                    <a:pt x="0" y="22273"/>
                  </a:lnTo>
                  <a:cubicBezTo>
                    <a:pt x="0" y="9972"/>
                    <a:pt x="9972" y="0"/>
                    <a:pt x="22273" y="0"/>
                  </a:cubicBezTo>
                  <a:close/>
                </a:path>
              </a:pathLst>
            </a:custGeom>
            <a:solidFill>
              <a:srgbClr val="FFFFFF"/>
            </a:solidFill>
            <a:ln w="47625" cap="rnd">
              <a:solidFill>
                <a:srgbClr val="000000"/>
              </a:solidFill>
              <a:prstDash val="solid"/>
              <a:round/>
            </a:ln>
          </p:spPr>
          <p:txBody>
            <a:bodyPr/>
            <a:lstStyle/>
            <a:p>
              <a:endParaRPr lang="en-US"/>
            </a:p>
          </p:txBody>
        </p:sp>
        <p:sp>
          <p:nvSpPr>
            <p:cNvPr id="12" name="TextBox 12"/>
            <p:cNvSpPr txBox="1"/>
            <p:nvPr/>
          </p:nvSpPr>
          <p:spPr>
            <a:xfrm>
              <a:off x="0" y="-38100"/>
              <a:ext cx="4413951" cy="447358"/>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13809061" y="4344820"/>
            <a:ext cx="3450239" cy="5308060"/>
          </a:xfrm>
          <a:custGeom>
            <a:avLst/>
            <a:gdLst/>
            <a:ahLst/>
            <a:cxnLst/>
            <a:rect l="l" t="t" r="r" b="b"/>
            <a:pathLst>
              <a:path w="3450239" h="5308060">
                <a:moveTo>
                  <a:pt x="0" y="0"/>
                </a:moveTo>
                <a:lnTo>
                  <a:pt x="3450239" y="0"/>
                </a:lnTo>
                <a:lnTo>
                  <a:pt x="3450239" y="5308060"/>
                </a:lnTo>
                <a:lnTo>
                  <a:pt x="0" y="53080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280440" y="211683"/>
            <a:ext cx="2393221" cy="2216721"/>
          </a:xfrm>
          <a:custGeom>
            <a:avLst/>
            <a:gdLst/>
            <a:ahLst/>
            <a:cxnLst/>
            <a:rect l="l" t="t" r="r" b="b"/>
            <a:pathLst>
              <a:path w="2393221" h="2216721">
                <a:moveTo>
                  <a:pt x="0" y="0"/>
                </a:moveTo>
                <a:lnTo>
                  <a:pt x="2393221" y="0"/>
                </a:lnTo>
                <a:lnTo>
                  <a:pt x="2393221" y="2216721"/>
                </a:lnTo>
                <a:lnTo>
                  <a:pt x="0" y="22167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a:off x="2005925" y="4434582"/>
            <a:ext cx="11803136" cy="5128535"/>
          </a:xfrm>
          <a:custGeom>
            <a:avLst/>
            <a:gdLst/>
            <a:ahLst/>
            <a:cxnLst/>
            <a:rect l="l" t="t" r="r" b="b"/>
            <a:pathLst>
              <a:path w="11803136" h="5128535">
                <a:moveTo>
                  <a:pt x="0" y="0"/>
                </a:moveTo>
                <a:lnTo>
                  <a:pt x="11803136" y="0"/>
                </a:lnTo>
                <a:lnTo>
                  <a:pt x="11803136" y="5128535"/>
                </a:lnTo>
                <a:lnTo>
                  <a:pt x="0" y="5128535"/>
                </a:lnTo>
                <a:lnTo>
                  <a:pt x="0" y="0"/>
                </a:lnTo>
                <a:close/>
              </a:path>
            </a:pathLst>
          </a:custGeom>
          <a:blipFill>
            <a:blip r:embed="rId8"/>
            <a:stretch>
              <a:fillRect l="-21205" t="-63891" r="-22363" b="-255023"/>
            </a:stretch>
          </a:blipFill>
        </p:spPr>
        <p:txBody>
          <a:bodyPr/>
          <a:lstStyle/>
          <a:p>
            <a:endParaRPr lang="en-US"/>
          </a:p>
        </p:txBody>
      </p:sp>
      <p:sp>
        <p:nvSpPr>
          <p:cNvPr id="16" name="TextBox 16"/>
          <p:cNvSpPr txBox="1"/>
          <p:nvPr/>
        </p:nvSpPr>
        <p:spPr>
          <a:xfrm>
            <a:off x="2673660" y="836861"/>
            <a:ext cx="15333900" cy="959365"/>
          </a:xfrm>
          <a:prstGeom prst="rect">
            <a:avLst/>
          </a:prstGeom>
        </p:spPr>
        <p:txBody>
          <a:bodyPr lIns="0" tIns="0" rIns="0" bIns="0" rtlCol="0" anchor="t">
            <a:spAutoFit/>
          </a:bodyPr>
          <a:lstStyle/>
          <a:p>
            <a:pPr algn="l">
              <a:lnSpc>
                <a:spcPts val="8105"/>
              </a:lnSpc>
              <a:spcBef>
                <a:spcPct val="0"/>
              </a:spcBef>
            </a:pPr>
            <a:r>
              <a:rPr lang="en-US" sz="6500" b="1" dirty="0">
                <a:solidFill>
                  <a:srgbClr val="653835"/>
                </a:solidFill>
                <a:latin typeface="UTM Avo" panose="02040603050506020204" pitchFamily="18"/>
                <a:ea typeface="Paytone One"/>
                <a:cs typeface="Paytone One"/>
                <a:sym typeface="Paytone One"/>
              </a:rPr>
              <a:t>Quan </a:t>
            </a:r>
            <a:r>
              <a:rPr lang="en-US" sz="6500" b="1" dirty="0" err="1">
                <a:solidFill>
                  <a:srgbClr val="653835"/>
                </a:solidFill>
                <a:latin typeface="UTM Avo" panose="02040603050506020204" pitchFamily="18"/>
                <a:ea typeface="Paytone One"/>
                <a:cs typeface="Paytone One"/>
                <a:sym typeface="Paytone One"/>
              </a:rPr>
              <a:t>sát</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tranh</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và</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trả</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lời</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câu</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hỏi</a:t>
            </a:r>
            <a:r>
              <a:rPr lang="en-US" sz="6500" b="1" dirty="0">
                <a:solidFill>
                  <a:srgbClr val="653835"/>
                </a:solidFill>
                <a:latin typeface="UTM Avo" panose="02040603050506020204" pitchFamily="18"/>
                <a:ea typeface="Paytone One"/>
                <a:cs typeface="Paytone One"/>
                <a:sym typeface="Paytone One"/>
              </a:rPr>
              <a:t>:</a:t>
            </a:r>
          </a:p>
        </p:txBody>
      </p:sp>
      <p:sp>
        <p:nvSpPr>
          <p:cNvPr id="17" name="TextBox 17"/>
          <p:cNvSpPr txBox="1"/>
          <p:nvPr/>
        </p:nvSpPr>
        <p:spPr>
          <a:xfrm>
            <a:off x="1477050" y="2608594"/>
            <a:ext cx="15782250" cy="1866081"/>
          </a:xfrm>
          <a:prstGeom prst="rect">
            <a:avLst/>
          </a:prstGeom>
        </p:spPr>
        <p:txBody>
          <a:bodyPr lIns="0" tIns="0" rIns="0" bIns="0" rtlCol="0" anchor="t">
            <a:spAutoFit/>
          </a:bodyPr>
          <a:lstStyle/>
          <a:p>
            <a:pPr algn="just">
              <a:lnSpc>
                <a:spcPts val="7532"/>
              </a:lnSpc>
            </a:pPr>
            <a:r>
              <a:rPr lang="en-US" sz="5021" b="1" dirty="0" err="1">
                <a:solidFill>
                  <a:srgbClr val="000000"/>
                </a:solidFill>
                <a:latin typeface="Open Sans 1 Bold"/>
                <a:ea typeface="Open Sans 1 Bold"/>
                <a:cs typeface="Open Sans 1 Bold"/>
                <a:sym typeface="Open Sans 1 Bold"/>
              </a:rPr>
              <a:t>Việc</a:t>
            </a:r>
            <a:r>
              <a:rPr lang="en-US" sz="5021" b="1" dirty="0">
                <a:solidFill>
                  <a:srgbClr val="000000"/>
                </a:solidFill>
                <a:latin typeface="Open Sans 1 Bold"/>
                <a:ea typeface="Open Sans 1 Bold"/>
                <a:cs typeface="Open Sans 1 Bold"/>
                <a:sym typeface="Open Sans 1 Bold"/>
              </a:rPr>
              <a:t> </a:t>
            </a:r>
            <a:r>
              <a:rPr lang="en-US" sz="5021" b="1" dirty="0" err="1">
                <a:solidFill>
                  <a:srgbClr val="000000"/>
                </a:solidFill>
                <a:latin typeface="Open Sans 1 Bold"/>
                <a:ea typeface="Open Sans 1 Bold"/>
                <a:cs typeface="Open Sans 1 Bold"/>
                <a:sym typeface="Open Sans 1 Bold"/>
              </a:rPr>
              <a:t>làm</a:t>
            </a:r>
            <a:r>
              <a:rPr lang="en-US" sz="5021" b="1" dirty="0">
                <a:solidFill>
                  <a:srgbClr val="000000"/>
                </a:solidFill>
                <a:latin typeface="Open Sans 1 Bold"/>
                <a:ea typeface="Open Sans 1 Bold"/>
                <a:cs typeface="Open Sans 1 Bold"/>
                <a:sym typeface="Open Sans 1 Bold"/>
              </a:rPr>
              <a:t> </a:t>
            </a:r>
            <a:r>
              <a:rPr lang="en-US" sz="5021" b="1" dirty="0" err="1">
                <a:solidFill>
                  <a:srgbClr val="000000"/>
                </a:solidFill>
                <a:latin typeface="Open Sans 1 Bold"/>
                <a:ea typeface="Open Sans 1 Bold"/>
                <a:cs typeface="Open Sans 1 Bold"/>
                <a:sym typeface="Open Sans 1 Bold"/>
              </a:rPr>
              <a:t>nào</a:t>
            </a:r>
            <a:r>
              <a:rPr lang="en-US" sz="5021" b="1" dirty="0">
                <a:solidFill>
                  <a:srgbClr val="000000"/>
                </a:solidFill>
                <a:latin typeface="Open Sans 1 Bold"/>
                <a:ea typeface="Open Sans 1 Bold"/>
                <a:cs typeface="Open Sans 1 Bold"/>
                <a:sym typeface="Open Sans 1 Bold"/>
              </a:rPr>
              <a:t> </a:t>
            </a:r>
            <a:r>
              <a:rPr lang="en-US" sz="5021" b="1" dirty="0" err="1">
                <a:solidFill>
                  <a:srgbClr val="000000"/>
                </a:solidFill>
                <a:latin typeface="Open Sans 1 Bold"/>
                <a:ea typeface="Open Sans 1 Bold"/>
                <a:cs typeface="Open Sans 1 Bold"/>
                <a:sym typeface="Open Sans 1 Bold"/>
              </a:rPr>
              <a:t>của</a:t>
            </a:r>
            <a:r>
              <a:rPr lang="en-US" sz="5021" b="1" dirty="0">
                <a:solidFill>
                  <a:srgbClr val="000000"/>
                </a:solidFill>
                <a:latin typeface="Open Sans 1 Bold"/>
                <a:ea typeface="Open Sans 1 Bold"/>
                <a:cs typeface="Open Sans 1 Bold"/>
                <a:sym typeface="Open Sans 1 Bold"/>
              </a:rPr>
              <a:t> </a:t>
            </a:r>
            <a:r>
              <a:rPr lang="en-US" sz="5021" b="1" dirty="0" err="1">
                <a:solidFill>
                  <a:srgbClr val="000000"/>
                </a:solidFill>
                <a:latin typeface="Open Sans 1 Bold"/>
                <a:ea typeface="Open Sans 1 Bold"/>
                <a:cs typeface="Open Sans 1 Bold"/>
                <a:sym typeface="Open Sans 1 Bold"/>
              </a:rPr>
              <a:t>bạn</a:t>
            </a:r>
            <a:r>
              <a:rPr lang="en-US" sz="5021" b="1" dirty="0">
                <a:solidFill>
                  <a:srgbClr val="000000"/>
                </a:solidFill>
                <a:latin typeface="Open Sans 1 Bold"/>
                <a:ea typeface="Open Sans 1 Bold"/>
                <a:cs typeface="Open Sans 1 Bold"/>
                <a:sym typeface="Open Sans 1 Bold"/>
              </a:rPr>
              <a:t> </a:t>
            </a:r>
            <a:r>
              <a:rPr lang="en-US" sz="5021" b="1" dirty="0" err="1">
                <a:solidFill>
                  <a:srgbClr val="000000"/>
                </a:solidFill>
                <a:latin typeface="Open Sans 1 Bold"/>
                <a:ea typeface="Open Sans 1 Bold"/>
                <a:cs typeface="Open Sans 1 Bold"/>
                <a:sym typeface="Open Sans 1 Bold"/>
              </a:rPr>
              <a:t>trong</a:t>
            </a:r>
            <a:r>
              <a:rPr lang="en-US" sz="5021" b="1" dirty="0">
                <a:solidFill>
                  <a:srgbClr val="000000"/>
                </a:solidFill>
                <a:latin typeface="Open Sans 1 Bold"/>
                <a:ea typeface="Open Sans 1 Bold"/>
                <a:cs typeface="Open Sans 1 Bold"/>
                <a:sym typeface="Open Sans 1 Bold"/>
              </a:rPr>
              <a:t> </a:t>
            </a:r>
            <a:r>
              <a:rPr lang="en-US" sz="5021" b="1" dirty="0" err="1">
                <a:solidFill>
                  <a:srgbClr val="000000"/>
                </a:solidFill>
                <a:latin typeface="Open Sans 1 Bold"/>
                <a:ea typeface="Open Sans 1 Bold"/>
                <a:cs typeface="Open Sans 1 Bold"/>
                <a:sym typeface="Open Sans 1 Bold"/>
              </a:rPr>
              <a:t>các</a:t>
            </a:r>
            <a:r>
              <a:rPr lang="en-US" sz="5021" b="1" dirty="0">
                <a:solidFill>
                  <a:srgbClr val="000000"/>
                </a:solidFill>
                <a:latin typeface="Open Sans 1 Bold"/>
                <a:ea typeface="Open Sans 1 Bold"/>
                <a:cs typeface="Open Sans 1 Bold"/>
                <a:sym typeface="Open Sans 1 Bold"/>
              </a:rPr>
              <a:t> </a:t>
            </a:r>
            <a:r>
              <a:rPr lang="en-US" sz="5021" b="1" dirty="0" err="1">
                <a:solidFill>
                  <a:srgbClr val="000000"/>
                </a:solidFill>
                <a:latin typeface="Open Sans 1 Bold"/>
                <a:ea typeface="Open Sans 1 Bold"/>
                <a:cs typeface="Open Sans 1 Bold"/>
                <a:sym typeface="Open Sans 1 Bold"/>
              </a:rPr>
              <a:t>tranh</a:t>
            </a:r>
            <a:r>
              <a:rPr lang="en-US" sz="5021" b="1" dirty="0">
                <a:solidFill>
                  <a:srgbClr val="000000"/>
                </a:solidFill>
                <a:latin typeface="Open Sans 1 Bold"/>
                <a:ea typeface="Open Sans 1 Bold"/>
                <a:cs typeface="Open Sans 1 Bold"/>
                <a:sym typeface="Open Sans 1 Bold"/>
              </a:rPr>
              <a:t> </a:t>
            </a:r>
            <a:r>
              <a:rPr lang="en-US" sz="5021" b="1" dirty="0" err="1">
                <a:solidFill>
                  <a:srgbClr val="000000"/>
                </a:solidFill>
                <a:latin typeface="Open Sans 1 Bold"/>
                <a:ea typeface="Open Sans 1 Bold"/>
                <a:cs typeface="Open Sans 1 Bold"/>
                <a:sym typeface="Open Sans 1 Bold"/>
              </a:rPr>
              <a:t>thể</a:t>
            </a:r>
            <a:r>
              <a:rPr lang="en-US" sz="5021" b="1" dirty="0">
                <a:solidFill>
                  <a:srgbClr val="000000"/>
                </a:solidFill>
                <a:latin typeface="Open Sans 1 Bold"/>
                <a:ea typeface="Open Sans 1 Bold"/>
                <a:cs typeface="Open Sans 1 Bold"/>
                <a:sym typeface="Open Sans 1 Bold"/>
              </a:rPr>
              <a:t> </a:t>
            </a:r>
            <a:r>
              <a:rPr lang="en-US" sz="5021" b="1" dirty="0" err="1">
                <a:solidFill>
                  <a:srgbClr val="000000"/>
                </a:solidFill>
                <a:latin typeface="Open Sans 1 Bold"/>
                <a:ea typeface="Open Sans 1 Bold"/>
                <a:cs typeface="Open Sans 1 Bold"/>
                <a:sym typeface="Open Sans 1 Bold"/>
              </a:rPr>
              <a:t>hiện</a:t>
            </a:r>
            <a:r>
              <a:rPr lang="en-US" sz="5021" b="1" dirty="0">
                <a:solidFill>
                  <a:srgbClr val="000000"/>
                </a:solidFill>
                <a:latin typeface="Open Sans 1 Bold"/>
                <a:ea typeface="Open Sans 1 Bold"/>
                <a:cs typeface="Open Sans 1 Bold"/>
                <a:sym typeface="Open Sans 1 Bold"/>
              </a:rPr>
              <a:t> </a:t>
            </a:r>
            <a:r>
              <a:rPr lang="en-US" sz="5021" b="1" dirty="0" err="1">
                <a:solidFill>
                  <a:srgbClr val="000000"/>
                </a:solidFill>
                <a:latin typeface="Open Sans 1 Bold"/>
                <a:ea typeface="Open Sans 1 Bold"/>
                <a:cs typeface="Open Sans 1 Bold"/>
                <a:sym typeface="Open Sans 1 Bold"/>
              </a:rPr>
              <a:t>tính</a:t>
            </a:r>
            <a:r>
              <a:rPr lang="en-US" sz="5021" b="1" dirty="0">
                <a:solidFill>
                  <a:srgbClr val="000000"/>
                </a:solidFill>
                <a:latin typeface="Open Sans 1 Bold"/>
                <a:ea typeface="Open Sans 1 Bold"/>
                <a:cs typeface="Open Sans 1 Bold"/>
                <a:sym typeface="Open Sans 1 Bold"/>
              </a:rPr>
              <a:t> </a:t>
            </a:r>
            <a:r>
              <a:rPr lang="en-US" sz="5021" b="1" dirty="0" err="1">
                <a:solidFill>
                  <a:srgbClr val="000000"/>
                </a:solidFill>
                <a:latin typeface="Open Sans 1 Bold"/>
                <a:ea typeface="Open Sans 1 Bold"/>
                <a:cs typeface="Open Sans 1 Bold"/>
                <a:sym typeface="Open Sans 1 Bold"/>
              </a:rPr>
              <a:t>thật</a:t>
            </a:r>
            <a:r>
              <a:rPr lang="en-US" sz="5021" b="1" dirty="0">
                <a:solidFill>
                  <a:srgbClr val="000000"/>
                </a:solidFill>
                <a:latin typeface="Open Sans 1 Bold"/>
                <a:ea typeface="Open Sans 1 Bold"/>
                <a:cs typeface="Open Sans 1 Bold"/>
                <a:sym typeface="Open Sans 1 Bold"/>
              </a:rPr>
              <a:t> </a:t>
            </a:r>
            <a:r>
              <a:rPr lang="en-US" sz="5021" b="1" dirty="0" err="1">
                <a:solidFill>
                  <a:srgbClr val="000000"/>
                </a:solidFill>
                <a:latin typeface="Open Sans 1 Bold"/>
                <a:ea typeface="Open Sans 1 Bold"/>
                <a:cs typeface="Open Sans 1 Bold"/>
                <a:sym typeface="Open Sans 1 Bold"/>
              </a:rPr>
              <a:t>thà</a:t>
            </a:r>
            <a:r>
              <a:rPr lang="en-US" sz="5021" b="1" dirty="0">
                <a:solidFill>
                  <a:srgbClr val="000000"/>
                </a:solidFill>
                <a:latin typeface="Open Sans 1 Bold"/>
                <a:ea typeface="Open Sans 1 Bold"/>
                <a:cs typeface="Open Sans 1 Bold"/>
                <a:sym typeface="Open Sans 1 Bold"/>
              </a:rPr>
              <a:t>? </a:t>
            </a:r>
            <a:r>
              <a:rPr lang="en-US" sz="5021" b="1" dirty="0" err="1">
                <a:solidFill>
                  <a:srgbClr val="000000"/>
                </a:solidFill>
                <a:latin typeface="Open Sans 1 Bold"/>
                <a:ea typeface="Open Sans 1 Bold"/>
                <a:cs typeface="Open Sans 1 Bold"/>
                <a:sym typeface="Open Sans 1 Bold"/>
              </a:rPr>
              <a:t>Vì</a:t>
            </a:r>
            <a:r>
              <a:rPr lang="en-US" sz="5021" b="1" dirty="0">
                <a:solidFill>
                  <a:srgbClr val="000000"/>
                </a:solidFill>
                <a:latin typeface="Open Sans 1 Bold"/>
                <a:ea typeface="Open Sans 1 Bold"/>
                <a:cs typeface="Open Sans 1 Bold"/>
                <a:sym typeface="Open Sans 1 Bold"/>
              </a:rPr>
              <a:t> </a:t>
            </a:r>
            <a:r>
              <a:rPr lang="en-US" sz="5021" b="1" dirty="0" err="1">
                <a:solidFill>
                  <a:srgbClr val="000000"/>
                </a:solidFill>
                <a:latin typeface="Open Sans 1 Bold"/>
                <a:ea typeface="Open Sans 1 Bold"/>
                <a:cs typeface="Open Sans 1 Bold"/>
                <a:sym typeface="Open Sans 1 Bold"/>
              </a:rPr>
              <a:t>sao</a:t>
            </a:r>
            <a:r>
              <a:rPr lang="en-US" sz="5021" b="1" dirty="0">
                <a:solidFill>
                  <a:srgbClr val="000000"/>
                </a:solidFill>
                <a:latin typeface="Open Sans 1 Bold"/>
                <a:ea typeface="Open Sans 1 Bold"/>
                <a:cs typeface="Open Sans 1 Bold"/>
                <a:sym typeface="Open Sans 1 Bold"/>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par>
                                <p:cTn id="8" presetID="5"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par>
                                <p:cTn id="15" presetID="5" presetClass="entr" presetSubtype="1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heckerboard(across)">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heckerboard(across)">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9E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428404"/>
            <a:ext cx="16651274" cy="7476562"/>
            <a:chOff x="0" y="0"/>
            <a:chExt cx="22201699" cy="9968749"/>
          </a:xfrm>
        </p:grpSpPr>
        <p:grpSp>
          <p:nvGrpSpPr>
            <p:cNvPr id="3" name="Group 3"/>
            <p:cNvGrpSpPr/>
            <p:nvPr/>
          </p:nvGrpSpPr>
          <p:grpSpPr>
            <a:xfrm>
              <a:off x="0" y="0"/>
              <a:ext cx="22201699" cy="9968749"/>
              <a:chOff x="0" y="0"/>
              <a:chExt cx="4998047" cy="2244165"/>
            </a:xfrm>
          </p:grpSpPr>
          <p:sp>
            <p:nvSpPr>
              <p:cNvPr id="4" name="Freeform 4"/>
              <p:cNvSpPr/>
              <p:nvPr/>
            </p:nvSpPr>
            <p:spPr>
              <a:xfrm>
                <a:off x="0" y="0"/>
                <a:ext cx="4998047" cy="2244165"/>
              </a:xfrm>
              <a:custGeom>
                <a:avLst/>
                <a:gdLst/>
                <a:ahLst/>
                <a:cxnLst/>
                <a:rect l="l" t="t" r="r" b="b"/>
                <a:pathLst>
                  <a:path w="4998047" h="2244165">
                    <a:moveTo>
                      <a:pt x="0" y="0"/>
                    </a:moveTo>
                    <a:lnTo>
                      <a:pt x="4998047" y="0"/>
                    </a:lnTo>
                    <a:lnTo>
                      <a:pt x="4998047" y="2244165"/>
                    </a:lnTo>
                    <a:lnTo>
                      <a:pt x="0" y="2244165"/>
                    </a:lnTo>
                    <a:close/>
                  </a:path>
                </a:pathLst>
              </a:custGeom>
              <a:solidFill>
                <a:srgbClr val="FFFFFF"/>
              </a:solidFill>
              <a:ln w="38100" cap="sq">
                <a:solidFill>
                  <a:srgbClr val="644F3D"/>
                </a:solidFill>
                <a:prstDash val="solid"/>
                <a:miter/>
              </a:ln>
            </p:spPr>
            <p:txBody>
              <a:bodyPr/>
              <a:lstStyle/>
              <a:p>
                <a:endParaRPr lang="en-US"/>
              </a:p>
            </p:txBody>
          </p:sp>
          <p:sp>
            <p:nvSpPr>
              <p:cNvPr id="5" name="TextBox 5"/>
              <p:cNvSpPr txBox="1"/>
              <p:nvPr/>
            </p:nvSpPr>
            <p:spPr>
              <a:xfrm>
                <a:off x="0" y="-38100"/>
                <a:ext cx="4998047" cy="228226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42144" y="172084"/>
              <a:ext cx="21717411" cy="9624581"/>
              <a:chOff x="0" y="0"/>
              <a:chExt cx="4889024" cy="2166686"/>
            </a:xfrm>
          </p:grpSpPr>
          <p:sp>
            <p:nvSpPr>
              <p:cNvPr id="7" name="Freeform 7"/>
              <p:cNvSpPr/>
              <p:nvPr/>
            </p:nvSpPr>
            <p:spPr>
              <a:xfrm>
                <a:off x="0" y="0"/>
                <a:ext cx="4889024" cy="2166686"/>
              </a:xfrm>
              <a:custGeom>
                <a:avLst/>
                <a:gdLst/>
                <a:ahLst/>
                <a:cxnLst/>
                <a:rect l="l" t="t" r="r" b="b"/>
                <a:pathLst>
                  <a:path w="4889024" h="2166686">
                    <a:moveTo>
                      <a:pt x="0" y="0"/>
                    </a:moveTo>
                    <a:lnTo>
                      <a:pt x="4889024" y="0"/>
                    </a:lnTo>
                    <a:lnTo>
                      <a:pt x="4889024" y="2166686"/>
                    </a:lnTo>
                    <a:lnTo>
                      <a:pt x="0" y="2166686"/>
                    </a:lnTo>
                    <a:close/>
                  </a:path>
                </a:pathLst>
              </a:custGeom>
              <a:solidFill>
                <a:srgbClr val="FFFFFF"/>
              </a:solidFill>
              <a:ln w="38100" cap="sq">
                <a:solidFill>
                  <a:srgbClr val="C1CE9A"/>
                </a:solidFill>
                <a:prstDash val="lgDash"/>
                <a:miter/>
              </a:ln>
            </p:spPr>
            <p:txBody>
              <a:bodyPr/>
              <a:lstStyle/>
              <a:p>
                <a:endParaRPr lang="en-US"/>
              </a:p>
            </p:txBody>
          </p:sp>
          <p:sp>
            <p:nvSpPr>
              <p:cNvPr id="8" name="TextBox 8"/>
              <p:cNvSpPr txBox="1"/>
              <p:nvPr/>
            </p:nvSpPr>
            <p:spPr>
              <a:xfrm>
                <a:off x="0" y="-38100"/>
                <a:ext cx="4889024" cy="2204786"/>
              </a:xfrm>
              <a:prstGeom prst="rect">
                <a:avLst/>
              </a:prstGeom>
            </p:spPr>
            <p:txBody>
              <a:bodyPr lIns="50800" tIns="50800" rIns="50800" bIns="50800" rtlCol="0" anchor="ctr"/>
              <a:lstStyle/>
              <a:p>
                <a:pPr algn="ctr">
                  <a:lnSpc>
                    <a:spcPts val="2659"/>
                  </a:lnSpc>
                </a:pPr>
                <a:endParaRPr/>
              </a:p>
            </p:txBody>
          </p:sp>
        </p:grpSp>
      </p:grpSp>
      <p:grpSp>
        <p:nvGrpSpPr>
          <p:cNvPr id="9" name="Group 9"/>
          <p:cNvGrpSpPr/>
          <p:nvPr/>
        </p:nvGrpSpPr>
        <p:grpSpPr>
          <a:xfrm>
            <a:off x="280440" y="517910"/>
            <a:ext cx="17727121" cy="1643645"/>
            <a:chOff x="0" y="0"/>
            <a:chExt cx="4413951" cy="409258"/>
          </a:xfrm>
        </p:grpSpPr>
        <p:sp>
          <p:nvSpPr>
            <p:cNvPr id="10" name="Freeform 10"/>
            <p:cNvSpPr/>
            <p:nvPr/>
          </p:nvSpPr>
          <p:spPr>
            <a:xfrm>
              <a:off x="0" y="0"/>
              <a:ext cx="4413952" cy="409258"/>
            </a:xfrm>
            <a:custGeom>
              <a:avLst/>
              <a:gdLst/>
              <a:ahLst/>
              <a:cxnLst/>
              <a:rect l="l" t="t" r="r" b="b"/>
              <a:pathLst>
                <a:path w="4413952" h="409258">
                  <a:moveTo>
                    <a:pt x="22273" y="0"/>
                  </a:moveTo>
                  <a:lnTo>
                    <a:pt x="4391678" y="0"/>
                  </a:lnTo>
                  <a:cubicBezTo>
                    <a:pt x="4397585" y="0"/>
                    <a:pt x="4403251" y="2347"/>
                    <a:pt x="4407428" y="6524"/>
                  </a:cubicBezTo>
                  <a:cubicBezTo>
                    <a:pt x="4411605" y="10701"/>
                    <a:pt x="4413952" y="16366"/>
                    <a:pt x="4413952" y="22273"/>
                  </a:cubicBezTo>
                  <a:lnTo>
                    <a:pt x="4413952" y="386985"/>
                  </a:lnTo>
                  <a:cubicBezTo>
                    <a:pt x="4413952" y="399286"/>
                    <a:pt x="4403980" y="409258"/>
                    <a:pt x="4391678" y="409258"/>
                  </a:cubicBezTo>
                  <a:lnTo>
                    <a:pt x="22273" y="409258"/>
                  </a:lnTo>
                  <a:cubicBezTo>
                    <a:pt x="9972" y="409258"/>
                    <a:pt x="0" y="399286"/>
                    <a:pt x="0" y="386985"/>
                  </a:cubicBezTo>
                  <a:lnTo>
                    <a:pt x="0" y="22273"/>
                  </a:lnTo>
                  <a:cubicBezTo>
                    <a:pt x="0" y="9972"/>
                    <a:pt x="9972" y="0"/>
                    <a:pt x="22273" y="0"/>
                  </a:cubicBezTo>
                  <a:close/>
                </a:path>
              </a:pathLst>
            </a:custGeom>
            <a:solidFill>
              <a:srgbClr val="FFFFFF"/>
            </a:solidFill>
            <a:ln w="47625" cap="rnd">
              <a:solidFill>
                <a:srgbClr val="000000"/>
              </a:solidFill>
              <a:prstDash val="solid"/>
              <a:round/>
            </a:ln>
          </p:spPr>
          <p:txBody>
            <a:bodyPr/>
            <a:lstStyle/>
            <a:p>
              <a:endParaRPr lang="en-US"/>
            </a:p>
          </p:txBody>
        </p:sp>
        <p:sp>
          <p:nvSpPr>
            <p:cNvPr id="11" name="TextBox 11"/>
            <p:cNvSpPr txBox="1"/>
            <p:nvPr/>
          </p:nvSpPr>
          <p:spPr>
            <a:xfrm>
              <a:off x="0" y="-38100"/>
              <a:ext cx="4413951" cy="447358"/>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280440" y="211683"/>
            <a:ext cx="2393221" cy="2216721"/>
          </a:xfrm>
          <a:custGeom>
            <a:avLst/>
            <a:gdLst/>
            <a:ahLst/>
            <a:cxnLst/>
            <a:rect l="l" t="t" r="r" b="b"/>
            <a:pathLst>
              <a:path w="2393221" h="2216721">
                <a:moveTo>
                  <a:pt x="0" y="0"/>
                </a:moveTo>
                <a:lnTo>
                  <a:pt x="2393221" y="0"/>
                </a:lnTo>
                <a:lnTo>
                  <a:pt x="2393221" y="2216721"/>
                </a:lnTo>
                <a:lnTo>
                  <a:pt x="0" y="22167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1477050" y="4474674"/>
            <a:ext cx="10692501" cy="5162071"/>
          </a:xfrm>
          <a:custGeom>
            <a:avLst/>
            <a:gdLst/>
            <a:ahLst/>
            <a:cxnLst/>
            <a:rect l="l" t="t" r="r" b="b"/>
            <a:pathLst>
              <a:path w="10692501" h="4844830">
                <a:moveTo>
                  <a:pt x="0" y="0"/>
                </a:moveTo>
                <a:lnTo>
                  <a:pt x="10692501" y="0"/>
                </a:lnTo>
                <a:lnTo>
                  <a:pt x="10692501" y="4844830"/>
                </a:lnTo>
                <a:lnTo>
                  <a:pt x="0" y="4844830"/>
                </a:lnTo>
                <a:lnTo>
                  <a:pt x="0" y="0"/>
                </a:lnTo>
                <a:close/>
              </a:path>
            </a:pathLst>
          </a:custGeom>
          <a:blipFill>
            <a:blip r:embed="rId4"/>
            <a:stretch>
              <a:fillRect l="-21205" t="-63876" r="-22363" b="-254998"/>
            </a:stretch>
          </a:blipFill>
        </p:spPr>
        <p:txBody>
          <a:bodyPr/>
          <a:lstStyle/>
          <a:p>
            <a:endParaRPr lang="en-VN" dirty="0"/>
          </a:p>
        </p:txBody>
      </p:sp>
      <p:sp>
        <p:nvSpPr>
          <p:cNvPr id="15" name="TextBox 15"/>
          <p:cNvSpPr txBox="1"/>
          <p:nvPr/>
        </p:nvSpPr>
        <p:spPr>
          <a:xfrm>
            <a:off x="1477050" y="2608594"/>
            <a:ext cx="15782250" cy="1866081"/>
          </a:xfrm>
          <a:prstGeom prst="rect">
            <a:avLst/>
          </a:prstGeom>
        </p:spPr>
        <p:txBody>
          <a:bodyPr lIns="0" tIns="0" rIns="0" bIns="0" rtlCol="0" anchor="t">
            <a:spAutoFit/>
          </a:bodyPr>
          <a:lstStyle/>
          <a:p>
            <a:pPr algn="just">
              <a:lnSpc>
                <a:spcPts val="7532"/>
              </a:lnSpc>
            </a:pPr>
            <a:r>
              <a:rPr lang="en-US" sz="5021" b="1">
                <a:solidFill>
                  <a:srgbClr val="000000"/>
                </a:solidFill>
                <a:latin typeface="Open Sans 1 Bold"/>
                <a:ea typeface="Open Sans 1 Bold"/>
                <a:cs typeface="Open Sans 1 Bold"/>
                <a:sym typeface="Open Sans 1 Bold"/>
              </a:rPr>
              <a:t>Việc làm nào của bạn trong các tranh thể hiện tính thật thà? Vì sao?</a:t>
            </a:r>
          </a:p>
        </p:txBody>
      </p:sp>
      <p:sp>
        <p:nvSpPr>
          <p:cNvPr id="16" name="TextBox 16">
            <a:extLst>
              <a:ext uri="{FF2B5EF4-FFF2-40B4-BE49-F238E27FC236}">
                <a16:creationId xmlns:a16="http://schemas.microsoft.com/office/drawing/2014/main" id="{2B7F1A64-EB0A-8907-1197-CE88451B2644}"/>
              </a:ext>
            </a:extLst>
          </p:cNvPr>
          <p:cNvSpPr txBox="1"/>
          <p:nvPr/>
        </p:nvSpPr>
        <p:spPr>
          <a:xfrm>
            <a:off x="2673660" y="836861"/>
            <a:ext cx="15333900" cy="959365"/>
          </a:xfrm>
          <a:prstGeom prst="rect">
            <a:avLst/>
          </a:prstGeom>
        </p:spPr>
        <p:txBody>
          <a:bodyPr lIns="0" tIns="0" rIns="0" bIns="0" rtlCol="0" anchor="t">
            <a:spAutoFit/>
          </a:bodyPr>
          <a:lstStyle/>
          <a:p>
            <a:pPr algn="l">
              <a:lnSpc>
                <a:spcPts val="8105"/>
              </a:lnSpc>
              <a:spcBef>
                <a:spcPct val="0"/>
              </a:spcBef>
            </a:pPr>
            <a:r>
              <a:rPr lang="en-US" sz="6500" b="1" dirty="0">
                <a:solidFill>
                  <a:srgbClr val="653835"/>
                </a:solidFill>
                <a:latin typeface="UTM Avo" panose="02040603050506020204" pitchFamily="18"/>
                <a:ea typeface="Paytone One"/>
                <a:cs typeface="Paytone One"/>
                <a:sym typeface="Paytone One"/>
              </a:rPr>
              <a:t>Quan </a:t>
            </a:r>
            <a:r>
              <a:rPr lang="en-US" sz="6500" b="1" dirty="0" err="1">
                <a:solidFill>
                  <a:srgbClr val="653835"/>
                </a:solidFill>
                <a:latin typeface="UTM Avo" panose="02040603050506020204" pitchFamily="18"/>
                <a:ea typeface="Paytone One"/>
                <a:cs typeface="Paytone One"/>
                <a:sym typeface="Paytone One"/>
              </a:rPr>
              <a:t>sát</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tranh</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và</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trả</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lời</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câu</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hỏi</a:t>
            </a:r>
            <a:r>
              <a:rPr lang="en-US" sz="6500" b="1" dirty="0">
                <a:solidFill>
                  <a:srgbClr val="653835"/>
                </a:solidFill>
                <a:latin typeface="UTM Avo" panose="02040603050506020204" pitchFamily="18"/>
                <a:ea typeface="Paytone One"/>
                <a:cs typeface="Paytone One"/>
                <a:sym typeface="Paytone One"/>
              </a:rPr>
              <a:t>:</a:t>
            </a:r>
          </a:p>
        </p:txBody>
      </p:sp>
      <p:sp>
        <p:nvSpPr>
          <p:cNvPr id="17" name="TextBox 16">
            <a:extLst>
              <a:ext uri="{FF2B5EF4-FFF2-40B4-BE49-F238E27FC236}">
                <a16:creationId xmlns:a16="http://schemas.microsoft.com/office/drawing/2014/main" id="{225D9F65-3519-806B-F7C6-36122DA2FCDA}"/>
              </a:ext>
            </a:extLst>
          </p:cNvPr>
          <p:cNvSpPr txBox="1"/>
          <p:nvPr/>
        </p:nvSpPr>
        <p:spPr>
          <a:xfrm>
            <a:off x="12289084" y="4614592"/>
            <a:ext cx="5089749" cy="4093428"/>
          </a:xfrm>
          <a:prstGeom prst="rect">
            <a:avLst/>
          </a:prstGeom>
          <a:solidFill>
            <a:schemeClr val="accent6">
              <a:lumMod val="20000"/>
              <a:lumOff val="80000"/>
            </a:schemeClr>
          </a:solidFill>
        </p:spPr>
        <p:txBody>
          <a:bodyPr wrap="square" rtlCol="0">
            <a:spAutoFit/>
          </a:bodyPr>
          <a:lstStyle/>
          <a:p>
            <a:pPr algn="just"/>
            <a:r>
              <a:rPr lang="en-VN" sz="5200" dirty="0">
                <a:latin typeface="UTM Avo" panose="02040603050506020204" pitchFamily="18"/>
              </a:rPr>
              <a:t>Bạn nhặt được tiền và đưa cho cô giáo</a:t>
            </a:r>
          </a:p>
          <a:p>
            <a:pPr algn="just"/>
            <a:r>
              <a:rPr lang="en-VN" sz="5200" dirty="0">
                <a:latin typeface="UTM Avo" panose="02040603050506020204" pitchFamily="18"/>
              </a:rPr>
              <a:t>-&gt; Đây là một việc thật thà.</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9E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428404"/>
            <a:ext cx="16651274" cy="7476562"/>
            <a:chOff x="0" y="0"/>
            <a:chExt cx="22201699" cy="9968749"/>
          </a:xfrm>
        </p:grpSpPr>
        <p:grpSp>
          <p:nvGrpSpPr>
            <p:cNvPr id="3" name="Group 3"/>
            <p:cNvGrpSpPr/>
            <p:nvPr/>
          </p:nvGrpSpPr>
          <p:grpSpPr>
            <a:xfrm>
              <a:off x="0" y="0"/>
              <a:ext cx="22201699" cy="9968749"/>
              <a:chOff x="0" y="0"/>
              <a:chExt cx="4998047" cy="2244165"/>
            </a:xfrm>
          </p:grpSpPr>
          <p:sp>
            <p:nvSpPr>
              <p:cNvPr id="4" name="Freeform 4"/>
              <p:cNvSpPr/>
              <p:nvPr/>
            </p:nvSpPr>
            <p:spPr>
              <a:xfrm>
                <a:off x="0" y="0"/>
                <a:ext cx="4998047" cy="2244165"/>
              </a:xfrm>
              <a:custGeom>
                <a:avLst/>
                <a:gdLst/>
                <a:ahLst/>
                <a:cxnLst/>
                <a:rect l="l" t="t" r="r" b="b"/>
                <a:pathLst>
                  <a:path w="4998047" h="2244165">
                    <a:moveTo>
                      <a:pt x="0" y="0"/>
                    </a:moveTo>
                    <a:lnTo>
                      <a:pt x="4998047" y="0"/>
                    </a:lnTo>
                    <a:lnTo>
                      <a:pt x="4998047" y="2244165"/>
                    </a:lnTo>
                    <a:lnTo>
                      <a:pt x="0" y="2244165"/>
                    </a:lnTo>
                    <a:close/>
                  </a:path>
                </a:pathLst>
              </a:custGeom>
              <a:solidFill>
                <a:srgbClr val="FFFFFF"/>
              </a:solidFill>
              <a:ln w="38100" cap="sq">
                <a:solidFill>
                  <a:srgbClr val="644F3D"/>
                </a:solidFill>
                <a:prstDash val="solid"/>
                <a:miter/>
              </a:ln>
            </p:spPr>
            <p:txBody>
              <a:bodyPr/>
              <a:lstStyle/>
              <a:p>
                <a:endParaRPr lang="en-US"/>
              </a:p>
            </p:txBody>
          </p:sp>
          <p:sp>
            <p:nvSpPr>
              <p:cNvPr id="5" name="TextBox 5"/>
              <p:cNvSpPr txBox="1"/>
              <p:nvPr/>
            </p:nvSpPr>
            <p:spPr>
              <a:xfrm>
                <a:off x="0" y="-38100"/>
                <a:ext cx="4998047" cy="228226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42144" y="172084"/>
              <a:ext cx="21717411" cy="9624581"/>
              <a:chOff x="0" y="0"/>
              <a:chExt cx="4889024" cy="2166686"/>
            </a:xfrm>
          </p:grpSpPr>
          <p:sp>
            <p:nvSpPr>
              <p:cNvPr id="7" name="Freeform 7"/>
              <p:cNvSpPr/>
              <p:nvPr/>
            </p:nvSpPr>
            <p:spPr>
              <a:xfrm>
                <a:off x="0" y="0"/>
                <a:ext cx="4889024" cy="2166686"/>
              </a:xfrm>
              <a:custGeom>
                <a:avLst/>
                <a:gdLst/>
                <a:ahLst/>
                <a:cxnLst/>
                <a:rect l="l" t="t" r="r" b="b"/>
                <a:pathLst>
                  <a:path w="4889024" h="2166686">
                    <a:moveTo>
                      <a:pt x="0" y="0"/>
                    </a:moveTo>
                    <a:lnTo>
                      <a:pt x="4889024" y="0"/>
                    </a:lnTo>
                    <a:lnTo>
                      <a:pt x="4889024" y="2166686"/>
                    </a:lnTo>
                    <a:lnTo>
                      <a:pt x="0" y="2166686"/>
                    </a:lnTo>
                    <a:close/>
                  </a:path>
                </a:pathLst>
              </a:custGeom>
              <a:solidFill>
                <a:srgbClr val="FFFFFF"/>
              </a:solidFill>
              <a:ln w="38100" cap="sq">
                <a:solidFill>
                  <a:srgbClr val="C1CE9A"/>
                </a:solidFill>
                <a:prstDash val="lgDash"/>
                <a:miter/>
              </a:ln>
            </p:spPr>
            <p:txBody>
              <a:bodyPr/>
              <a:lstStyle/>
              <a:p>
                <a:endParaRPr lang="en-US"/>
              </a:p>
            </p:txBody>
          </p:sp>
          <p:sp>
            <p:nvSpPr>
              <p:cNvPr id="8" name="TextBox 8"/>
              <p:cNvSpPr txBox="1"/>
              <p:nvPr/>
            </p:nvSpPr>
            <p:spPr>
              <a:xfrm>
                <a:off x="0" y="-38100"/>
                <a:ext cx="4889024" cy="2204786"/>
              </a:xfrm>
              <a:prstGeom prst="rect">
                <a:avLst/>
              </a:prstGeom>
            </p:spPr>
            <p:txBody>
              <a:bodyPr lIns="50800" tIns="50800" rIns="50800" bIns="50800" rtlCol="0" anchor="ctr"/>
              <a:lstStyle/>
              <a:p>
                <a:pPr algn="ctr">
                  <a:lnSpc>
                    <a:spcPts val="2659"/>
                  </a:lnSpc>
                </a:pPr>
                <a:endParaRPr/>
              </a:p>
            </p:txBody>
          </p:sp>
        </p:grpSp>
      </p:grpSp>
      <p:sp>
        <p:nvSpPr>
          <p:cNvPr id="9" name="Freeform 9"/>
          <p:cNvSpPr/>
          <p:nvPr/>
        </p:nvSpPr>
        <p:spPr>
          <a:xfrm>
            <a:off x="-3490592" y="8018876"/>
            <a:ext cx="5496517" cy="2970409"/>
          </a:xfrm>
          <a:custGeom>
            <a:avLst/>
            <a:gdLst/>
            <a:ahLst/>
            <a:cxnLst/>
            <a:rect l="l" t="t" r="r" b="b"/>
            <a:pathLst>
              <a:path w="5496517" h="2970409">
                <a:moveTo>
                  <a:pt x="0" y="0"/>
                </a:moveTo>
                <a:lnTo>
                  <a:pt x="5496517" y="0"/>
                </a:lnTo>
                <a:lnTo>
                  <a:pt x="5496517" y="2970409"/>
                </a:lnTo>
                <a:lnTo>
                  <a:pt x="0" y="29704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0" name="Group 10"/>
          <p:cNvGrpSpPr/>
          <p:nvPr/>
        </p:nvGrpSpPr>
        <p:grpSpPr>
          <a:xfrm>
            <a:off x="280440" y="517910"/>
            <a:ext cx="17727121" cy="1643645"/>
            <a:chOff x="0" y="0"/>
            <a:chExt cx="4413951" cy="409258"/>
          </a:xfrm>
        </p:grpSpPr>
        <p:sp>
          <p:nvSpPr>
            <p:cNvPr id="11" name="Freeform 11"/>
            <p:cNvSpPr/>
            <p:nvPr/>
          </p:nvSpPr>
          <p:spPr>
            <a:xfrm>
              <a:off x="0" y="0"/>
              <a:ext cx="4413952" cy="409258"/>
            </a:xfrm>
            <a:custGeom>
              <a:avLst/>
              <a:gdLst/>
              <a:ahLst/>
              <a:cxnLst/>
              <a:rect l="l" t="t" r="r" b="b"/>
              <a:pathLst>
                <a:path w="4413952" h="409258">
                  <a:moveTo>
                    <a:pt x="22273" y="0"/>
                  </a:moveTo>
                  <a:lnTo>
                    <a:pt x="4391678" y="0"/>
                  </a:lnTo>
                  <a:cubicBezTo>
                    <a:pt x="4397585" y="0"/>
                    <a:pt x="4403251" y="2347"/>
                    <a:pt x="4407428" y="6524"/>
                  </a:cubicBezTo>
                  <a:cubicBezTo>
                    <a:pt x="4411605" y="10701"/>
                    <a:pt x="4413952" y="16366"/>
                    <a:pt x="4413952" y="22273"/>
                  </a:cubicBezTo>
                  <a:lnTo>
                    <a:pt x="4413952" y="386985"/>
                  </a:lnTo>
                  <a:cubicBezTo>
                    <a:pt x="4413952" y="399286"/>
                    <a:pt x="4403980" y="409258"/>
                    <a:pt x="4391678" y="409258"/>
                  </a:cubicBezTo>
                  <a:lnTo>
                    <a:pt x="22273" y="409258"/>
                  </a:lnTo>
                  <a:cubicBezTo>
                    <a:pt x="9972" y="409258"/>
                    <a:pt x="0" y="399286"/>
                    <a:pt x="0" y="386985"/>
                  </a:cubicBezTo>
                  <a:lnTo>
                    <a:pt x="0" y="22273"/>
                  </a:lnTo>
                  <a:cubicBezTo>
                    <a:pt x="0" y="9972"/>
                    <a:pt x="9972" y="0"/>
                    <a:pt x="22273" y="0"/>
                  </a:cubicBezTo>
                  <a:close/>
                </a:path>
              </a:pathLst>
            </a:custGeom>
            <a:solidFill>
              <a:srgbClr val="FFFFFF"/>
            </a:solidFill>
            <a:ln w="47625" cap="rnd">
              <a:solidFill>
                <a:srgbClr val="000000"/>
              </a:solidFill>
              <a:prstDash val="solid"/>
              <a:round/>
            </a:ln>
          </p:spPr>
          <p:txBody>
            <a:bodyPr/>
            <a:lstStyle/>
            <a:p>
              <a:endParaRPr lang="en-US"/>
            </a:p>
          </p:txBody>
        </p:sp>
        <p:sp>
          <p:nvSpPr>
            <p:cNvPr id="12" name="TextBox 12"/>
            <p:cNvSpPr txBox="1"/>
            <p:nvPr/>
          </p:nvSpPr>
          <p:spPr>
            <a:xfrm>
              <a:off x="0" y="-38100"/>
              <a:ext cx="4413951" cy="447358"/>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13809061" y="4344820"/>
            <a:ext cx="3450239" cy="5308060"/>
          </a:xfrm>
          <a:custGeom>
            <a:avLst/>
            <a:gdLst/>
            <a:ahLst/>
            <a:cxnLst/>
            <a:rect l="l" t="t" r="r" b="b"/>
            <a:pathLst>
              <a:path w="3450239" h="5308060">
                <a:moveTo>
                  <a:pt x="0" y="0"/>
                </a:moveTo>
                <a:lnTo>
                  <a:pt x="3450239" y="0"/>
                </a:lnTo>
                <a:lnTo>
                  <a:pt x="3450239" y="5308060"/>
                </a:lnTo>
                <a:lnTo>
                  <a:pt x="0" y="53080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280440" y="211683"/>
            <a:ext cx="2393221" cy="2216721"/>
          </a:xfrm>
          <a:custGeom>
            <a:avLst/>
            <a:gdLst/>
            <a:ahLst/>
            <a:cxnLst/>
            <a:rect l="l" t="t" r="r" b="b"/>
            <a:pathLst>
              <a:path w="2393221" h="2216721">
                <a:moveTo>
                  <a:pt x="0" y="0"/>
                </a:moveTo>
                <a:lnTo>
                  <a:pt x="2393221" y="0"/>
                </a:lnTo>
                <a:lnTo>
                  <a:pt x="2393221" y="2216721"/>
                </a:lnTo>
                <a:lnTo>
                  <a:pt x="0" y="22167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a:off x="1477050" y="4493619"/>
            <a:ext cx="12551940" cy="5159260"/>
          </a:xfrm>
          <a:custGeom>
            <a:avLst/>
            <a:gdLst/>
            <a:ahLst/>
            <a:cxnLst/>
            <a:rect l="l" t="t" r="r" b="b"/>
            <a:pathLst>
              <a:path w="12551940" h="5159260">
                <a:moveTo>
                  <a:pt x="0" y="0"/>
                </a:moveTo>
                <a:lnTo>
                  <a:pt x="12551941" y="0"/>
                </a:lnTo>
                <a:lnTo>
                  <a:pt x="12551941" y="5159261"/>
                </a:lnTo>
                <a:lnTo>
                  <a:pt x="0" y="5159261"/>
                </a:lnTo>
                <a:lnTo>
                  <a:pt x="0" y="0"/>
                </a:lnTo>
                <a:close/>
              </a:path>
            </a:pathLst>
          </a:custGeom>
          <a:blipFill>
            <a:blip r:embed="rId8"/>
            <a:stretch>
              <a:fillRect l="-14344" t="-161179" r="-13950" b="-134547"/>
            </a:stretch>
          </a:blipFill>
        </p:spPr>
        <p:txBody>
          <a:bodyPr/>
          <a:lstStyle/>
          <a:p>
            <a:endParaRPr lang="en-US"/>
          </a:p>
        </p:txBody>
      </p:sp>
      <p:sp>
        <p:nvSpPr>
          <p:cNvPr id="17" name="TextBox 17"/>
          <p:cNvSpPr txBox="1"/>
          <p:nvPr/>
        </p:nvSpPr>
        <p:spPr>
          <a:xfrm>
            <a:off x="1477050" y="2608594"/>
            <a:ext cx="15782250" cy="1866081"/>
          </a:xfrm>
          <a:prstGeom prst="rect">
            <a:avLst/>
          </a:prstGeom>
        </p:spPr>
        <p:txBody>
          <a:bodyPr lIns="0" tIns="0" rIns="0" bIns="0" rtlCol="0" anchor="t">
            <a:spAutoFit/>
          </a:bodyPr>
          <a:lstStyle/>
          <a:p>
            <a:pPr algn="just">
              <a:lnSpc>
                <a:spcPts val="7532"/>
              </a:lnSpc>
            </a:pPr>
            <a:r>
              <a:rPr lang="en-US" sz="5021" b="1">
                <a:solidFill>
                  <a:srgbClr val="000000"/>
                </a:solidFill>
                <a:latin typeface="Open Sans 1 Bold"/>
                <a:ea typeface="Open Sans 1 Bold"/>
                <a:cs typeface="Open Sans 1 Bold"/>
                <a:sym typeface="Open Sans 1 Bold"/>
              </a:rPr>
              <a:t>Việc làm nào của bạn trong các tranh thể hiện tính thật thà? Vì sao?</a:t>
            </a:r>
          </a:p>
        </p:txBody>
      </p:sp>
      <p:sp>
        <p:nvSpPr>
          <p:cNvPr id="18" name="TextBox 16">
            <a:extLst>
              <a:ext uri="{FF2B5EF4-FFF2-40B4-BE49-F238E27FC236}">
                <a16:creationId xmlns:a16="http://schemas.microsoft.com/office/drawing/2014/main" id="{31246E16-33F3-1164-E1E9-79065E781458}"/>
              </a:ext>
            </a:extLst>
          </p:cNvPr>
          <p:cNvSpPr txBox="1"/>
          <p:nvPr/>
        </p:nvSpPr>
        <p:spPr>
          <a:xfrm>
            <a:off x="2673660" y="836861"/>
            <a:ext cx="15333900" cy="959365"/>
          </a:xfrm>
          <a:prstGeom prst="rect">
            <a:avLst/>
          </a:prstGeom>
        </p:spPr>
        <p:txBody>
          <a:bodyPr lIns="0" tIns="0" rIns="0" bIns="0" rtlCol="0" anchor="t">
            <a:spAutoFit/>
          </a:bodyPr>
          <a:lstStyle/>
          <a:p>
            <a:pPr algn="l">
              <a:lnSpc>
                <a:spcPts val="8105"/>
              </a:lnSpc>
              <a:spcBef>
                <a:spcPct val="0"/>
              </a:spcBef>
            </a:pPr>
            <a:r>
              <a:rPr lang="en-US" sz="6500" b="1" dirty="0">
                <a:solidFill>
                  <a:srgbClr val="653835"/>
                </a:solidFill>
                <a:latin typeface="UTM Avo" panose="02040603050506020204" pitchFamily="18"/>
                <a:ea typeface="Paytone One"/>
                <a:cs typeface="Paytone One"/>
                <a:sym typeface="Paytone One"/>
              </a:rPr>
              <a:t>Quan </a:t>
            </a:r>
            <a:r>
              <a:rPr lang="en-US" sz="6500" b="1" dirty="0" err="1">
                <a:solidFill>
                  <a:srgbClr val="653835"/>
                </a:solidFill>
                <a:latin typeface="UTM Avo" panose="02040603050506020204" pitchFamily="18"/>
                <a:ea typeface="Paytone One"/>
                <a:cs typeface="Paytone One"/>
                <a:sym typeface="Paytone One"/>
              </a:rPr>
              <a:t>sát</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tranh</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và</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trả</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lời</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câu</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hỏi</a:t>
            </a:r>
            <a:r>
              <a:rPr lang="en-US" sz="6500" b="1" dirty="0">
                <a:solidFill>
                  <a:srgbClr val="653835"/>
                </a:solidFill>
                <a:latin typeface="UTM Avo" panose="02040603050506020204" pitchFamily="18"/>
                <a:ea typeface="Paytone One"/>
                <a:cs typeface="Paytone One"/>
                <a:sym typeface="Paytone One"/>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E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428404"/>
            <a:ext cx="16651274" cy="7476562"/>
            <a:chOff x="0" y="0"/>
            <a:chExt cx="22201699" cy="9968749"/>
          </a:xfrm>
        </p:grpSpPr>
        <p:grpSp>
          <p:nvGrpSpPr>
            <p:cNvPr id="3" name="Group 3"/>
            <p:cNvGrpSpPr/>
            <p:nvPr/>
          </p:nvGrpSpPr>
          <p:grpSpPr>
            <a:xfrm>
              <a:off x="0" y="0"/>
              <a:ext cx="22201699" cy="9968749"/>
              <a:chOff x="0" y="0"/>
              <a:chExt cx="4998047" cy="2244165"/>
            </a:xfrm>
          </p:grpSpPr>
          <p:sp>
            <p:nvSpPr>
              <p:cNvPr id="4" name="Freeform 4"/>
              <p:cNvSpPr/>
              <p:nvPr/>
            </p:nvSpPr>
            <p:spPr>
              <a:xfrm>
                <a:off x="0" y="0"/>
                <a:ext cx="4998047" cy="2244165"/>
              </a:xfrm>
              <a:custGeom>
                <a:avLst/>
                <a:gdLst/>
                <a:ahLst/>
                <a:cxnLst/>
                <a:rect l="l" t="t" r="r" b="b"/>
                <a:pathLst>
                  <a:path w="4998047" h="2244165">
                    <a:moveTo>
                      <a:pt x="0" y="0"/>
                    </a:moveTo>
                    <a:lnTo>
                      <a:pt x="4998047" y="0"/>
                    </a:lnTo>
                    <a:lnTo>
                      <a:pt x="4998047" y="2244165"/>
                    </a:lnTo>
                    <a:lnTo>
                      <a:pt x="0" y="2244165"/>
                    </a:lnTo>
                    <a:close/>
                  </a:path>
                </a:pathLst>
              </a:custGeom>
              <a:solidFill>
                <a:srgbClr val="FFFFFF"/>
              </a:solidFill>
              <a:ln w="38100" cap="sq">
                <a:solidFill>
                  <a:srgbClr val="644F3D"/>
                </a:solidFill>
                <a:prstDash val="solid"/>
                <a:miter/>
              </a:ln>
            </p:spPr>
            <p:txBody>
              <a:bodyPr/>
              <a:lstStyle/>
              <a:p>
                <a:endParaRPr lang="en-US"/>
              </a:p>
            </p:txBody>
          </p:sp>
          <p:sp>
            <p:nvSpPr>
              <p:cNvPr id="5" name="TextBox 5"/>
              <p:cNvSpPr txBox="1"/>
              <p:nvPr/>
            </p:nvSpPr>
            <p:spPr>
              <a:xfrm>
                <a:off x="0" y="-38100"/>
                <a:ext cx="4998047" cy="228226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42144" y="172084"/>
              <a:ext cx="21717411" cy="9624581"/>
              <a:chOff x="0" y="0"/>
              <a:chExt cx="4889024" cy="2166686"/>
            </a:xfrm>
          </p:grpSpPr>
          <p:sp>
            <p:nvSpPr>
              <p:cNvPr id="7" name="Freeform 7"/>
              <p:cNvSpPr/>
              <p:nvPr/>
            </p:nvSpPr>
            <p:spPr>
              <a:xfrm>
                <a:off x="0" y="0"/>
                <a:ext cx="4889024" cy="2166686"/>
              </a:xfrm>
              <a:custGeom>
                <a:avLst/>
                <a:gdLst/>
                <a:ahLst/>
                <a:cxnLst/>
                <a:rect l="l" t="t" r="r" b="b"/>
                <a:pathLst>
                  <a:path w="4889024" h="2166686">
                    <a:moveTo>
                      <a:pt x="0" y="0"/>
                    </a:moveTo>
                    <a:lnTo>
                      <a:pt x="4889024" y="0"/>
                    </a:lnTo>
                    <a:lnTo>
                      <a:pt x="4889024" y="2166686"/>
                    </a:lnTo>
                    <a:lnTo>
                      <a:pt x="0" y="2166686"/>
                    </a:lnTo>
                    <a:close/>
                  </a:path>
                </a:pathLst>
              </a:custGeom>
              <a:solidFill>
                <a:srgbClr val="FFFFFF"/>
              </a:solidFill>
              <a:ln w="38100" cap="sq">
                <a:solidFill>
                  <a:srgbClr val="C1CE9A"/>
                </a:solidFill>
                <a:prstDash val="lgDash"/>
                <a:miter/>
              </a:ln>
            </p:spPr>
            <p:txBody>
              <a:bodyPr/>
              <a:lstStyle/>
              <a:p>
                <a:endParaRPr lang="en-US"/>
              </a:p>
            </p:txBody>
          </p:sp>
          <p:sp>
            <p:nvSpPr>
              <p:cNvPr id="8" name="TextBox 8"/>
              <p:cNvSpPr txBox="1"/>
              <p:nvPr/>
            </p:nvSpPr>
            <p:spPr>
              <a:xfrm>
                <a:off x="0" y="-38100"/>
                <a:ext cx="4889024" cy="2204786"/>
              </a:xfrm>
              <a:prstGeom prst="rect">
                <a:avLst/>
              </a:prstGeom>
            </p:spPr>
            <p:txBody>
              <a:bodyPr lIns="50800" tIns="50800" rIns="50800" bIns="50800" rtlCol="0" anchor="ctr"/>
              <a:lstStyle/>
              <a:p>
                <a:pPr algn="ctr">
                  <a:lnSpc>
                    <a:spcPts val="2659"/>
                  </a:lnSpc>
                </a:pPr>
                <a:endParaRPr/>
              </a:p>
            </p:txBody>
          </p:sp>
        </p:grpSp>
      </p:grpSp>
      <p:sp>
        <p:nvSpPr>
          <p:cNvPr id="9" name="Freeform 9"/>
          <p:cNvSpPr/>
          <p:nvPr/>
        </p:nvSpPr>
        <p:spPr>
          <a:xfrm>
            <a:off x="-3490592" y="8018876"/>
            <a:ext cx="5496517" cy="2970409"/>
          </a:xfrm>
          <a:custGeom>
            <a:avLst/>
            <a:gdLst/>
            <a:ahLst/>
            <a:cxnLst/>
            <a:rect l="l" t="t" r="r" b="b"/>
            <a:pathLst>
              <a:path w="5496517" h="2970409">
                <a:moveTo>
                  <a:pt x="0" y="0"/>
                </a:moveTo>
                <a:lnTo>
                  <a:pt x="5496517" y="0"/>
                </a:lnTo>
                <a:lnTo>
                  <a:pt x="5496517" y="2970409"/>
                </a:lnTo>
                <a:lnTo>
                  <a:pt x="0" y="29704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0" name="Group 10"/>
          <p:cNvGrpSpPr/>
          <p:nvPr/>
        </p:nvGrpSpPr>
        <p:grpSpPr>
          <a:xfrm>
            <a:off x="280440" y="517910"/>
            <a:ext cx="17727121" cy="1643645"/>
            <a:chOff x="0" y="0"/>
            <a:chExt cx="4413951" cy="409258"/>
          </a:xfrm>
        </p:grpSpPr>
        <p:sp>
          <p:nvSpPr>
            <p:cNvPr id="11" name="Freeform 11"/>
            <p:cNvSpPr/>
            <p:nvPr/>
          </p:nvSpPr>
          <p:spPr>
            <a:xfrm>
              <a:off x="0" y="0"/>
              <a:ext cx="4413952" cy="409258"/>
            </a:xfrm>
            <a:custGeom>
              <a:avLst/>
              <a:gdLst/>
              <a:ahLst/>
              <a:cxnLst/>
              <a:rect l="l" t="t" r="r" b="b"/>
              <a:pathLst>
                <a:path w="4413952" h="409258">
                  <a:moveTo>
                    <a:pt x="22273" y="0"/>
                  </a:moveTo>
                  <a:lnTo>
                    <a:pt x="4391678" y="0"/>
                  </a:lnTo>
                  <a:cubicBezTo>
                    <a:pt x="4397585" y="0"/>
                    <a:pt x="4403251" y="2347"/>
                    <a:pt x="4407428" y="6524"/>
                  </a:cubicBezTo>
                  <a:cubicBezTo>
                    <a:pt x="4411605" y="10701"/>
                    <a:pt x="4413952" y="16366"/>
                    <a:pt x="4413952" y="22273"/>
                  </a:cubicBezTo>
                  <a:lnTo>
                    <a:pt x="4413952" y="386985"/>
                  </a:lnTo>
                  <a:cubicBezTo>
                    <a:pt x="4413952" y="399286"/>
                    <a:pt x="4403980" y="409258"/>
                    <a:pt x="4391678" y="409258"/>
                  </a:cubicBezTo>
                  <a:lnTo>
                    <a:pt x="22273" y="409258"/>
                  </a:lnTo>
                  <a:cubicBezTo>
                    <a:pt x="9972" y="409258"/>
                    <a:pt x="0" y="399286"/>
                    <a:pt x="0" y="386985"/>
                  </a:cubicBezTo>
                  <a:lnTo>
                    <a:pt x="0" y="22273"/>
                  </a:lnTo>
                  <a:cubicBezTo>
                    <a:pt x="0" y="9972"/>
                    <a:pt x="9972" y="0"/>
                    <a:pt x="22273" y="0"/>
                  </a:cubicBezTo>
                  <a:close/>
                </a:path>
              </a:pathLst>
            </a:custGeom>
            <a:solidFill>
              <a:srgbClr val="FFFFFF"/>
            </a:solidFill>
            <a:ln w="47625" cap="rnd">
              <a:solidFill>
                <a:srgbClr val="000000"/>
              </a:solidFill>
              <a:prstDash val="solid"/>
              <a:round/>
            </a:ln>
          </p:spPr>
          <p:txBody>
            <a:bodyPr/>
            <a:lstStyle/>
            <a:p>
              <a:endParaRPr lang="en-US"/>
            </a:p>
          </p:txBody>
        </p:sp>
        <p:sp>
          <p:nvSpPr>
            <p:cNvPr id="12" name="TextBox 12"/>
            <p:cNvSpPr txBox="1"/>
            <p:nvPr/>
          </p:nvSpPr>
          <p:spPr>
            <a:xfrm>
              <a:off x="0" y="-38100"/>
              <a:ext cx="4413951" cy="447358"/>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280440" y="211683"/>
            <a:ext cx="2393221" cy="2216721"/>
          </a:xfrm>
          <a:custGeom>
            <a:avLst/>
            <a:gdLst/>
            <a:ahLst/>
            <a:cxnLst/>
            <a:rect l="l" t="t" r="r" b="b"/>
            <a:pathLst>
              <a:path w="2393221" h="2216721">
                <a:moveTo>
                  <a:pt x="0" y="0"/>
                </a:moveTo>
                <a:lnTo>
                  <a:pt x="2393221" y="0"/>
                </a:lnTo>
                <a:lnTo>
                  <a:pt x="2393221" y="2216721"/>
                </a:lnTo>
                <a:lnTo>
                  <a:pt x="0" y="22167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1351215" y="4562269"/>
            <a:ext cx="10231185" cy="4887869"/>
          </a:xfrm>
          <a:custGeom>
            <a:avLst/>
            <a:gdLst/>
            <a:ahLst/>
            <a:cxnLst/>
            <a:rect l="l" t="t" r="r" b="b"/>
            <a:pathLst>
              <a:path w="11366203" h="4696030">
                <a:moveTo>
                  <a:pt x="0" y="0"/>
                </a:moveTo>
                <a:lnTo>
                  <a:pt x="11366203" y="0"/>
                </a:lnTo>
                <a:lnTo>
                  <a:pt x="11366203" y="4696030"/>
                </a:lnTo>
                <a:lnTo>
                  <a:pt x="0" y="4696030"/>
                </a:lnTo>
                <a:lnTo>
                  <a:pt x="0" y="0"/>
                </a:lnTo>
                <a:close/>
              </a:path>
            </a:pathLst>
          </a:custGeom>
          <a:blipFill>
            <a:blip r:embed="rId6"/>
            <a:stretch>
              <a:fillRect l="-14935" t="-161179" r="-14022" b="-134547"/>
            </a:stretch>
          </a:blipFill>
        </p:spPr>
        <p:txBody>
          <a:bodyPr/>
          <a:lstStyle/>
          <a:p>
            <a:endParaRPr lang="en-VN" dirty="0"/>
          </a:p>
        </p:txBody>
      </p:sp>
      <p:sp>
        <p:nvSpPr>
          <p:cNvPr id="16" name="TextBox 16"/>
          <p:cNvSpPr txBox="1"/>
          <p:nvPr/>
        </p:nvSpPr>
        <p:spPr>
          <a:xfrm>
            <a:off x="1477050" y="2608594"/>
            <a:ext cx="15782250" cy="1866081"/>
          </a:xfrm>
          <a:prstGeom prst="rect">
            <a:avLst/>
          </a:prstGeom>
        </p:spPr>
        <p:txBody>
          <a:bodyPr lIns="0" tIns="0" rIns="0" bIns="0" rtlCol="0" anchor="t">
            <a:spAutoFit/>
          </a:bodyPr>
          <a:lstStyle/>
          <a:p>
            <a:pPr algn="just">
              <a:lnSpc>
                <a:spcPts val="7532"/>
              </a:lnSpc>
            </a:pPr>
            <a:r>
              <a:rPr lang="en-US" sz="5021" b="1">
                <a:solidFill>
                  <a:srgbClr val="000000"/>
                </a:solidFill>
                <a:latin typeface="Open Sans 1 Bold"/>
                <a:ea typeface="Open Sans 1 Bold"/>
                <a:cs typeface="Open Sans 1 Bold"/>
                <a:sym typeface="Open Sans 1 Bold"/>
              </a:rPr>
              <a:t>Việc làm nào của bạn trong các tranh thể hiện tính thật thà? Vì sao?</a:t>
            </a:r>
          </a:p>
        </p:txBody>
      </p:sp>
      <p:sp>
        <p:nvSpPr>
          <p:cNvPr id="17" name="TextBox 16">
            <a:extLst>
              <a:ext uri="{FF2B5EF4-FFF2-40B4-BE49-F238E27FC236}">
                <a16:creationId xmlns:a16="http://schemas.microsoft.com/office/drawing/2014/main" id="{895CEEE0-8DAA-1F9B-2660-D29080AC2380}"/>
              </a:ext>
            </a:extLst>
          </p:cNvPr>
          <p:cNvSpPr txBox="1"/>
          <p:nvPr/>
        </p:nvSpPr>
        <p:spPr>
          <a:xfrm>
            <a:off x="2673660" y="836861"/>
            <a:ext cx="15333900" cy="959365"/>
          </a:xfrm>
          <a:prstGeom prst="rect">
            <a:avLst/>
          </a:prstGeom>
        </p:spPr>
        <p:txBody>
          <a:bodyPr lIns="0" tIns="0" rIns="0" bIns="0" rtlCol="0" anchor="t">
            <a:spAutoFit/>
          </a:bodyPr>
          <a:lstStyle/>
          <a:p>
            <a:pPr algn="l">
              <a:lnSpc>
                <a:spcPts val="8105"/>
              </a:lnSpc>
              <a:spcBef>
                <a:spcPct val="0"/>
              </a:spcBef>
            </a:pPr>
            <a:r>
              <a:rPr lang="en-US" sz="6500" b="1" dirty="0">
                <a:solidFill>
                  <a:srgbClr val="653835"/>
                </a:solidFill>
                <a:latin typeface="UTM Avo" panose="02040603050506020204" pitchFamily="18"/>
                <a:ea typeface="Paytone One"/>
                <a:cs typeface="Paytone One"/>
                <a:sym typeface="Paytone One"/>
              </a:rPr>
              <a:t>Quan </a:t>
            </a:r>
            <a:r>
              <a:rPr lang="en-US" sz="6500" b="1" dirty="0" err="1">
                <a:solidFill>
                  <a:srgbClr val="653835"/>
                </a:solidFill>
                <a:latin typeface="UTM Avo" panose="02040603050506020204" pitchFamily="18"/>
                <a:ea typeface="Paytone One"/>
                <a:cs typeface="Paytone One"/>
                <a:sym typeface="Paytone One"/>
              </a:rPr>
              <a:t>sát</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tranh</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và</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trả</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lời</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câu</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hỏi</a:t>
            </a:r>
            <a:r>
              <a:rPr lang="en-US" sz="6500" b="1" dirty="0">
                <a:solidFill>
                  <a:srgbClr val="653835"/>
                </a:solidFill>
                <a:latin typeface="UTM Avo" panose="02040603050506020204" pitchFamily="18"/>
                <a:ea typeface="Paytone One"/>
                <a:cs typeface="Paytone One"/>
                <a:sym typeface="Paytone One"/>
              </a:rPr>
              <a:t>:</a:t>
            </a:r>
          </a:p>
        </p:txBody>
      </p:sp>
      <p:sp>
        <p:nvSpPr>
          <p:cNvPr id="18" name="TextBox 17">
            <a:extLst>
              <a:ext uri="{FF2B5EF4-FFF2-40B4-BE49-F238E27FC236}">
                <a16:creationId xmlns:a16="http://schemas.microsoft.com/office/drawing/2014/main" id="{BF376DE0-5D2A-737F-99BC-1CAB1209EBD2}"/>
              </a:ext>
            </a:extLst>
          </p:cNvPr>
          <p:cNvSpPr txBox="1"/>
          <p:nvPr/>
        </p:nvSpPr>
        <p:spPr>
          <a:xfrm>
            <a:off x="11575473" y="4959489"/>
            <a:ext cx="5676900" cy="4093428"/>
          </a:xfrm>
          <a:prstGeom prst="rect">
            <a:avLst/>
          </a:prstGeom>
          <a:solidFill>
            <a:schemeClr val="accent6">
              <a:lumMod val="20000"/>
              <a:lumOff val="80000"/>
            </a:schemeClr>
          </a:solidFill>
        </p:spPr>
        <p:txBody>
          <a:bodyPr wrap="square" rtlCol="0">
            <a:spAutoFit/>
          </a:bodyPr>
          <a:lstStyle/>
          <a:p>
            <a:pPr algn="just"/>
            <a:r>
              <a:rPr lang="en-VN" sz="5200" dirty="0">
                <a:latin typeface="UTM Avo" panose="02040603050506020204" pitchFamily="18"/>
              </a:rPr>
              <a:t>Tranh giành của rơi, gây cãi nhau</a:t>
            </a:r>
          </a:p>
          <a:p>
            <a:pPr algn="just"/>
            <a:r>
              <a:rPr lang="en-VN" sz="5200" dirty="0">
                <a:latin typeface="UTM Avo" panose="02040603050506020204" pitchFamily="18"/>
              </a:rPr>
              <a:t>-&gt; Đây là một việc không thật thà.</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E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428404"/>
            <a:ext cx="16651274" cy="7476562"/>
            <a:chOff x="0" y="0"/>
            <a:chExt cx="22201699" cy="9968749"/>
          </a:xfrm>
        </p:grpSpPr>
        <p:grpSp>
          <p:nvGrpSpPr>
            <p:cNvPr id="3" name="Group 3"/>
            <p:cNvGrpSpPr/>
            <p:nvPr/>
          </p:nvGrpSpPr>
          <p:grpSpPr>
            <a:xfrm>
              <a:off x="0" y="0"/>
              <a:ext cx="22201699" cy="9968749"/>
              <a:chOff x="0" y="0"/>
              <a:chExt cx="4998047" cy="2244165"/>
            </a:xfrm>
          </p:grpSpPr>
          <p:sp>
            <p:nvSpPr>
              <p:cNvPr id="4" name="Freeform 4"/>
              <p:cNvSpPr/>
              <p:nvPr/>
            </p:nvSpPr>
            <p:spPr>
              <a:xfrm>
                <a:off x="0" y="0"/>
                <a:ext cx="4998047" cy="2244165"/>
              </a:xfrm>
              <a:custGeom>
                <a:avLst/>
                <a:gdLst/>
                <a:ahLst/>
                <a:cxnLst/>
                <a:rect l="l" t="t" r="r" b="b"/>
                <a:pathLst>
                  <a:path w="4998047" h="2244165">
                    <a:moveTo>
                      <a:pt x="0" y="0"/>
                    </a:moveTo>
                    <a:lnTo>
                      <a:pt x="4998047" y="0"/>
                    </a:lnTo>
                    <a:lnTo>
                      <a:pt x="4998047" y="2244165"/>
                    </a:lnTo>
                    <a:lnTo>
                      <a:pt x="0" y="2244165"/>
                    </a:lnTo>
                    <a:close/>
                  </a:path>
                </a:pathLst>
              </a:custGeom>
              <a:solidFill>
                <a:srgbClr val="FFFFFF"/>
              </a:solidFill>
              <a:ln w="38100" cap="sq">
                <a:solidFill>
                  <a:srgbClr val="644F3D"/>
                </a:solidFill>
                <a:prstDash val="solid"/>
                <a:miter/>
              </a:ln>
            </p:spPr>
            <p:txBody>
              <a:bodyPr/>
              <a:lstStyle/>
              <a:p>
                <a:endParaRPr lang="en-US"/>
              </a:p>
            </p:txBody>
          </p:sp>
          <p:sp>
            <p:nvSpPr>
              <p:cNvPr id="5" name="TextBox 5"/>
              <p:cNvSpPr txBox="1"/>
              <p:nvPr/>
            </p:nvSpPr>
            <p:spPr>
              <a:xfrm>
                <a:off x="0" y="-38100"/>
                <a:ext cx="4998047" cy="228226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42144" y="172084"/>
              <a:ext cx="21717411" cy="9624581"/>
              <a:chOff x="0" y="0"/>
              <a:chExt cx="4889024" cy="2166686"/>
            </a:xfrm>
          </p:grpSpPr>
          <p:sp>
            <p:nvSpPr>
              <p:cNvPr id="7" name="Freeform 7"/>
              <p:cNvSpPr/>
              <p:nvPr/>
            </p:nvSpPr>
            <p:spPr>
              <a:xfrm>
                <a:off x="0" y="0"/>
                <a:ext cx="4889024" cy="2166686"/>
              </a:xfrm>
              <a:custGeom>
                <a:avLst/>
                <a:gdLst/>
                <a:ahLst/>
                <a:cxnLst/>
                <a:rect l="l" t="t" r="r" b="b"/>
                <a:pathLst>
                  <a:path w="4889024" h="2166686">
                    <a:moveTo>
                      <a:pt x="0" y="0"/>
                    </a:moveTo>
                    <a:lnTo>
                      <a:pt x="4889024" y="0"/>
                    </a:lnTo>
                    <a:lnTo>
                      <a:pt x="4889024" y="2166686"/>
                    </a:lnTo>
                    <a:lnTo>
                      <a:pt x="0" y="2166686"/>
                    </a:lnTo>
                    <a:close/>
                  </a:path>
                </a:pathLst>
              </a:custGeom>
              <a:solidFill>
                <a:srgbClr val="FFFFFF"/>
              </a:solidFill>
              <a:ln w="38100" cap="sq">
                <a:solidFill>
                  <a:srgbClr val="C1CE9A"/>
                </a:solidFill>
                <a:prstDash val="lgDash"/>
                <a:miter/>
              </a:ln>
            </p:spPr>
            <p:txBody>
              <a:bodyPr/>
              <a:lstStyle/>
              <a:p>
                <a:endParaRPr lang="en-US"/>
              </a:p>
            </p:txBody>
          </p:sp>
          <p:sp>
            <p:nvSpPr>
              <p:cNvPr id="8" name="TextBox 8"/>
              <p:cNvSpPr txBox="1"/>
              <p:nvPr/>
            </p:nvSpPr>
            <p:spPr>
              <a:xfrm>
                <a:off x="0" y="-38100"/>
                <a:ext cx="4889024" cy="2204786"/>
              </a:xfrm>
              <a:prstGeom prst="rect">
                <a:avLst/>
              </a:prstGeom>
            </p:spPr>
            <p:txBody>
              <a:bodyPr lIns="50800" tIns="50800" rIns="50800" bIns="50800" rtlCol="0" anchor="ctr"/>
              <a:lstStyle/>
              <a:p>
                <a:pPr algn="ctr">
                  <a:lnSpc>
                    <a:spcPts val="2659"/>
                  </a:lnSpc>
                </a:pPr>
                <a:endParaRPr/>
              </a:p>
            </p:txBody>
          </p:sp>
        </p:grpSp>
      </p:grpSp>
      <p:sp>
        <p:nvSpPr>
          <p:cNvPr id="9" name="Freeform 9"/>
          <p:cNvSpPr/>
          <p:nvPr/>
        </p:nvSpPr>
        <p:spPr>
          <a:xfrm>
            <a:off x="-3490592" y="8018876"/>
            <a:ext cx="5496517" cy="2970409"/>
          </a:xfrm>
          <a:custGeom>
            <a:avLst/>
            <a:gdLst/>
            <a:ahLst/>
            <a:cxnLst/>
            <a:rect l="l" t="t" r="r" b="b"/>
            <a:pathLst>
              <a:path w="5496517" h="2970409">
                <a:moveTo>
                  <a:pt x="0" y="0"/>
                </a:moveTo>
                <a:lnTo>
                  <a:pt x="5496517" y="0"/>
                </a:lnTo>
                <a:lnTo>
                  <a:pt x="5496517" y="2970409"/>
                </a:lnTo>
                <a:lnTo>
                  <a:pt x="0" y="29704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0" name="Group 10"/>
          <p:cNvGrpSpPr/>
          <p:nvPr/>
        </p:nvGrpSpPr>
        <p:grpSpPr>
          <a:xfrm>
            <a:off x="280440" y="517910"/>
            <a:ext cx="17727121" cy="1643645"/>
            <a:chOff x="0" y="0"/>
            <a:chExt cx="4413951" cy="409258"/>
          </a:xfrm>
        </p:grpSpPr>
        <p:sp>
          <p:nvSpPr>
            <p:cNvPr id="11" name="Freeform 11"/>
            <p:cNvSpPr/>
            <p:nvPr/>
          </p:nvSpPr>
          <p:spPr>
            <a:xfrm>
              <a:off x="0" y="0"/>
              <a:ext cx="4413952" cy="409258"/>
            </a:xfrm>
            <a:custGeom>
              <a:avLst/>
              <a:gdLst/>
              <a:ahLst/>
              <a:cxnLst/>
              <a:rect l="l" t="t" r="r" b="b"/>
              <a:pathLst>
                <a:path w="4413952" h="409258">
                  <a:moveTo>
                    <a:pt x="22273" y="0"/>
                  </a:moveTo>
                  <a:lnTo>
                    <a:pt x="4391678" y="0"/>
                  </a:lnTo>
                  <a:cubicBezTo>
                    <a:pt x="4397585" y="0"/>
                    <a:pt x="4403251" y="2347"/>
                    <a:pt x="4407428" y="6524"/>
                  </a:cubicBezTo>
                  <a:cubicBezTo>
                    <a:pt x="4411605" y="10701"/>
                    <a:pt x="4413952" y="16366"/>
                    <a:pt x="4413952" y="22273"/>
                  </a:cubicBezTo>
                  <a:lnTo>
                    <a:pt x="4413952" y="386985"/>
                  </a:lnTo>
                  <a:cubicBezTo>
                    <a:pt x="4413952" y="399286"/>
                    <a:pt x="4403980" y="409258"/>
                    <a:pt x="4391678" y="409258"/>
                  </a:cubicBezTo>
                  <a:lnTo>
                    <a:pt x="22273" y="409258"/>
                  </a:lnTo>
                  <a:cubicBezTo>
                    <a:pt x="9972" y="409258"/>
                    <a:pt x="0" y="399286"/>
                    <a:pt x="0" y="386985"/>
                  </a:cubicBezTo>
                  <a:lnTo>
                    <a:pt x="0" y="22273"/>
                  </a:lnTo>
                  <a:cubicBezTo>
                    <a:pt x="0" y="9972"/>
                    <a:pt x="9972" y="0"/>
                    <a:pt x="22273" y="0"/>
                  </a:cubicBezTo>
                  <a:close/>
                </a:path>
              </a:pathLst>
            </a:custGeom>
            <a:solidFill>
              <a:srgbClr val="FFFFFF"/>
            </a:solidFill>
            <a:ln w="47625" cap="rnd">
              <a:solidFill>
                <a:srgbClr val="000000"/>
              </a:solidFill>
              <a:prstDash val="solid"/>
              <a:round/>
            </a:ln>
          </p:spPr>
          <p:txBody>
            <a:bodyPr/>
            <a:lstStyle/>
            <a:p>
              <a:endParaRPr lang="en-US"/>
            </a:p>
          </p:txBody>
        </p:sp>
        <p:sp>
          <p:nvSpPr>
            <p:cNvPr id="12" name="TextBox 12"/>
            <p:cNvSpPr txBox="1"/>
            <p:nvPr/>
          </p:nvSpPr>
          <p:spPr>
            <a:xfrm>
              <a:off x="0" y="-38100"/>
              <a:ext cx="4413951" cy="447358"/>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13809061" y="4344820"/>
            <a:ext cx="3450239" cy="5308060"/>
          </a:xfrm>
          <a:custGeom>
            <a:avLst/>
            <a:gdLst/>
            <a:ahLst/>
            <a:cxnLst/>
            <a:rect l="l" t="t" r="r" b="b"/>
            <a:pathLst>
              <a:path w="3450239" h="5308060">
                <a:moveTo>
                  <a:pt x="0" y="0"/>
                </a:moveTo>
                <a:lnTo>
                  <a:pt x="3450239" y="0"/>
                </a:lnTo>
                <a:lnTo>
                  <a:pt x="3450239" y="5308060"/>
                </a:lnTo>
                <a:lnTo>
                  <a:pt x="0" y="53080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280440" y="211683"/>
            <a:ext cx="2393221" cy="2216721"/>
          </a:xfrm>
          <a:custGeom>
            <a:avLst/>
            <a:gdLst/>
            <a:ahLst/>
            <a:cxnLst/>
            <a:rect l="l" t="t" r="r" b="b"/>
            <a:pathLst>
              <a:path w="2393221" h="2216721">
                <a:moveTo>
                  <a:pt x="0" y="0"/>
                </a:moveTo>
                <a:lnTo>
                  <a:pt x="2393221" y="0"/>
                </a:lnTo>
                <a:lnTo>
                  <a:pt x="2393221" y="2216721"/>
                </a:lnTo>
                <a:lnTo>
                  <a:pt x="0" y="22167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a:off x="2457780" y="4474675"/>
            <a:ext cx="10899427" cy="5154513"/>
          </a:xfrm>
          <a:custGeom>
            <a:avLst/>
            <a:gdLst/>
            <a:ahLst/>
            <a:cxnLst/>
            <a:rect l="l" t="t" r="r" b="b"/>
            <a:pathLst>
              <a:path w="10899427" h="5154513">
                <a:moveTo>
                  <a:pt x="0" y="0"/>
                </a:moveTo>
                <a:lnTo>
                  <a:pt x="10899427" y="0"/>
                </a:lnTo>
                <a:lnTo>
                  <a:pt x="10899427" y="5154513"/>
                </a:lnTo>
                <a:lnTo>
                  <a:pt x="0" y="5154513"/>
                </a:lnTo>
                <a:lnTo>
                  <a:pt x="0" y="0"/>
                </a:lnTo>
                <a:close/>
              </a:path>
            </a:pathLst>
          </a:custGeom>
          <a:blipFill>
            <a:blip r:embed="rId8"/>
            <a:stretch>
              <a:fillRect l="-14344" t="-239015" r="-13950" b="-4929"/>
            </a:stretch>
          </a:blipFill>
        </p:spPr>
        <p:txBody>
          <a:bodyPr/>
          <a:lstStyle/>
          <a:p>
            <a:endParaRPr lang="en-US"/>
          </a:p>
        </p:txBody>
      </p:sp>
      <p:sp>
        <p:nvSpPr>
          <p:cNvPr id="17" name="TextBox 17"/>
          <p:cNvSpPr txBox="1"/>
          <p:nvPr/>
        </p:nvSpPr>
        <p:spPr>
          <a:xfrm>
            <a:off x="1477050" y="2608594"/>
            <a:ext cx="15782250" cy="1866081"/>
          </a:xfrm>
          <a:prstGeom prst="rect">
            <a:avLst/>
          </a:prstGeom>
        </p:spPr>
        <p:txBody>
          <a:bodyPr lIns="0" tIns="0" rIns="0" bIns="0" rtlCol="0" anchor="t">
            <a:spAutoFit/>
          </a:bodyPr>
          <a:lstStyle/>
          <a:p>
            <a:pPr algn="just">
              <a:lnSpc>
                <a:spcPts val="7532"/>
              </a:lnSpc>
            </a:pPr>
            <a:r>
              <a:rPr lang="en-US" sz="5021" b="1">
                <a:solidFill>
                  <a:srgbClr val="000000"/>
                </a:solidFill>
                <a:latin typeface="Open Sans 1 Bold"/>
                <a:ea typeface="Open Sans 1 Bold"/>
                <a:cs typeface="Open Sans 1 Bold"/>
                <a:sym typeface="Open Sans 1 Bold"/>
              </a:rPr>
              <a:t>Việc làm nào của bạn trong các tranh thể hiện tính thật thà? Vì sao?</a:t>
            </a:r>
          </a:p>
        </p:txBody>
      </p:sp>
      <p:sp>
        <p:nvSpPr>
          <p:cNvPr id="18" name="TextBox 16">
            <a:extLst>
              <a:ext uri="{FF2B5EF4-FFF2-40B4-BE49-F238E27FC236}">
                <a16:creationId xmlns:a16="http://schemas.microsoft.com/office/drawing/2014/main" id="{9F3DFD7A-B895-116A-922C-BA9A413670DA}"/>
              </a:ext>
            </a:extLst>
          </p:cNvPr>
          <p:cNvSpPr txBox="1"/>
          <p:nvPr/>
        </p:nvSpPr>
        <p:spPr>
          <a:xfrm>
            <a:off x="2673660" y="836861"/>
            <a:ext cx="15333900" cy="959365"/>
          </a:xfrm>
          <a:prstGeom prst="rect">
            <a:avLst/>
          </a:prstGeom>
        </p:spPr>
        <p:txBody>
          <a:bodyPr lIns="0" tIns="0" rIns="0" bIns="0" rtlCol="0" anchor="t">
            <a:spAutoFit/>
          </a:bodyPr>
          <a:lstStyle/>
          <a:p>
            <a:pPr algn="l">
              <a:lnSpc>
                <a:spcPts val="8105"/>
              </a:lnSpc>
              <a:spcBef>
                <a:spcPct val="0"/>
              </a:spcBef>
            </a:pPr>
            <a:r>
              <a:rPr lang="en-US" sz="6500" b="1" dirty="0">
                <a:solidFill>
                  <a:srgbClr val="653835"/>
                </a:solidFill>
                <a:latin typeface="UTM Avo" panose="02040603050506020204" pitchFamily="18"/>
                <a:ea typeface="Paytone One"/>
                <a:cs typeface="Paytone One"/>
                <a:sym typeface="Paytone One"/>
              </a:rPr>
              <a:t>Quan </a:t>
            </a:r>
            <a:r>
              <a:rPr lang="en-US" sz="6500" b="1" dirty="0" err="1">
                <a:solidFill>
                  <a:srgbClr val="653835"/>
                </a:solidFill>
                <a:latin typeface="UTM Avo" panose="02040603050506020204" pitchFamily="18"/>
                <a:ea typeface="Paytone One"/>
                <a:cs typeface="Paytone One"/>
                <a:sym typeface="Paytone One"/>
              </a:rPr>
              <a:t>sát</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tranh</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và</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trả</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lời</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câu</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hỏi</a:t>
            </a:r>
            <a:r>
              <a:rPr lang="en-US" sz="6500" b="1" dirty="0">
                <a:solidFill>
                  <a:srgbClr val="653835"/>
                </a:solidFill>
                <a:latin typeface="UTM Avo" panose="02040603050506020204" pitchFamily="18"/>
                <a:ea typeface="Paytone One"/>
                <a:cs typeface="Paytone One"/>
                <a:sym typeface="Paytone One"/>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9E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428404"/>
            <a:ext cx="16651274" cy="7476562"/>
            <a:chOff x="0" y="0"/>
            <a:chExt cx="22201699" cy="9968749"/>
          </a:xfrm>
        </p:grpSpPr>
        <p:grpSp>
          <p:nvGrpSpPr>
            <p:cNvPr id="3" name="Group 3"/>
            <p:cNvGrpSpPr/>
            <p:nvPr/>
          </p:nvGrpSpPr>
          <p:grpSpPr>
            <a:xfrm>
              <a:off x="0" y="0"/>
              <a:ext cx="22201699" cy="9968749"/>
              <a:chOff x="0" y="0"/>
              <a:chExt cx="4998047" cy="2244165"/>
            </a:xfrm>
          </p:grpSpPr>
          <p:sp>
            <p:nvSpPr>
              <p:cNvPr id="4" name="Freeform 4"/>
              <p:cNvSpPr/>
              <p:nvPr/>
            </p:nvSpPr>
            <p:spPr>
              <a:xfrm>
                <a:off x="0" y="0"/>
                <a:ext cx="4998047" cy="2244165"/>
              </a:xfrm>
              <a:custGeom>
                <a:avLst/>
                <a:gdLst/>
                <a:ahLst/>
                <a:cxnLst/>
                <a:rect l="l" t="t" r="r" b="b"/>
                <a:pathLst>
                  <a:path w="4998047" h="2244165">
                    <a:moveTo>
                      <a:pt x="0" y="0"/>
                    </a:moveTo>
                    <a:lnTo>
                      <a:pt x="4998047" y="0"/>
                    </a:lnTo>
                    <a:lnTo>
                      <a:pt x="4998047" y="2244165"/>
                    </a:lnTo>
                    <a:lnTo>
                      <a:pt x="0" y="2244165"/>
                    </a:lnTo>
                    <a:close/>
                  </a:path>
                </a:pathLst>
              </a:custGeom>
              <a:solidFill>
                <a:srgbClr val="FFFFFF"/>
              </a:solidFill>
              <a:ln w="38100" cap="sq">
                <a:solidFill>
                  <a:srgbClr val="644F3D"/>
                </a:solidFill>
                <a:prstDash val="solid"/>
                <a:miter/>
              </a:ln>
            </p:spPr>
            <p:txBody>
              <a:bodyPr/>
              <a:lstStyle/>
              <a:p>
                <a:endParaRPr lang="en-US"/>
              </a:p>
            </p:txBody>
          </p:sp>
          <p:sp>
            <p:nvSpPr>
              <p:cNvPr id="5" name="TextBox 5"/>
              <p:cNvSpPr txBox="1"/>
              <p:nvPr/>
            </p:nvSpPr>
            <p:spPr>
              <a:xfrm>
                <a:off x="0" y="-38100"/>
                <a:ext cx="4998047" cy="228226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42144" y="172084"/>
              <a:ext cx="21717411" cy="9624581"/>
              <a:chOff x="0" y="0"/>
              <a:chExt cx="4889024" cy="2166686"/>
            </a:xfrm>
          </p:grpSpPr>
          <p:sp>
            <p:nvSpPr>
              <p:cNvPr id="7" name="Freeform 7"/>
              <p:cNvSpPr/>
              <p:nvPr/>
            </p:nvSpPr>
            <p:spPr>
              <a:xfrm>
                <a:off x="0" y="0"/>
                <a:ext cx="4889024" cy="2166686"/>
              </a:xfrm>
              <a:custGeom>
                <a:avLst/>
                <a:gdLst/>
                <a:ahLst/>
                <a:cxnLst/>
                <a:rect l="l" t="t" r="r" b="b"/>
                <a:pathLst>
                  <a:path w="4889024" h="2166686">
                    <a:moveTo>
                      <a:pt x="0" y="0"/>
                    </a:moveTo>
                    <a:lnTo>
                      <a:pt x="4889024" y="0"/>
                    </a:lnTo>
                    <a:lnTo>
                      <a:pt x="4889024" y="2166686"/>
                    </a:lnTo>
                    <a:lnTo>
                      <a:pt x="0" y="2166686"/>
                    </a:lnTo>
                    <a:close/>
                  </a:path>
                </a:pathLst>
              </a:custGeom>
              <a:solidFill>
                <a:srgbClr val="FFFFFF"/>
              </a:solidFill>
              <a:ln w="38100" cap="sq">
                <a:solidFill>
                  <a:srgbClr val="C1CE9A"/>
                </a:solidFill>
                <a:prstDash val="lgDash"/>
                <a:miter/>
              </a:ln>
            </p:spPr>
            <p:txBody>
              <a:bodyPr/>
              <a:lstStyle/>
              <a:p>
                <a:endParaRPr lang="en-US"/>
              </a:p>
            </p:txBody>
          </p:sp>
          <p:sp>
            <p:nvSpPr>
              <p:cNvPr id="8" name="TextBox 8"/>
              <p:cNvSpPr txBox="1"/>
              <p:nvPr/>
            </p:nvSpPr>
            <p:spPr>
              <a:xfrm>
                <a:off x="0" y="-38100"/>
                <a:ext cx="4889024" cy="2204786"/>
              </a:xfrm>
              <a:prstGeom prst="rect">
                <a:avLst/>
              </a:prstGeom>
            </p:spPr>
            <p:txBody>
              <a:bodyPr lIns="50800" tIns="50800" rIns="50800" bIns="50800" rtlCol="0" anchor="ctr"/>
              <a:lstStyle/>
              <a:p>
                <a:pPr algn="ctr">
                  <a:lnSpc>
                    <a:spcPts val="2659"/>
                  </a:lnSpc>
                </a:pPr>
                <a:endParaRPr/>
              </a:p>
            </p:txBody>
          </p:sp>
        </p:grpSp>
      </p:grpSp>
      <p:sp>
        <p:nvSpPr>
          <p:cNvPr id="9" name="Freeform 9"/>
          <p:cNvSpPr/>
          <p:nvPr/>
        </p:nvSpPr>
        <p:spPr>
          <a:xfrm>
            <a:off x="-3490592" y="8018876"/>
            <a:ext cx="5496517" cy="2970409"/>
          </a:xfrm>
          <a:custGeom>
            <a:avLst/>
            <a:gdLst/>
            <a:ahLst/>
            <a:cxnLst/>
            <a:rect l="l" t="t" r="r" b="b"/>
            <a:pathLst>
              <a:path w="5496517" h="2970409">
                <a:moveTo>
                  <a:pt x="0" y="0"/>
                </a:moveTo>
                <a:lnTo>
                  <a:pt x="5496517" y="0"/>
                </a:lnTo>
                <a:lnTo>
                  <a:pt x="5496517" y="2970409"/>
                </a:lnTo>
                <a:lnTo>
                  <a:pt x="0" y="29704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0" name="Group 10"/>
          <p:cNvGrpSpPr/>
          <p:nvPr/>
        </p:nvGrpSpPr>
        <p:grpSpPr>
          <a:xfrm>
            <a:off x="280440" y="517910"/>
            <a:ext cx="17727121" cy="1643645"/>
            <a:chOff x="0" y="0"/>
            <a:chExt cx="4413951" cy="409258"/>
          </a:xfrm>
        </p:grpSpPr>
        <p:sp>
          <p:nvSpPr>
            <p:cNvPr id="11" name="Freeform 11"/>
            <p:cNvSpPr/>
            <p:nvPr/>
          </p:nvSpPr>
          <p:spPr>
            <a:xfrm>
              <a:off x="0" y="0"/>
              <a:ext cx="4413952" cy="409258"/>
            </a:xfrm>
            <a:custGeom>
              <a:avLst/>
              <a:gdLst/>
              <a:ahLst/>
              <a:cxnLst/>
              <a:rect l="l" t="t" r="r" b="b"/>
              <a:pathLst>
                <a:path w="4413952" h="409258">
                  <a:moveTo>
                    <a:pt x="22273" y="0"/>
                  </a:moveTo>
                  <a:lnTo>
                    <a:pt x="4391678" y="0"/>
                  </a:lnTo>
                  <a:cubicBezTo>
                    <a:pt x="4397585" y="0"/>
                    <a:pt x="4403251" y="2347"/>
                    <a:pt x="4407428" y="6524"/>
                  </a:cubicBezTo>
                  <a:cubicBezTo>
                    <a:pt x="4411605" y="10701"/>
                    <a:pt x="4413952" y="16366"/>
                    <a:pt x="4413952" y="22273"/>
                  </a:cubicBezTo>
                  <a:lnTo>
                    <a:pt x="4413952" y="386985"/>
                  </a:lnTo>
                  <a:cubicBezTo>
                    <a:pt x="4413952" y="399286"/>
                    <a:pt x="4403980" y="409258"/>
                    <a:pt x="4391678" y="409258"/>
                  </a:cubicBezTo>
                  <a:lnTo>
                    <a:pt x="22273" y="409258"/>
                  </a:lnTo>
                  <a:cubicBezTo>
                    <a:pt x="9972" y="409258"/>
                    <a:pt x="0" y="399286"/>
                    <a:pt x="0" y="386985"/>
                  </a:cubicBezTo>
                  <a:lnTo>
                    <a:pt x="0" y="22273"/>
                  </a:lnTo>
                  <a:cubicBezTo>
                    <a:pt x="0" y="9972"/>
                    <a:pt x="9972" y="0"/>
                    <a:pt x="22273" y="0"/>
                  </a:cubicBezTo>
                  <a:close/>
                </a:path>
              </a:pathLst>
            </a:custGeom>
            <a:solidFill>
              <a:srgbClr val="FFFFFF"/>
            </a:solidFill>
            <a:ln w="47625" cap="rnd">
              <a:solidFill>
                <a:srgbClr val="000000"/>
              </a:solidFill>
              <a:prstDash val="solid"/>
              <a:round/>
            </a:ln>
          </p:spPr>
          <p:txBody>
            <a:bodyPr/>
            <a:lstStyle/>
            <a:p>
              <a:endParaRPr lang="en-US"/>
            </a:p>
          </p:txBody>
        </p:sp>
        <p:sp>
          <p:nvSpPr>
            <p:cNvPr id="12" name="TextBox 12"/>
            <p:cNvSpPr txBox="1"/>
            <p:nvPr/>
          </p:nvSpPr>
          <p:spPr>
            <a:xfrm>
              <a:off x="0" y="-38100"/>
              <a:ext cx="4413951" cy="447358"/>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280440" y="211683"/>
            <a:ext cx="2393221" cy="2216721"/>
          </a:xfrm>
          <a:custGeom>
            <a:avLst/>
            <a:gdLst/>
            <a:ahLst/>
            <a:cxnLst/>
            <a:rect l="l" t="t" r="r" b="b"/>
            <a:pathLst>
              <a:path w="2393221" h="2216721">
                <a:moveTo>
                  <a:pt x="0" y="0"/>
                </a:moveTo>
                <a:lnTo>
                  <a:pt x="2393221" y="0"/>
                </a:lnTo>
                <a:lnTo>
                  <a:pt x="2393221" y="2216721"/>
                </a:lnTo>
                <a:lnTo>
                  <a:pt x="0" y="22167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1477050" y="4592292"/>
            <a:ext cx="10098423" cy="4857848"/>
          </a:xfrm>
          <a:custGeom>
            <a:avLst/>
            <a:gdLst/>
            <a:ahLst/>
            <a:cxnLst/>
            <a:rect l="l" t="t" r="r" b="b"/>
            <a:pathLst>
              <a:path w="10386177" h="4911789">
                <a:moveTo>
                  <a:pt x="0" y="0"/>
                </a:moveTo>
                <a:lnTo>
                  <a:pt x="10386177" y="0"/>
                </a:lnTo>
                <a:lnTo>
                  <a:pt x="10386177" y="4911789"/>
                </a:lnTo>
                <a:lnTo>
                  <a:pt x="0" y="4911789"/>
                </a:lnTo>
                <a:lnTo>
                  <a:pt x="0" y="0"/>
                </a:lnTo>
                <a:close/>
              </a:path>
            </a:pathLst>
          </a:custGeom>
          <a:blipFill>
            <a:blip r:embed="rId6"/>
            <a:stretch>
              <a:fillRect l="-14344" t="-239015" r="-13950" b="-4929"/>
            </a:stretch>
          </a:blipFill>
        </p:spPr>
        <p:txBody>
          <a:bodyPr/>
          <a:lstStyle/>
          <a:p>
            <a:endParaRPr lang="en-US"/>
          </a:p>
        </p:txBody>
      </p:sp>
      <p:sp>
        <p:nvSpPr>
          <p:cNvPr id="16" name="TextBox 16"/>
          <p:cNvSpPr txBox="1"/>
          <p:nvPr/>
        </p:nvSpPr>
        <p:spPr>
          <a:xfrm>
            <a:off x="1477050" y="2608594"/>
            <a:ext cx="15782250" cy="1866081"/>
          </a:xfrm>
          <a:prstGeom prst="rect">
            <a:avLst/>
          </a:prstGeom>
        </p:spPr>
        <p:txBody>
          <a:bodyPr lIns="0" tIns="0" rIns="0" bIns="0" rtlCol="0" anchor="t">
            <a:spAutoFit/>
          </a:bodyPr>
          <a:lstStyle/>
          <a:p>
            <a:pPr algn="just">
              <a:lnSpc>
                <a:spcPts val="7532"/>
              </a:lnSpc>
            </a:pPr>
            <a:r>
              <a:rPr lang="en-US" sz="5021" b="1">
                <a:solidFill>
                  <a:srgbClr val="000000"/>
                </a:solidFill>
                <a:latin typeface="Open Sans 1 Bold"/>
                <a:ea typeface="Open Sans 1 Bold"/>
                <a:cs typeface="Open Sans 1 Bold"/>
                <a:sym typeface="Open Sans 1 Bold"/>
              </a:rPr>
              <a:t>Việc làm nào của bạn trong các tranh thể hiện tính thật thà? Vì sao?</a:t>
            </a:r>
          </a:p>
        </p:txBody>
      </p:sp>
      <p:sp>
        <p:nvSpPr>
          <p:cNvPr id="17" name="TextBox 16">
            <a:extLst>
              <a:ext uri="{FF2B5EF4-FFF2-40B4-BE49-F238E27FC236}">
                <a16:creationId xmlns:a16="http://schemas.microsoft.com/office/drawing/2014/main" id="{805E74CF-E8A9-9CDD-CB7F-19BB6AB16DFD}"/>
              </a:ext>
            </a:extLst>
          </p:cNvPr>
          <p:cNvSpPr txBox="1"/>
          <p:nvPr/>
        </p:nvSpPr>
        <p:spPr>
          <a:xfrm>
            <a:off x="2673660" y="836861"/>
            <a:ext cx="15333900" cy="959365"/>
          </a:xfrm>
          <a:prstGeom prst="rect">
            <a:avLst/>
          </a:prstGeom>
        </p:spPr>
        <p:txBody>
          <a:bodyPr lIns="0" tIns="0" rIns="0" bIns="0" rtlCol="0" anchor="t">
            <a:spAutoFit/>
          </a:bodyPr>
          <a:lstStyle/>
          <a:p>
            <a:pPr algn="l">
              <a:lnSpc>
                <a:spcPts val="8105"/>
              </a:lnSpc>
              <a:spcBef>
                <a:spcPct val="0"/>
              </a:spcBef>
            </a:pPr>
            <a:r>
              <a:rPr lang="en-US" sz="6500" b="1" dirty="0">
                <a:solidFill>
                  <a:srgbClr val="653835"/>
                </a:solidFill>
                <a:latin typeface="UTM Avo" panose="02040603050506020204" pitchFamily="18"/>
                <a:ea typeface="Paytone One"/>
                <a:cs typeface="Paytone One"/>
                <a:sym typeface="Paytone One"/>
              </a:rPr>
              <a:t>Quan </a:t>
            </a:r>
            <a:r>
              <a:rPr lang="en-US" sz="6500" b="1" dirty="0" err="1">
                <a:solidFill>
                  <a:srgbClr val="653835"/>
                </a:solidFill>
                <a:latin typeface="UTM Avo" panose="02040603050506020204" pitchFamily="18"/>
                <a:ea typeface="Paytone One"/>
                <a:cs typeface="Paytone One"/>
                <a:sym typeface="Paytone One"/>
              </a:rPr>
              <a:t>sát</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tranh</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và</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trả</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lời</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câu</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hỏi</a:t>
            </a:r>
            <a:r>
              <a:rPr lang="en-US" sz="6500" b="1" dirty="0">
                <a:solidFill>
                  <a:srgbClr val="653835"/>
                </a:solidFill>
                <a:latin typeface="UTM Avo" panose="02040603050506020204" pitchFamily="18"/>
                <a:ea typeface="Paytone One"/>
                <a:cs typeface="Paytone One"/>
                <a:sym typeface="Paytone One"/>
              </a:rPr>
              <a:t>:</a:t>
            </a:r>
          </a:p>
        </p:txBody>
      </p:sp>
      <p:sp>
        <p:nvSpPr>
          <p:cNvPr id="18" name="TextBox 17">
            <a:extLst>
              <a:ext uri="{FF2B5EF4-FFF2-40B4-BE49-F238E27FC236}">
                <a16:creationId xmlns:a16="http://schemas.microsoft.com/office/drawing/2014/main" id="{723CC5E5-50D0-48C9-B895-DDBF031548D4}"/>
              </a:ext>
            </a:extLst>
          </p:cNvPr>
          <p:cNvSpPr txBox="1"/>
          <p:nvPr/>
        </p:nvSpPr>
        <p:spPr>
          <a:xfrm>
            <a:off x="11575472" y="5237151"/>
            <a:ext cx="5922894" cy="3170099"/>
          </a:xfrm>
          <a:prstGeom prst="rect">
            <a:avLst/>
          </a:prstGeom>
          <a:solidFill>
            <a:schemeClr val="accent6">
              <a:lumMod val="20000"/>
              <a:lumOff val="80000"/>
            </a:schemeClr>
          </a:solidFill>
        </p:spPr>
        <p:txBody>
          <a:bodyPr wrap="square" rtlCol="0">
            <a:spAutoFit/>
          </a:bodyPr>
          <a:lstStyle/>
          <a:p>
            <a:pPr algn="just"/>
            <a:r>
              <a:rPr lang="en-VN" sz="5000" dirty="0">
                <a:latin typeface="UTM Avo" panose="02040603050506020204" pitchFamily="18"/>
              </a:rPr>
              <a:t>Nhắc người khác nhận lại đồ</a:t>
            </a:r>
          </a:p>
          <a:p>
            <a:pPr algn="just"/>
            <a:r>
              <a:rPr lang="en-VN" sz="5000" dirty="0">
                <a:latin typeface="UTM Avo" panose="02040603050506020204" pitchFamily="18"/>
              </a:rPr>
              <a:t>-&gt;Đây là một việc thật thà.</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9EF"/>
        </a:solidFill>
        <a:effectLst/>
      </p:bgPr>
    </p:bg>
    <p:spTree>
      <p:nvGrpSpPr>
        <p:cNvPr id="1" name="">
          <a:extLst>
            <a:ext uri="{FF2B5EF4-FFF2-40B4-BE49-F238E27FC236}">
              <a16:creationId xmlns:a16="http://schemas.microsoft.com/office/drawing/2014/main" id="{D6B124E2-1DCE-970B-688D-34F69894A13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BEF87D8-4704-A4A5-DA55-1CA64BFEA61B}"/>
              </a:ext>
            </a:extLst>
          </p:cNvPr>
          <p:cNvGrpSpPr/>
          <p:nvPr/>
        </p:nvGrpSpPr>
        <p:grpSpPr>
          <a:xfrm>
            <a:off x="1028700" y="2428404"/>
            <a:ext cx="16651274" cy="7476562"/>
            <a:chOff x="0" y="0"/>
            <a:chExt cx="22201699" cy="9968749"/>
          </a:xfrm>
        </p:grpSpPr>
        <p:grpSp>
          <p:nvGrpSpPr>
            <p:cNvPr id="3" name="Group 3">
              <a:extLst>
                <a:ext uri="{FF2B5EF4-FFF2-40B4-BE49-F238E27FC236}">
                  <a16:creationId xmlns:a16="http://schemas.microsoft.com/office/drawing/2014/main" id="{6C86A02A-D6E0-E44E-B89C-C82E3889A7C7}"/>
                </a:ext>
              </a:extLst>
            </p:cNvPr>
            <p:cNvGrpSpPr/>
            <p:nvPr/>
          </p:nvGrpSpPr>
          <p:grpSpPr>
            <a:xfrm>
              <a:off x="0" y="0"/>
              <a:ext cx="22201699" cy="9968749"/>
              <a:chOff x="0" y="0"/>
              <a:chExt cx="4998047" cy="2244165"/>
            </a:xfrm>
          </p:grpSpPr>
          <p:sp>
            <p:nvSpPr>
              <p:cNvPr id="4" name="Freeform 4">
                <a:extLst>
                  <a:ext uri="{FF2B5EF4-FFF2-40B4-BE49-F238E27FC236}">
                    <a16:creationId xmlns:a16="http://schemas.microsoft.com/office/drawing/2014/main" id="{00FA7389-20A2-A80C-918B-6DCD6FBFF645}"/>
                  </a:ext>
                </a:extLst>
              </p:cNvPr>
              <p:cNvSpPr/>
              <p:nvPr/>
            </p:nvSpPr>
            <p:spPr>
              <a:xfrm>
                <a:off x="0" y="0"/>
                <a:ext cx="4998047" cy="2244165"/>
              </a:xfrm>
              <a:custGeom>
                <a:avLst/>
                <a:gdLst/>
                <a:ahLst/>
                <a:cxnLst/>
                <a:rect l="l" t="t" r="r" b="b"/>
                <a:pathLst>
                  <a:path w="4998047" h="2244165">
                    <a:moveTo>
                      <a:pt x="0" y="0"/>
                    </a:moveTo>
                    <a:lnTo>
                      <a:pt x="4998047" y="0"/>
                    </a:lnTo>
                    <a:lnTo>
                      <a:pt x="4998047" y="2244165"/>
                    </a:lnTo>
                    <a:lnTo>
                      <a:pt x="0" y="2244165"/>
                    </a:lnTo>
                    <a:close/>
                  </a:path>
                </a:pathLst>
              </a:custGeom>
              <a:solidFill>
                <a:srgbClr val="FFFFFF"/>
              </a:solidFill>
              <a:ln w="38100" cap="sq">
                <a:solidFill>
                  <a:srgbClr val="644F3D"/>
                </a:solidFill>
                <a:prstDash val="solid"/>
                <a:miter/>
              </a:ln>
            </p:spPr>
            <p:txBody>
              <a:bodyPr/>
              <a:lstStyle/>
              <a:p>
                <a:endParaRPr lang="en-US"/>
              </a:p>
            </p:txBody>
          </p:sp>
          <p:sp>
            <p:nvSpPr>
              <p:cNvPr id="5" name="TextBox 5">
                <a:extLst>
                  <a:ext uri="{FF2B5EF4-FFF2-40B4-BE49-F238E27FC236}">
                    <a16:creationId xmlns:a16="http://schemas.microsoft.com/office/drawing/2014/main" id="{17427B17-E088-A2AB-4140-1CD582B90D4E}"/>
                  </a:ext>
                </a:extLst>
              </p:cNvPr>
              <p:cNvSpPr txBox="1"/>
              <p:nvPr/>
            </p:nvSpPr>
            <p:spPr>
              <a:xfrm>
                <a:off x="0" y="-38100"/>
                <a:ext cx="4998047" cy="2282265"/>
              </a:xfrm>
              <a:prstGeom prst="rect">
                <a:avLst/>
              </a:prstGeom>
            </p:spPr>
            <p:txBody>
              <a:bodyPr lIns="50800" tIns="50800" rIns="50800" bIns="50800" rtlCol="0" anchor="ctr"/>
              <a:lstStyle/>
              <a:p>
                <a:pPr algn="ctr">
                  <a:lnSpc>
                    <a:spcPts val="2659"/>
                  </a:lnSpc>
                </a:pPr>
                <a:endParaRPr/>
              </a:p>
            </p:txBody>
          </p:sp>
        </p:grpSp>
        <p:grpSp>
          <p:nvGrpSpPr>
            <p:cNvPr id="6" name="Group 6">
              <a:extLst>
                <a:ext uri="{FF2B5EF4-FFF2-40B4-BE49-F238E27FC236}">
                  <a16:creationId xmlns:a16="http://schemas.microsoft.com/office/drawing/2014/main" id="{9F3E8D52-AA37-C56E-E5A6-F939F241F6C1}"/>
                </a:ext>
              </a:extLst>
            </p:cNvPr>
            <p:cNvGrpSpPr/>
            <p:nvPr/>
          </p:nvGrpSpPr>
          <p:grpSpPr>
            <a:xfrm>
              <a:off x="242144" y="172084"/>
              <a:ext cx="21717411" cy="9624581"/>
              <a:chOff x="0" y="0"/>
              <a:chExt cx="4889024" cy="2166686"/>
            </a:xfrm>
          </p:grpSpPr>
          <p:sp>
            <p:nvSpPr>
              <p:cNvPr id="7" name="Freeform 7">
                <a:extLst>
                  <a:ext uri="{FF2B5EF4-FFF2-40B4-BE49-F238E27FC236}">
                    <a16:creationId xmlns:a16="http://schemas.microsoft.com/office/drawing/2014/main" id="{8097A938-3AF7-E975-AF64-E52BF594F632}"/>
                  </a:ext>
                </a:extLst>
              </p:cNvPr>
              <p:cNvSpPr/>
              <p:nvPr/>
            </p:nvSpPr>
            <p:spPr>
              <a:xfrm>
                <a:off x="0" y="0"/>
                <a:ext cx="4889024" cy="2166686"/>
              </a:xfrm>
              <a:custGeom>
                <a:avLst/>
                <a:gdLst/>
                <a:ahLst/>
                <a:cxnLst/>
                <a:rect l="l" t="t" r="r" b="b"/>
                <a:pathLst>
                  <a:path w="4889024" h="2166686">
                    <a:moveTo>
                      <a:pt x="0" y="0"/>
                    </a:moveTo>
                    <a:lnTo>
                      <a:pt x="4889024" y="0"/>
                    </a:lnTo>
                    <a:lnTo>
                      <a:pt x="4889024" y="2166686"/>
                    </a:lnTo>
                    <a:lnTo>
                      <a:pt x="0" y="2166686"/>
                    </a:lnTo>
                    <a:close/>
                  </a:path>
                </a:pathLst>
              </a:custGeom>
              <a:solidFill>
                <a:srgbClr val="FFFFFF"/>
              </a:solidFill>
              <a:ln w="38100" cap="sq">
                <a:solidFill>
                  <a:srgbClr val="C1CE9A"/>
                </a:solidFill>
                <a:prstDash val="lgDash"/>
                <a:miter/>
              </a:ln>
            </p:spPr>
            <p:txBody>
              <a:bodyPr/>
              <a:lstStyle/>
              <a:p>
                <a:endParaRPr lang="en-US"/>
              </a:p>
            </p:txBody>
          </p:sp>
          <p:sp>
            <p:nvSpPr>
              <p:cNvPr id="8" name="TextBox 8">
                <a:extLst>
                  <a:ext uri="{FF2B5EF4-FFF2-40B4-BE49-F238E27FC236}">
                    <a16:creationId xmlns:a16="http://schemas.microsoft.com/office/drawing/2014/main" id="{41D68B52-60F7-289E-F5D6-95AF219ED62D}"/>
                  </a:ext>
                </a:extLst>
              </p:cNvPr>
              <p:cNvSpPr txBox="1"/>
              <p:nvPr/>
            </p:nvSpPr>
            <p:spPr>
              <a:xfrm>
                <a:off x="0" y="-38100"/>
                <a:ext cx="4889024" cy="2204786"/>
              </a:xfrm>
              <a:prstGeom prst="rect">
                <a:avLst/>
              </a:prstGeom>
            </p:spPr>
            <p:txBody>
              <a:bodyPr lIns="50800" tIns="50800" rIns="50800" bIns="50800" rtlCol="0" anchor="ctr"/>
              <a:lstStyle/>
              <a:p>
                <a:pPr algn="ctr">
                  <a:lnSpc>
                    <a:spcPts val="2659"/>
                  </a:lnSpc>
                </a:pPr>
                <a:endParaRPr/>
              </a:p>
            </p:txBody>
          </p:sp>
        </p:grpSp>
      </p:grpSp>
      <p:sp>
        <p:nvSpPr>
          <p:cNvPr id="9" name="Freeform 9">
            <a:extLst>
              <a:ext uri="{FF2B5EF4-FFF2-40B4-BE49-F238E27FC236}">
                <a16:creationId xmlns:a16="http://schemas.microsoft.com/office/drawing/2014/main" id="{C358438B-FAD4-4C1E-A936-66145D86566B}"/>
              </a:ext>
            </a:extLst>
          </p:cNvPr>
          <p:cNvSpPr/>
          <p:nvPr/>
        </p:nvSpPr>
        <p:spPr>
          <a:xfrm>
            <a:off x="-3134317" y="7780418"/>
            <a:ext cx="5496517" cy="2970409"/>
          </a:xfrm>
          <a:custGeom>
            <a:avLst/>
            <a:gdLst/>
            <a:ahLst/>
            <a:cxnLst/>
            <a:rect l="l" t="t" r="r" b="b"/>
            <a:pathLst>
              <a:path w="5496517" h="2970409">
                <a:moveTo>
                  <a:pt x="0" y="0"/>
                </a:moveTo>
                <a:lnTo>
                  <a:pt x="5496517" y="0"/>
                </a:lnTo>
                <a:lnTo>
                  <a:pt x="5496517" y="2970409"/>
                </a:lnTo>
                <a:lnTo>
                  <a:pt x="0" y="29704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0" name="Group 10">
            <a:extLst>
              <a:ext uri="{FF2B5EF4-FFF2-40B4-BE49-F238E27FC236}">
                <a16:creationId xmlns:a16="http://schemas.microsoft.com/office/drawing/2014/main" id="{1545270E-672F-ED51-9E3D-C9E015226287}"/>
              </a:ext>
            </a:extLst>
          </p:cNvPr>
          <p:cNvGrpSpPr/>
          <p:nvPr/>
        </p:nvGrpSpPr>
        <p:grpSpPr>
          <a:xfrm>
            <a:off x="280440" y="517910"/>
            <a:ext cx="17727121" cy="1643645"/>
            <a:chOff x="0" y="0"/>
            <a:chExt cx="4413951" cy="409258"/>
          </a:xfrm>
        </p:grpSpPr>
        <p:sp>
          <p:nvSpPr>
            <p:cNvPr id="11" name="Freeform 11">
              <a:extLst>
                <a:ext uri="{FF2B5EF4-FFF2-40B4-BE49-F238E27FC236}">
                  <a16:creationId xmlns:a16="http://schemas.microsoft.com/office/drawing/2014/main" id="{91B3451F-6AFF-D4DC-85B7-605052E70186}"/>
                </a:ext>
              </a:extLst>
            </p:cNvPr>
            <p:cNvSpPr/>
            <p:nvPr/>
          </p:nvSpPr>
          <p:spPr>
            <a:xfrm>
              <a:off x="0" y="0"/>
              <a:ext cx="4413952" cy="409258"/>
            </a:xfrm>
            <a:custGeom>
              <a:avLst/>
              <a:gdLst/>
              <a:ahLst/>
              <a:cxnLst/>
              <a:rect l="l" t="t" r="r" b="b"/>
              <a:pathLst>
                <a:path w="4413952" h="409258">
                  <a:moveTo>
                    <a:pt x="22273" y="0"/>
                  </a:moveTo>
                  <a:lnTo>
                    <a:pt x="4391678" y="0"/>
                  </a:lnTo>
                  <a:cubicBezTo>
                    <a:pt x="4397585" y="0"/>
                    <a:pt x="4403251" y="2347"/>
                    <a:pt x="4407428" y="6524"/>
                  </a:cubicBezTo>
                  <a:cubicBezTo>
                    <a:pt x="4411605" y="10701"/>
                    <a:pt x="4413952" y="16366"/>
                    <a:pt x="4413952" y="22273"/>
                  </a:cubicBezTo>
                  <a:lnTo>
                    <a:pt x="4413952" y="386985"/>
                  </a:lnTo>
                  <a:cubicBezTo>
                    <a:pt x="4413952" y="399286"/>
                    <a:pt x="4403980" y="409258"/>
                    <a:pt x="4391678" y="409258"/>
                  </a:cubicBezTo>
                  <a:lnTo>
                    <a:pt x="22273" y="409258"/>
                  </a:lnTo>
                  <a:cubicBezTo>
                    <a:pt x="9972" y="409258"/>
                    <a:pt x="0" y="399286"/>
                    <a:pt x="0" y="386985"/>
                  </a:cubicBezTo>
                  <a:lnTo>
                    <a:pt x="0" y="22273"/>
                  </a:lnTo>
                  <a:cubicBezTo>
                    <a:pt x="0" y="9972"/>
                    <a:pt x="9972" y="0"/>
                    <a:pt x="22273" y="0"/>
                  </a:cubicBezTo>
                  <a:close/>
                </a:path>
              </a:pathLst>
            </a:custGeom>
            <a:solidFill>
              <a:srgbClr val="FFFFFF"/>
            </a:solidFill>
            <a:ln w="47625" cap="rnd">
              <a:solidFill>
                <a:srgbClr val="000000"/>
              </a:solidFill>
              <a:prstDash val="solid"/>
              <a:round/>
            </a:ln>
          </p:spPr>
          <p:txBody>
            <a:bodyPr/>
            <a:lstStyle/>
            <a:p>
              <a:endParaRPr lang="en-US"/>
            </a:p>
          </p:txBody>
        </p:sp>
        <p:sp>
          <p:nvSpPr>
            <p:cNvPr id="12" name="TextBox 12">
              <a:extLst>
                <a:ext uri="{FF2B5EF4-FFF2-40B4-BE49-F238E27FC236}">
                  <a16:creationId xmlns:a16="http://schemas.microsoft.com/office/drawing/2014/main" id="{33EEF0C4-BE1B-EBEE-85ED-4F7B40D4D5A1}"/>
                </a:ext>
              </a:extLst>
            </p:cNvPr>
            <p:cNvSpPr txBox="1"/>
            <p:nvPr/>
          </p:nvSpPr>
          <p:spPr>
            <a:xfrm>
              <a:off x="0" y="-38100"/>
              <a:ext cx="4413951" cy="447358"/>
            </a:xfrm>
            <a:prstGeom prst="rect">
              <a:avLst/>
            </a:prstGeom>
          </p:spPr>
          <p:txBody>
            <a:bodyPr lIns="50800" tIns="50800" rIns="50800" bIns="50800" rtlCol="0" anchor="ctr"/>
            <a:lstStyle/>
            <a:p>
              <a:pPr algn="ctr">
                <a:lnSpc>
                  <a:spcPts val="2659"/>
                </a:lnSpc>
                <a:spcBef>
                  <a:spcPct val="0"/>
                </a:spcBef>
              </a:pPr>
              <a:endParaRPr/>
            </a:p>
          </p:txBody>
        </p:sp>
      </p:grpSp>
      <p:sp>
        <p:nvSpPr>
          <p:cNvPr id="17" name="TextBox 16">
            <a:extLst>
              <a:ext uri="{FF2B5EF4-FFF2-40B4-BE49-F238E27FC236}">
                <a16:creationId xmlns:a16="http://schemas.microsoft.com/office/drawing/2014/main" id="{A61BBE4F-3E3C-9B46-F557-A4AE4085D3A3}"/>
              </a:ext>
            </a:extLst>
          </p:cNvPr>
          <p:cNvSpPr txBox="1"/>
          <p:nvPr/>
        </p:nvSpPr>
        <p:spPr>
          <a:xfrm>
            <a:off x="2517930" y="836861"/>
            <a:ext cx="15333900" cy="959365"/>
          </a:xfrm>
          <a:prstGeom prst="rect">
            <a:avLst/>
          </a:prstGeom>
        </p:spPr>
        <p:txBody>
          <a:bodyPr lIns="0" tIns="0" rIns="0" bIns="0" rtlCol="0" anchor="t">
            <a:spAutoFit/>
          </a:bodyPr>
          <a:lstStyle/>
          <a:p>
            <a:pPr algn="l">
              <a:lnSpc>
                <a:spcPts val="8105"/>
              </a:lnSpc>
              <a:spcBef>
                <a:spcPct val="0"/>
              </a:spcBef>
            </a:pPr>
            <a:r>
              <a:rPr lang="en-US" sz="6500" b="1" dirty="0" err="1">
                <a:solidFill>
                  <a:srgbClr val="653835"/>
                </a:solidFill>
                <a:latin typeface="UTM Avo" panose="02040603050506020204" pitchFamily="18"/>
                <a:ea typeface="Paytone One"/>
                <a:cs typeface="Paytone One"/>
                <a:sym typeface="Paytone One"/>
              </a:rPr>
              <a:t>Xử</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lí</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tình</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huống</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và</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đóng</a:t>
            </a:r>
            <a:r>
              <a:rPr lang="en-US" sz="6500" b="1" dirty="0">
                <a:solidFill>
                  <a:srgbClr val="653835"/>
                </a:solidFill>
                <a:latin typeface="UTM Avo" panose="02040603050506020204" pitchFamily="18"/>
                <a:ea typeface="Paytone One"/>
                <a:cs typeface="Paytone One"/>
                <a:sym typeface="Paytone One"/>
              </a:rPr>
              <a:t> </a:t>
            </a:r>
            <a:r>
              <a:rPr lang="en-US" sz="6500" b="1" dirty="0" err="1">
                <a:solidFill>
                  <a:srgbClr val="653835"/>
                </a:solidFill>
                <a:latin typeface="UTM Avo" panose="02040603050506020204" pitchFamily="18"/>
                <a:ea typeface="Paytone One"/>
                <a:cs typeface="Paytone One"/>
                <a:sym typeface="Paytone One"/>
              </a:rPr>
              <a:t>vai</a:t>
            </a:r>
            <a:r>
              <a:rPr lang="en-US" sz="6500" b="1" dirty="0">
                <a:solidFill>
                  <a:srgbClr val="653835"/>
                </a:solidFill>
                <a:latin typeface="UTM Avo" panose="02040603050506020204" pitchFamily="18"/>
                <a:ea typeface="Paytone One"/>
                <a:cs typeface="Paytone One"/>
                <a:sym typeface="Paytone One"/>
              </a:rPr>
              <a:t>:</a:t>
            </a:r>
          </a:p>
        </p:txBody>
      </p:sp>
      <p:sp>
        <p:nvSpPr>
          <p:cNvPr id="15" name="Freeform 14">
            <a:extLst>
              <a:ext uri="{FF2B5EF4-FFF2-40B4-BE49-F238E27FC236}">
                <a16:creationId xmlns:a16="http://schemas.microsoft.com/office/drawing/2014/main" id="{AF192ED4-7203-D484-FA83-0BC239AC861C}"/>
              </a:ext>
            </a:extLst>
          </p:cNvPr>
          <p:cNvSpPr/>
          <p:nvPr/>
        </p:nvSpPr>
        <p:spPr>
          <a:xfrm>
            <a:off x="0" y="89333"/>
            <a:ext cx="2362200" cy="2221455"/>
          </a:xfrm>
          <a:custGeom>
            <a:avLst/>
            <a:gdLst/>
            <a:ahLst/>
            <a:cxnLst/>
            <a:rect l="l" t="t" r="r" b="b"/>
            <a:pathLst>
              <a:path w="4442429" h="4114800">
                <a:moveTo>
                  <a:pt x="0" y="0"/>
                </a:moveTo>
                <a:lnTo>
                  <a:pt x="4442430" y="0"/>
                </a:lnTo>
                <a:lnTo>
                  <a:pt x="444243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19" name="Picture 18">
            <a:extLst>
              <a:ext uri="{FF2B5EF4-FFF2-40B4-BE49-F238E27FC236}">
                <a16:creationId xmlns:a16="http://schemas.microsoft.com/office/drawing/2014/main" id="{A9E97A90-95CC-B15B-F8F1-38EF3F293079}"/>
              </a:ext>
            </a:extLst>
          </p:cNvPr>
          <p:cNvPicPr>
            <a:picLocks noChangeAspect="1"/>
          </p:cNvPicPr>
          <p:nvPr/>
        </p:nvPicPr>
        <p:blipFill>
          <a:blip r:embed="rId6">
            <a:extLst>
              <a:ext uri="{28A0092B-C50C-407E-A947-70E740481C1C}">
                <a14:useLocalDpi xmlns:a14="http://schemas.microsoft.com/office/drawing/2010/main" val="0"/>
              </a:ext>
            </a:extLst>
          </a:blip>
          <a:srcRect l="6726" t="4997" r="13551" b="62024"/>
          <a:stretch/>
        </p:blipFill>
        <p:spPr>
          <a:xfrm>
            <a:off x="1205619" y="3585140"/>
            <a:ext cx="8938273" cy="5036157"/>
          </a:xfrm>
          <a:prstGeom prst="rect">
            <a:avLst/>
          </a:prstGeom>
        </p:spPr>
      </p:pic>
      <p:sp>
        <p:nvSpPr>
          <p:cNvPr id="20" name="TextBox 19">
            <a:extLst>
              <a:ext uri="{FF2B5EF4-FFF2-40B4-BE49-F238E27FC236}">
                <a16:creationId xmlns:a16="http://schemas.microsoft.com/office/drawing/2014/main" id="{7AE6DF1C-12BA-085C-9220-7D9DC2725F15}"/>
              </a:ext>
            </a:extLst>
          </p:cNvPr>
          <p:cNvSpPr txBox="1"/>
          <p:nvPr/>
        </p:nvSpPr>
        <p:spPr>
          <a:xfrm>
            <a:off x="10088021" y="2940815"/>
            <a:ext cx="6994360" cy="6324808"/>
          </a:xfrm>
          <a:prstGeom prst="rect">
            <a:avLst/>
          </a:prstGeom>
          <a:noFill/>
        </p:spPr>
        <p:txBody>
          <a:bodyPr wrap="square" rtlCol="0">
            <a:spAutoFit/>
          </a:bodyPr>
          <a:lstStyle/>
          <a:p>
            <a:pPr algn="just"/>
            <a:r>
              <a:rPr lang="vi-VN" sz="4500" i="0" dirty="0">
                <a:solidFill>
                  <a:srgbClr val="653834"/>
                </a:solidFill>
                <a:effectLst/>
                <a:latin typeface="UTM Avo" panose="02040603050506020204" pitchFamily="18"/>
              </a:rPr>
              <a:t>Lan đến lớp sớm và nhặt được quyển truyện tranh của ai đó để quên trong ngăn bàn, đây là quyển truyện tranh rất đẹp mà Lan đã thích từ lâu. Lan nên làm gì với quyển truyện nhặt được?</a:t>
            </a:r>
            <a:endParaRPr lang="en-VN" sz="4500" dirty="0">
              <a:solidFill>
                <a:srgbClr val="653834"/>
              </a:solidFill>
              <a:latin typeface="UTM Avo" panose="02040603050506020204" pitchFamily="18"/>
            </a:endParaRPr>
          </a:p>
        </p:txBody>
      </p:sp>
    </p:spTree>
    <p:extLst>
      <p:ext uri="{BB962C8B-B14F-4D97-AF65-F5344CB8AC3E}">
        <p14:creationId xmlns:p14="http://schemas.microsoft.com/office/powerpoint/2010/main" val="7619903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heckerboard(across)">
                                      <p:cBhvr>
                                        <p:cTn id="10" dur="500"/>
                                        <p:tgtEl>
                                          <p:spTgt spid="17"/>
                                        </p:tgtEl>
                                      </p:cBhvr>
                                    </p:animEffect>
                                  </p:childTnLst>
                                </p:cTn>
                              </p:par>
                              <p:par>
                                <p:cTn id="11" presetID="5"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heckerboard(across)">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TotalTime>
  <Words>531</Words>
  <Application>Microsoft Office PowerPoint</Application>
  <PresentationFormat>Custom</PresentationFormat>
  <Paragraphs>41</Paragraphs>
  <Slides>20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UTM Avo Bold</vt:lpstr>
      <vt:lpstr>Open Sans 1 Bold</vt:lpstr>
      <vt:lpstr>Times New Roman</vt:lpstr>
      <vt:lpstr>Calibri</vt:lpstr>
      <vt:lpstr>Arial</vt:lpstr>
      <vt:lpstr>UTM Avo</vt:lpstr>
      <vt:lpstr>SVN-Newton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Cream Colorful Pastel Cute Illustration Project Presentation </dc:title>
  <cp:lastModifiedBy>Admin</cp:lastModifiedBy>
  <cp:revision>4</cp:revision>
  <dcterms:created xsi:type="dcterms:W3CDTF">2006-08-16T00:00:00Z</dcterms:created>
  <dcterms:modified xsi:type="dcterms:W3CDTF">2026-03-12T09:54:34Z</dcterms:modified>
  <dc:identifier>DAGlKHPtncw</dc:identifier>
</cp:coreProperties>
</file>