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464" r:id="rId4"/>
    <p:sldId id="266" r:id="rId5"/>
    <p:sldId id="257" r:id="rId6"/>
    <p:sldId id="260" r:id="rId7"/>
    <p:sldId id="256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0994-B98E-466F-A96A-ABB760FDCD0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3024-E9F7-48B5-826D-8066E25AA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9F1D-7786-4424-80A4-6B1C97D23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C5364-2356-4A2A-B5FB-BD458484A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57F0-7D01-4545-A149-F736C0A6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A1891-1D4B-4E75-8141-95FADAD4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8CB8-543D-4C42-98B7-295D229A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9048-69C6-4600-A78A-83AFD2A3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163F6-A1D4-47A9-9E54-B7D98F9E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D982-38AF-4C9D-BC41-9010A7D7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1369-1E87-4EDE-9181-C3C89082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4E74-17EF-404D-874F-3A5B0EFA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BE9DC-8F18-46A9-9E9E-B21944D04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85E8E-2604-4687-8B0B-CC55246A3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ED4B-5F71-44CB-9E64-9866007E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BBEA-08A6-4275-8AB5-32287D49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A98F9-3A4A-48CB-9F6A-76585F03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2D726-7E0C-4CA1-9B1E-9BEF7FFDA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23F63-2217-460E-8D78-FFD7A5D58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282EF-65BF-4409-A3FD-F8AC23298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524BD-90E8-460B-8FF3-9379BF762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92961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F6DE1-ECFC-4FA9-9CCB-33FD14D18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0CC44-DE59-4F15-94A0-3B7FD953E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1E19B-4367-462D-81F8-197F2518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C14B-D2EF-4FDB-BAE5-5735BAEF4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00618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1E842-745C-4F46-BCBB-283D83D2B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8BED6-A1C1-494E-AAF5-97999E481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D709C-CE4A-47F6-ACBC-81235BFEA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CB7EF-7DD8-4C90-85A9-8D73DB2C4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1666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6B79B-1E18-488B-86F3-C48DF69A1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017BB-C89F-447C-83FF-57AD3DFF5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3F144-99DD-4EC4-8772-91EDC1C86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F6FE-9745-453C-B54B-58D7B8162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64806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C021E-4A26-46C8-AD6B-0C054CBDC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40725-411B-496B-99A3-853AA81E8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438291-90B2-44C5-B290-AAE0249F5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95ACB-32EC-4CCD-997B-8A5ACA705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09165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F4E847-429C-463A-9F59-513832F8F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475762-3141-46C5-93B4-14F0B6529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8B6E67-1CBB-4ED3-94DD-5E178A86B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383C6-7152-4949-88BE-DA315CE3F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033958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F748F-7E65-4922-B6E1-1E5F9C0E7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3A3C5-EEBA-4A4B-B5AB-AE32A6DD3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C6FB0-3D60-4186-ABD5-A2F93B216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62F2-4389-496D-9114-00229E387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416065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F7827-F8F2-42B3-A902-ABB9EC05F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B0F45-8CA6-4752-9016-C7C967FC7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E4D40-E33F-4446-9A2E-5DF39343D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DC0D6-B85A-4FCE-8A63-5A05A0453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1242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D353-1CC7-4658-9E65-B1E842CA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E2F8-00AC-40F9-88E5-09ACA426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B967-628F-4621-A2EA-D798853C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1C17A-3A66-4B4E-91CF-5DA35A5D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09D7C-6FED-4E0F-9DBF-B5AC475E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ECCE-7A5E-4C98-9D88-9EE5C43A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225CB-E08B-4185-81DC-28F40CAB5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21F13-498E-40CD-A3CE-336F9455C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54A2-2B12-4F6C-8570-2104ECA19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006379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2AB2F-2E51-4074-8263-2EA440902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4EC40-0A89-490F-A1AB-1DA86C785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27869-AE24-458A-AE5D-181832F06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D80D2-075B-44EE-BF40-832DF6D89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68449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03F87-4E2E-41A2-96EE-847781D40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8B1F7-2861-49F1-A3C3-6381B90FB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2325B4-F841-41A9-9F55-BF4F28103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B37EE-5524-4EE9-83F7-AEF6650CF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69169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309EF1-F650-4B0B-8201-A5F27C3F1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D39C34-0CA5-413F-9B3A-F477E4D2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81F86-5D92-47F4-8093-A040EC749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2812B-373A-46A5-A16C-6218EE185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5578"/>
      </p:ext>
    </p:extLst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54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8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84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5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3B79-77D1-493D-98DF-9C936AE9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FA163-2D85-4649-90B1-1B91578E4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3B1F-C4A8-4F98-BC3A-67B4FD7A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04195-8062-498D-9849-FDA7F2C1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24D73-0A3B-452C-9B77-4A72DAE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75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2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11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3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1CD9-E89D-467F-866B-6215FF75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97A91-9AD4-4F66-A746-826C690FE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8E35F-9C7D-4DDD-9A65-2BE5D012F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FDC10-86A2-446A-B9B6-402FE2B6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4FEC0-06C8-4FF5-A9E9-0AC5906C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4390F-F198-4C0A-B343-F25E9931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DB0B-3D21-4270-89D7-EF85B6F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C4311-15D6-43AC-9A39-1245931A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64A93-1A04-466E-B64F-905BF822A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9E4D2-67E7-40A9-8BB4-C9C80F77F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0123B-4BAF-4184-8186-6170F8BF1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3ACCE-AA44-4C61-8F47-C69A8CA7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28E76-A2AB-4507-B782-0F4B707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C8AF7-627A-4F57-BE86-AEF3C556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80F2-98E4-40ED-831A-FB7A2960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8F749-87C1-4FB6-9FA1-FEDC764B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EA73-65D4-4F79-AF63-859D5A20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98C77-9EB4-45A1-97BB-7E2B7EE8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265C2-2354-4FC8-9720-A9D48BC3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D6E33-6C5E-4CEB-97A7-1F01CA8C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33E2F-A0F1-422B-800D-63A51008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5CF8-CCB8-459D-908A-2B103397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8440-A883-4290-96D6-4648492A8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21410-A156-4449-AB76-620BBDD0B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41390-1286-4060-8A4D-983E2DF3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A1598-33AC-43B3-872C-38387F0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62F41-7054-4F60-9A69-231DCA0D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9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000B-0F11-4A15-8C12-A040B469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4A702-8651-4166-8A20-1F2255F5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D1866-C9BD-4210-8E52-67A0AC396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A3CDD-EF0A-4DBA-A494-510BC83F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B9217-E44D-4933-B0B7-8D345E15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61FB9-5093-43B2-9D98-B5DFDFA6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76D3F-453B-4CD7-8A20-14F67CDD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26E3-01A4-4DB9-A683-7C539240A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88BD7-92E7-4005-9F8D-576386B0E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1FB93-56A7-48A6-BF17-DE764320307D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79CB-4E4C-4A44-910D-F12C9134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0F9E-F09F-4335-97B4-BBA694717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DC1C-1AE8-468E-9A33-5B16492E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62B7A-8657-4A8A-888C-E0B1EC4E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769B1A-56C7-49CC-8FDB-469B39F5D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4C83C76A-50FA-4F5E-8750-863139750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C09FAA81-EE61-45DF-AE3D-A8EC3A4E58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AF8C7DEA-8F0B-4C76-9F6F-1CD516FC0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B95CF7-6E08-4BC0-A7DE-9D5053FF9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3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DD4DD36C-F7B3-4AE0-8A36-517A462F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3907" name="WordArt 3">
            <a:extLst>
              <a:ext uri="{FF2B5EF4-FFF2-40B4-BE49-F238E27FC236}">
                <a16:creationId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4800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 liệt chào mừng</a:t>
            </a:r>
          </a:p>
        </p:txBody>
      </p:sp>
      <p:sp>
        <p:nvSpPr>
          <p:cNvPr id="123908" name="WordArt 4">
            <a:extLst>
              <a:ext uri="{FF2B5EF4-FFF2-40B4-BE49-F238E27FC236}">
                <a16:creationId xmlns:a16="http://schemas.microsoft.com/office/drawing/2014/main" id="{55982B1B-8EC0-47F6-A6D8-FADDC2532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c¸c thÇy c« gi¸o tíi dù giê</a:t>
            </a:r>
            <a:endParaRPr kumimoji="0" lang="en-US" sz="3600" b="0" i="0" u="none" strike="noStrike" kern="10" cap="none" spc="0" normalizeH="0" baseline="0" noProof="0">
              <a:ln w="9525">
                <a:solidFill>
                  <a:srgbClr val="2A09F1"/>
                </a:solidFill>
                <a:round/>
                <a:headEnd/>
                <a:tailEnd/>
              </a:ln>
              <a:solidFill>
                <a:srgbClr val="2A09F1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2053" name="Group 6">
            <a:extLst>
              <a:ext uri="{FF2B5EF4-FFF2-40B4-BE49-F238E27FC236}">
                <a16:creationId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8" name="WordArt 14">
            <a:extLst>
              <a:ext uri="{FF2B5EF4-FFF2-40B4-BE49-F238E27FC236}">
                <a16:creationId xmlns:a16="http://schemas.microsoft.com/office/drawing/2014/main" id="{B6077BF7-C09E-4950-8364-D8BDAC580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426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TNXH</a:t>
            </a:r>
          </a:p>
        </p:txBody>
      </p:sp>
      <p:pic>
        <p:nvPicPr>
          <p:cNvPr id="2056" name="Picture 15" descr="HOA">
            <a:extLst>
              <a:ext uri="{FF2B5EF4-FFF2-40B4-BE49-F238E27FC236}">
                <a16:creationId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23288-5B57-4995-9F99-311752EA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22" y="117587"/>
            <a:ext cx="6315956" cy="53537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9170DA-0A01-4EE5-85D2-67AE7E5418A4}"/>
              </a:ext>
            </a:extLst>
          </p:cNvPr>
          <p:cNvSpPr/>
          <p:nvPr/>
        </p:nvSpPr>
        <p:spPr>
          <a:xfrm>
            <a:off x="1768983" y="5471384"/>
            <a:ext cx="918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C¾t mãng tay, mãng ch©n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D2C67-F5F7-4EC9-83CF-E3D3C0719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74" y="0"/>
            <a:ext cx="5915851" cy="5401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488F03-53C7-49C6-A1F9-A973FAF3F972}"/>
              </a:ext>
            </a:extLst>
          </p:cNvPr>
          <p:cNvSpPr/>
          <p:nvPr/>
        </p:nvSpPr>
        <p:spPr>
          <a:xfrm>
            <a:off x="5590557" y="5527655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T¾m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D7435-E084-4C5B-86D7-3520C899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27" y="0"/>
            <a:ext cx="6420746" cy="53537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6CF769-E71B-481F-B056-D5F85B6B1166}"/>
              </a:ext>
            </a:extLst>
          </p:cNvPr>
          <p:cNvSpPr/>
          <p:nvPr/>
        </p:nvSpPr>
        <p:spPr>
          <a:xfrm>
            <a:off x="4166486" y="5471384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Lau ng­u¬×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BD55D-748E-46EB-BA7B-43B549B7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943" y="0"/>
            <a:ext cx="5811061" cy="55062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DBAAEB-2CA3-4AB7-B32D-8F6CC8DAF539}"/>
              </a:ext>
            </a:extLst>
          </p:cNvPr>
          <p:cNvSpPr/>
          <p:nvPr/>
        </p:nvSpPr>
        <p:spPr>
          <a:xfrm>
            <a:off x="2775883" y="5471384"/>
            <a:ext cx="627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MÆc quÇn ¸o míi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FBA286-483F-4F09-A4C4-48F69B8FFB1C}"/>
              </a:ext>
            </a:extLst>
          </p:cNvPr>
          <p:cNvSpPr/>
          <p:nvPr/>
        </p:nvSpPr>
        <p:spPr>
          <a:xfrm>
            <a:off x="1671795" y="517212"/>
            <a:ext cx="7773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Ho¹t ®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éng</a:t>
            </a: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Tù ®¸nh gi¸ vÒ viÖc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gi÷ vÖ sinh c¬ thÓ.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2B599-8BF8-4478-9458-B502467F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95" y="2362410"/>
            <a:ext cx="9607091" cy="21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BF4356-4C67-4373-A3E3-D17C75412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20"/>
          <a:stretch/>
        </p:blipFill>
        <p:spPr>
          <a:xfrm>
            <a:off x="414049" y="1180069"/>
            <a:ext cx="10907763" cy="224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3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tạm biệt!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Chân thành cảm ơn quý thầy, cô cùng các con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KiÓm tra bµi cò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85181" y="2581446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itchFamily="34" charset="0"/>
              </a:rPr>
              <a:t>H·y kÓ tªn c¸c </a:t>
            </a:r>
            <a:r>
              <a:rPr lang="vi-VN" sz="32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ho¹t ®éng cña c¸c bé phËn bªn ngoµi c¬ thÓ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FC04BF-2DAD-491B-AD71-A28A98D07226}"/>
              </a:ext>
            </a:extLst>
          </p:cNvPr>
          <p:cNvSpPr/>
          <p:nvPr/>
        </p:nvSpPr>
        <p:spPr>
          <a:xfrm>
            <a:off x="2597375" y="477354"/>
            <a:ext cx="6237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Tù nhiªn vµ x· héi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BFA61-6466-4216-B88B-886F9AC8F089}"/>
              </a:ext>
            </a:extLst>
          </p:cNvPr>
          <p:cNvSpPr/>
          <p:nvPr/>
        </p:nvSpPr>
        <p:spPr>
          <a:xfrm>
            <a:off x="1403138" y="1623809"/>
            <a:ext cx="8626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14: C¬ thÓ em ( tiÕt 3)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5E22C-9703-45A3-8B37-C4EE3AF4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07" y="2742843"/>
            <a:ext cx="3883489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A1D36F-0A33-4CE9-9C3E-BAA97AA9004C}"/>
              </a:ext>
            </a:extLst>
          </p:cNvPr>
          <p:cNvSpPr/>
          <p:nvPr/>
        </p:nvSpPr>
        <p:spPr>
          <a:xfrm>
            <a:off x="478383" y="231253"/>
            <a:ext cx="5009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3. Gi÷ c¬ thÓ s¹ch sÏ.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BA286-483F-4F09-A4C4-48F69B8FFB1C}"/>
              </a:ext>
            </a:extLst>
          </p:cNvPr>
          <p:cNvSpPr/>
          <p:nvPr/>
        </p:nvSpPr>
        <p:spPr>
          <a:xfrm>
            <a:off x="188406" y="1755169"/>
            <a:ext cx="10599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Ho¹t ®éng1. </a:t>
            </a: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T×m hiÓu vÒ c¸c viÖc cÇn lµm ®Ó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g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i÷ c</a:t>
            </a: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¬ thÓ s¹ch sÏ.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6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738DA-AE7A-4EFC-B2F1-2F1B96A1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48" y="265161"/>
            <a:ext cx="5753903" cy="52585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1097E2-99D7-478F-AB86-943B2447E9E0}"/>
              </a:ext>
            </a:extLst>
          </p:cNvPr>
          <p:cNvSpPr/>
          <p:nvPr/>
        </p:nvSpPr>
        <p:spPr>
          <a:xfrm>
            <a:off x="4416548" y="5669509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§¸nh r¨ng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43D54-6776-4CCB-BD6A-4570F576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59" y="171671"/>
            <a:ext cx="5582429" cy="5220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088AC2-F4DB-4DB8-B6EB-13F7CF583B46}"/>
              </a:ext>
            </a:extLst>
          </p:cNvPr>
          <p:cNvSpPr/>
          <p:nvPr/>
        </p:nvSpPr>
        <p:spPr>
          <a:xfrm>
            <a:off x="4797267" y="5555790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Röa mÆt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4676D-1B6D-40FC-A538-9437BC01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38" y="174882"/>
            <a:ext cx="5544324" cy="5410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BF5700-9134-4D29-8108-BC86ECE2091A}"/>
              </a:ext>
            </a:extLst>
          </p:cNvPr>
          <p:cNvSpPr/>
          <p:nvPr/>
        </p:nvSpPr>
        <p:spPr>
          <a:xfrm>
            <a:off x="4359647" y="5471384"/>
            <a:ext cx="310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Ch¶i tãc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A8E29-2CC6-4FF8-8A82-80B60593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916" y="0"/>
            <a:ext cx="6030167" cy="54300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240630-81D5-4290-973F-C223C111AC96}"/>
              </a:ext>
            </a:extLst>
          </p:cNvPr>
          <p:cNvSpPr/>
          <p:nvPr/>
        </p:nvSpPr>
        <p:spPr>
          <a:xfrm>
            <a:off x="5006266" y="5583926"/>
            <a:ext cx="277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Röa tay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FAD72-A2C4-4846-A95B-42214190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495" y="0"/>
            <a:ext cx="5973009" cy="54585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38D7C3-2FE1-4FC4-9985-5EC1A8016DEE}"/>
              </a:ext>
            </a:extLst>
          </p:cNvPr>
          <p:cNvSpPr/>
          <p:nvPr/>
        </p:nvSpPr>
        <p:spPr>
          <a:xfrm>
            <a:off x="4185722" y="5471384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Röa ch©n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175</Words>
  <Application>Microsoft Office PowerPoint</Application>
  <PresentationFormat>Widescreen</PresentationFormat>
  <Paragraphs>25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.VnAvant</vt:lpstr>
      <vt:lpstr>.VnTimeH</vt:lpstr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Mỹ Ly Trịnh</cp:lastModifiedBy>
  <cp:revision>6</cp:revision>
  <dcterms:created xsi:type="dcterms:W3CDTF">2020-08-20T13:12:02Z</dcterms:created>
  <dcterms:modified xsi:type="dcterms:W3CDTF">2020-08-20T13:41:21Z</dcterms:modified>
</cp:coreProperties>
</file>