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70" r:id="rId3"/>
  </p:sldMasterIdLst>
  <p:notesMasterIdLst>
    <p:notesMasterId r:id="rId29"/>
  </p:notesMasterIdLst>
  <p:sldIdLst>
    <p:sldId id="290" r:id="rId4"/>
    <p:sldId id="280" r:id="rId5"/>
    <p:sldId id="281" r:id="rId6"/>
    <p:sldId id="333" r:id="rId7"/>
    <p:sldId id="260" r:id="rId8"/>
    <p:sldId id="277" r:id="rId9"/>
    <p:sldId id="275" r:id="rId10"/>
    <p:sldId id="278" r:id="rId11"/>
    <p:sldId id="334" r:id="rId12"/>
    <p:sldId id="258" r:id="rId13"/>
    <p:sldId id="346" r:id="rId14"/>
    <p:sldId id="338" r:id="rId15"/>
    <p:sldId id="347" r:id="rId16"/>
    <p:sldId id="352" r:id="rId17"/>
    <p:sldId id="354" r:id="rId18"/>
    <p:sldId id="353" r:id="rId19"/>
    <p:sldId id="308" r:id="rId20"/>
    <p:sldId id="355" r:id="rId21"/>
    <p:sldId id="335" r:id="rId22"/>
    <p:sldId id="356" r:id="rId23"/>
    <p:sldId id="336" r:id="rId24"/>
    <p:sldId id="358" r:id="rId25"/>
    <p:sldId id="337" r:id="rId26"/>
    <p:sldId id="357" r:id="rId27"/>
    <p:sldId id="27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oen</a:t>
            </a:r>
            <a:r>
              <a:rPr lang="en-US" dirty="0"/>
              <a:t>, </a:t>
            </a:r>
            <a:r>
              <a:rPr lang="en-US" dirty="0" err="1"/>
              <a:t>oet</a:t>
            </a:r>
            <a:r>
              <a:rPr lang="en-US" dirty="0"/>
              <a:t>. Khi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5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8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3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84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3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9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FDC8EC-9CD6-4DDA-A3DD-E3BD32AC3C67}"/>
              </a:ext>
            </a:extLst>
          </p:cNvPr>
          <p:cNvSpPr/>
          <p:nvPr userDrawn="1"/>
        </p:nvSpPr>
        <p:spPr>
          <a:xfrm>
            <a:off x="1100879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AF93BCB-1754-405E-BC36-65B3F5A9D9A1}"/>
              </a:ext>
            </a:extLst>
          </p:cNvPr>
          <p:cNvSpPr/>
          <p:nvPr userDrawn="1"/>
        </p:nvSpPr>
        <p:spPr>
          <a:xfrm>
            <a:off x="10907349" y="154887"/>
            <a:ext cx="1284651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4807-3E9A-4EB9-8FDC-9FBFF8BC5CCE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89900" y="1648606"/>
            <a:ext cx="721223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125: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uyên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39E80E-6E96-4FCE-B0BA-8725A0DB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928" r="8158" b="6516"/>
          <a:stretch/>
        </p:blipFill>
        <p:spPr>
          <a:xfrm>
            <a:off x="1687287" y="391886"/>
            <a:ext cx="8479972" cy="63681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F236CC-2A5A-404E-B034-9C44AF402AAE}"/>
              </a:ext>
            </a:extLst>
          </p:cNvPr>
          <p:cNvCxnSpPr/>
          <p:nvPr/>
        </p:nvCxnSpPr>
        <p:spPr>
          <a:xfrm flipH="1">
            <a:off x="3309257" y="1556657"/>
            <a:ext cx="2046514" cy="450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220940-F3EE-41D3-A594-869C0DFC9E90}"/>
              </a:ext>
            </a:extLst>
          </p:cNvPr>
          <p:cNvCxnSpPr>
            <a:cxnSpLocks/>
          </p:cNvCxnSpPr>
          <p:nvPr/>
        </p:nvCxnSpPr>
        <p:spPr>
          <a:xfrm flipH="1">
            <a:off x="3627121" y="2453640"/>
            <a:ext cx="1874519" cy="975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C73CA-726E-4DFF-BE06-A80A77A8C875}"/>
              </a:ext>
            </a:extLst>
          </p:cNvPr>
          <p:cNvCxnSpPr>
            <a:cxnSpLocks/>
          </p:cNvCxnSpPr>
          <p:nvPr/>
        </p:nvCxnSpPr>
        <p:spPr>
          <a:xfrm flipV="1">
            <a:off x="6836231" y="1722120"/>
            <a:ext cx="1408609" cy="128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9CC44A-CBCC-4449-B6FA-24F5362E56BC}"/>
              </a:ext>
            </a:extLst>
          </p:cNvPr>
          <p:cNvCxnSpPr>
            <a:cxnSpLocks/>
          </p:cNvCxnSpPr>
          <p:nvPr/>
        </p:nvCxnSpPr>
        <p:spPr>
          <a:xfrm flipV="1">
            <a:off x="7151914" y="3320143"/>
            <a:ext cx="1197429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E8ACED-9997-41ED-8AED-ABE7A1795DA0}"/>
              </a:ext>
            </a:extLst>
          </p:cNvPr>
          <p:cNvCxnSpPr>
            <a:cxnSpLocks/>
          </p:cNvCxnSpPr>
          <p:nvPr/>
        </p:nvCxnSpPr>
        <p:spPr>
          <a:xfrm flipH="1" flipV="1">
            <a:off x="3766457" y="2362201"/>
            <a:ext cx="1682931" cy="2373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C62D1A-F28D-478F-BF63-7D855DEFA7CF}"/>
              </a:ext>
            </a:extLst>
          </p:cNvPr>
          <p:cNvCxnSpPr>
            <a:cxnSpLocks/>
          </p:cNvCxnSpPr>
          <p:nvPr/>
        </p:nvCxnSpPr>
        <p:spPr>
          <a:xfrm flipV="1">
            <a:off x="7228114" y="5279571"/>
            <a:ext cx="1016726" cy="4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91012" y="17340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129BD-247B-47D9-9FBE-9020A45C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44624" r="6520" b="28284"/>
          <a:stretch/>
        </p:blipFill>
        <p:spPr>
          <a:xfrm>
            <a:off x="96982" y="2286000"/>
            <a:ext cx="119980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2F8E07-B31C-4D8E-B710-DCAF8ABD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676243"/>
            <a:ext cx="10160000" cy="59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318924-F6B7-482B-93FB-803ED043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15" y="570408"/>
            <a:ext cx="10338569" cy="60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C58D29-F1C1-4298-99C1-18E1651F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710951"/>
            <a:ext cx="9883775" cy="5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3496C9-B04B-43A1-AC0E-AE28079CA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600512"/>
            <a:ext cx="10163175" cy="59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304646" y="3007410"/>
            <a:ext cx="445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re Happy  Super Simple Songs">
            <a:hlinkClick r:id="" action="ppaction://media"/>
            <a:extLst>
              <a:ext uri="{FF2B5EF4-FFF2-40B4-BE49-F238E27FC236}">
                <a16:creationId xmlns:a16="http://schemas.microsoft.com/office/drawing/2014/main" id="{7D46C81F-EE08-4534-A48A-E8DEDD6F7374}"/>
              </a:ext>
            </a:extLst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26" end="13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6438900"/>
          </a:xfrm>
        </p:spPr>
      </p:pic>
    </p:spTree>
    <p:extLst>
      <p:ext uri="{BB962C8B-B14F-4D97-AF65-F5344CB8AC3E}">
        <p14:creationId xmlns:p14="http://schemas.microsoft.com/office/powerpoint/2010/main" val="11692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2109927" y="1630332"/>
            <a:ext cx="10668000" cy="2897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b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521349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57" y="-77241"/>
            <a:ext cx="1350570" cy="2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159"/>
          <a:stretch/>
        </p:blipFill>
        <p:spPr>
          <a:xfrm>
            <a:off x="1698171" y="151635"/>
            <a:ext cx="9046029" cy="6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2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:a16="http://schemas.microsoft.com/office/drawing/2014/main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5048055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0A51D-1741-4651-B24C-18823FE99E29}"/>
              </a:ext>
            </a:extLst>
          </p:cNvPr>
          <p:cNvSpPr txBox="1"/>
          <p:nvPr/>
        </p:nvSpPr>
        <p:spPr>
          <a:xfrm>
            <a:off x="4011217" y="1021590"/>
            <a:ext cx="43153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khuyết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thuyền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miệng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reo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9DBDF-BD49-447D-B093-CC59D1A88882}"/>
              </a:ext>
            </a:extLst>
          </p:cNvPr>
          <p:cNvSpPr txBox="1"/>
          <p:nvPr/>
        </p:nvSpPr>
        <p:spPr>
          <a:xfrm>
            <a:off x="8232924" y="2854284"/>
            <a:ext cx="33890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huyền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vi-VN" sz="400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ỡi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liềm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480734-127D-46EC-AA07-9FF5693C29C6}"/>
              </a:ext>
            </a:extLst>
          </p:cNvPr>
          <p:cNvCxnSpPr/>
          <p:nvPr/>
        </p:nvCxnSpPr>
        <p:spPr>
          <a:xfrm flipH="1">
            <a:off x="7620000" y="155665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559055-407A-4F59-B512-A8C1DD9BCF7D}"/>
              </a:ext>
            </a:extLst>
          </p:cNvPr>
          <p:cNvCxnSpPr/>
          <p:nvPr/>
        </p:nvCxnSpPr>
        <p:spPr>
          <a:xfrm flipH="1">
            <a:off x="7679871" y="158076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2EF81D-FD2D-4583-B7AF-9C13BE7905BB}"/>
              </a:ext>
            </a:extLst>
          </p:cNvPr>
          <p:cNvCxnSpPr>
            <a:cxnSpLocks/>
          </p:cNvCxnSpPr>
          <p:nvPr/>
        </p:nvCxnSpPr>
        <p:spPr>
          <a:xfrm flipH="1">
            <a:off x="2667000" y="2100942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ACC88B-1FB9-4C20-935E-AEDD340BAAED}"/>
              </a:ext>
            </a:extLst>
          </p:cNvPr>
          <p:cNvCxnSpPr>
            <a:cxnSpLocks/>
          </p:cNvCxnSpPr>
          <p:nvPr/>
        </p:nvCxnSpPr>
        <p:spPr>
          <a:xfrm flipH="1">
            <a:off x="2754085" y="2125046"/>
            <a:ext cx="92530" cy="335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219DF0-6397-4409-B138-580197F49F29}"/>
              </a:ext>
            </a:extLst>
          </p:cNvPr>
          <p:cNvCxnSpPr/>
          <p:nvPr/>
        </p:nvCxnSpPr>
        <p:spPr>
          <a:xfrm flipH="1">
            <a:off x="10994571" y="26778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939D5C-6E3B-416B-A9BA-705637717F42}"/>
              </a:ext>
            </a:extLst>
          </p:cNvPr>
          <p:cNvCxnSpPr/>
          <p:nvPr/>
        </p:nvCxnSpPr>
        <p:spPr>
          <a:xfrm flipH="1">
            <a:off x="11054442" y="27019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1D62D9-6C8B-48B8-8F07-2F7ABBBABB5F}"/>
              </a:ext>
            </a:extLst>
          </p:cNvPr>
          <p:cNvCxnSpPr/>
          <p:nvPr/>
        </p:nvCxnSpPr>
        <p:spPr>
          <a:xfrm flipH="1">
            <a:off x="5497285" y="322528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2BC162-D871-47E4-9E13-1157990A8814}"/>
              </a:ext>
            </a:extLst>
          </p:cNvPr>
          <p:cNvCxnSpPr/>
          <p:nvPr/>
        </p:nvCxnSpPr>
        <p:spPr>
          <a:xfrm flipH="1">
            <a:off x="5557156" y="32493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739E27-D658-4483-B934-866A97100D7D}"/>
              </a:ext>
            </a:extLst>
          </p:cNvPr>
          <p:cNvCxnSpPr>
            <a:cxnSpLocks/>
          </p:cNvCxnSpPr>
          <p:nvPr/>
        </p:nvCxnSpPr>
        <p:spPr>
          <a:xfrm flipH="1">
            <a:off x="3614057" y="3799115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C4E229-7CBF-49B0-9FD5-B87C1AA0FCB3}"/>
              </a:ext>
            </a:extLst>
          </p:cNvPr>
          <p:cNvCxnSpPr>
            <a:cxnSpLocks/>
          </p:cNvCxnSpPr>
          <p:nvPr/>
        </p:nvCxnSpPr>
        <p:spPr>
          <a:xfrm flipH="1">
            <a:off x="3668486" y="3823219"/>
            <a:ext cx="125186" cy="3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D79EB7-6BD3-46D9-A690-5973CC405BE8}"/>
              </a:ext>
            </a:extLst>
          </p:cNvPr>
          <p:cNvCxnSpPr/>
          <p:nvPr/>
        </p:nvCxnSpPr>
        <p:spPr>
          <a:xfrm flipH="1">
            <a:off x="10025743" y="4386943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3839BB-2923-45A8-AB14-4A278DA8B44C}"/>
              </a:ext>
            </a:extLst>
          </p:cNvPr>
          <p:cNvCxnSpPr/>
          <p:nvPr/>
        </p:nvCxnSpPr>
        <p:spPr>
          <a:xfrm flipH="1">
            <a:off x="10085614" y="441104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7B61ED-38D2-4C7D-829D-F2FFC2449677}"/>
              </a:ext>
            </a:extLst>
          </p:cNvPr>
          <p:cNvCxnSpPr/>
          <p:nvPr/>
        </p:nvCxnSpPr>
        <p:spPr>
          <a:xfrm flipH="1">
            <a:off x="11719492" y="50400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8B6A4C-4DD3-484C-9AB6-5CB622700B5E}"/>
              </a:ext>
            </a:extLst>
          </p:cNvPr>
          <p:cNvCxnSpPr/>
          <p:nvPr/>
        </p:nvCxnSpPr>
        <p:spPr>
          <a:xfrm flipH="1">
            <a:off x="11779363" y="50641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DAC878-C77F-4529-AF19-EA2A159DCC66}"/>
              </a:ext>
            </a:extLst>
          </p:cNvPr>
          <p:cNvCxnSpPr/>
          <p:nvPr/>
        </p:nvCxnSpPr>
        <p:spPr>
          <a:xfrm flipH="1">
            <a:off x="11659620" y="5575428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955249-5378-4AE8-8FC6-58A63552D2A8}"/>
              </a:ext>
            </a:extLst>
          </p:cNvPr>
          <p:cNvCxnSpPr/>
          <p:nvPr/>
        </p:nvCxnSpPr>
        <p:spPr>
          <a:xfrm flipH="1">
            <a:off x="11719491" y="5599532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CA4496-BBB2-4AA8-95E2-AB73ED6A801F}"/>
              </a:ext>
            </a:extLst>
          </p:cNvPr>
          <p:cNvCxnSpPr/>
          <p:nvPr/>
        </p:nvCxnSpPr>
        <p:spPr>
          <a:xfrm flipH="1">
            <a:off x="11719491" y="1580761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E37A5B-53DC-4DA8-B8E5-01FCB6BBF498}"/>
              </a:ext>
            </a:extLst>
          </p:cNvPr>
          <p:cNvCxnSpPr/>
          <p:nvPr/>
        </p:nvCxnSpPr>
        <p:spPr>
          <a:xfrm flipH="1">
            <a:off x="2574470" y="2701989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965539-3C61-475F-BD74-93B5C1E97298}"/>
              </a:ext>
            </a:extLst>
          </p:cNvPr>
          <p:cNvCxnSpPr/>
          <p:nvPr/>
        </p:nvCxnSpPr>
        <p:spPr>
          <a:xfrm flipH="1">
            <a:off x="6099231" y="2689936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774884-9AFD-4A68-BC51-4E4D3C743935}"/>
              </a:ext>
            </a:extLst>
          </p:cNvPr>
          <p:cNvCxnSpPr/>
          <p:nvPr/>
        </p:nvCxnSpPr>
        <p:spPr>
          <a:xfrm flipH="1">
            <a:off x="1150809" y="3279377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3CEF309-0F8D-4895-A25C-C38F6FEE46A2}"/>
              </a:ext>
            </a:extLst>
          </p:cNvPr>
          <p:cNvCxnSpPr/>
          <p:nvPr/>
        </p:nvCxnSpPr>
        <p:spPr>
          <a:xfrm flipH="1">
            <a:off x="6657633" y="443748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56615A-7E92-4A17-8A1F-E5E95016E960}"/>
              </a:ext>
            </a:extLst>
          </p:cNvPr>
          <p:cNvCxnSpPr/>
          <p:nvPr/>
        </p:nvCxnSpPr>
        <p:spPr>
          <a:xfrm flipH="1">
            <a:off x="2052069" y="491956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682AE05-F27F-430D-9EE0-18629ECEDBCC}"/>
              </a:ext>
            </a:extLst>
          </p:cNvPr>
          <p:cNvCxnSpPr/>
          <p:nvPr/>
        </p:nvCxnSpPr>
        <p:spPr>
          <a:xfrm flipH="1">
            <a:off x="3185091" y="5566875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04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3140889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7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khoét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658850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7" action="ppaction://hlinksldjump"/>
          </p:cNvPr>
          <p:cNvSpPr/>
          <p:nvPr/>
        </p:nvSpPr>
        <p:spPr>
          <a:xfrm>
            <a:off x="2701418" y="5779826"/>
            <a:ext cx="3279934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x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ám</a:t>
            </a:r>
            <a:r>
              <a:rPr lang="en-US" sz="4000" noProof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7" action="ppaction://hlinksldjump"/>
          </p:cNvPr>
          <p:cNvSpPr/>
          <p:nvPr/>
        </p:nvSpPr>
        <p:spPr>
          <a:xfrm>
            <a:off x="5062767" y="4484919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choèn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6005862" y="5928995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loè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loẹt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333295" y="4369557"/>
            <a:ext cx="227026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322331" y="593897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hoẹt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091992" y="2792054"/>
            <a:ext cx="8513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125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uyên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AC55EF5C-9D26-43F7-8187-70C59C38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27" y="747485"/>
            <a:ext cx="459263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733EF9-8899-43BE-AB88-9F3CA8948025}"/>
              </a:ext>
            </a:extLst>
          </p:cNvPr>
          <p:cNvSpPr txBox="1"/>
          <p:nvPr/>
        </p:nvSpPr>
        <p:spPr>
          <a:xfrm>
            <a:off x="0" y="4381080"/>
            <a:ext cx="6710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c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him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vành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khuyên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907BE8-F08F-4D1E-B112-4B1BCE2A0440}"/>
              </a:ext>
            </a:extLst>
          </p:cNvPr>
          <p:cNvSpPr txBox="1"/>
          <p:nvPr/>
        </p:nvSpPr>
        <p:spPr>
          <a:xfrm>
            <a:off x="4761511" y="4381080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6B9ED1-4257-42E1-A4BC-752AFE830DE2}"/>
              </a:ext>
            </a:extLst>
          </p:cNvPr>
          <p:cNvGrpSpPr/>
          <p:nvPr/>
        </p:nvGrpSpPr>
        <p:grpSpPr>
          <a:xfrm>
            <a:off x="7270258" y="1536470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B75B27-2CFF-47A8-9B85-A6FEC116052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ên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D6CB5F-0225-4EA7-B613-2242572E7250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90959E-51EE-459E-89A1-9A9F0E4E1F5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3AFEE-F94A-4067-95D7-682CFC517DDA}"/>
              </a:ext>
            </a:extLst>
          </p:cNvPr>
          <p:cNvSpPr/>
          <p:nvPr/>
        </p:nvSpPr>
        <p:spPr>
          <a:xfrm>
            <a:off x="8733027" y="323605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59B047-95D1-4519-81DC-BAC01975C684}"/>
              </a:ext>
            </a:extLst>
          </p:cNvPr>
          <p:cNvSpPr/>
          <p:nvPr/>
        </p:nvSpPr>
        <p:spPr>
          <a:xfrm>
            <a:off x="6210874" y="5287289"/>
            <a:ext cx="59811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-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uyên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3506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FFE43EF4-16EA-4B8A-BAC1-0C3EC0F5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71600"/>
            <a:ext cx="44164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AFC4D3-841C-470D-96A8-F037C19BA726}"/>
              </a:ext>
            </a:extLst>
          </p:cNvPr>
          <p:cNvSpPr txBox="1"/>
          <p:nvPr/>
        </p:nvSpPr>
        <p:spPr>
          <a:xfrm>
            <a:off x="133507" y="4703001"/>
            <a:ext cx="3958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d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uyệt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binh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6EB4C-9F9C-403F-9DE6-540CE93E73BF}"/>
              </a:ext>
            </a:extLst>
          </p:cNvPr>
          <p:cNvSpPr txBox="1"/>
          <p:nvPr/>
        </p:nvSpPr>
        <p:spPr>
          <a:xfrm>
            <a:off x="622805" y="4703001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uyêt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F57F24-25CA-45CA-B213-CFEF8C6A6102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DA9936-B7F5-4744-8D88-7E3DCAEFAC6F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4FB484-0CEF-4F67-8E25-D689FC32C4F2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0A7EAD-2C3A-4B06-89A3-C0090AD23583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0FE008D-2679-4000-B9EB-B18084BF49C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AC7F0-B918-4014-8A9F-B2AC78CB234C}"/>
              </a:ext>
            </a:extLst>
          </p:cNvPr>
          <p:cNvSpPr/>
          <p:nvPr/>
        </p:nvSpPr>
        <p:spPr>
          <a:xfrm>
            <a:off x="6398426" y="4993375"/>
            <a:ext cx="56060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–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t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uyêt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848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618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kh</a:t>
            </a:r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6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uyêt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71453" y="3129636"/>
            <a:ext cx="2135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d</a:t>
            </a:r>
            <a:r>
              <a:rPr lang="en-US" sz="5400" err="1">
                <a:solidFill>
                  <a:srgbClr val="FF0000"/>
                </a:solidFill>
              </a:rPr>
              <a:t>uyệt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chemeClr val="tx1"/>
                </a:solidFill>
              </a:rPr>
              <a:t>uyên</a:t>
            </a:r>
            <a:endParaRPr lang="en-US" sz="8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err="1">
                <a:solidFill>
                  <a:schemeClr val="tx1"/>
                </a:solidFill>
              </a:rPr>
              <a:t>uyêt</a:t>
            </a:r>
            <a:endParaRPr lang="en-US" sz="8800" b="1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165</Words>
  <Application>Microsoft Office PowerPoint</Application>
  <PresentationFormat>Widescreen</PresentationFormat>
  <Paragraphs>52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inpin heiti</vt:lpstr>
      <vt:lpstr>Arial</vt:lpstr>
      <vt:lpstr>Calibri Light</vt:lpstr>
      <vt:lpstr>UTM Avo</vt:lpstr>
      <vt:lpstr>Calibri</vt:lpstr>
      <vt:lpstr>Office Theme</vt:lpstr>
      <vt:lpstr>1_Office Theme</vt:lpstr>
      <vt:lpstr>2_Office Theme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88</cp:revision>
  <dcterms:created xsi:type="dcterms:W3CDTF">2021-11-01T08:16:43Z</dcterms:created>
  <dcterms:modified xsi:type="dcterms:W3CDTF">2022-02-15T09:34:27Z</dcterms:modified>
</cp:coreProperties>
</file>