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4B072-8FD6-471B-91C7-3A13C8D3280B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FC76-EB0B-4353-B78B-33DB5EC87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C5FE9BB-DC6F-4947-8E99-CC1DDBCFB1DC}" type="slidenum">
              <a:rPr lang="en-US" altLang="en-US" sz="1200">
                <a:latin typeface=".VnAvant" pitchFamily="34" charset="0"/>
              </a:rPr>
              <a:pPr algn="r" eaLnBrk="1" hangingPunct="1"/>
              <a:t>1</a:t>
            </a:fld>
            <a:endParaRPr lang="en-US" altLang="en-US" sz="1200">
              <a:latin typeface=".VnAvan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1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62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8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5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0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1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62F0-B547-44CD-924B-E34753B20EC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816A-ABDF-4C48-8407-C33E9126D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1295400"/>
            <a:ext cx="8001000" cy="2743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mừng</a:t>
            </a:r>
          </a:p>
          <a:p>
            <a:pPr algn="ctr"/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051" name="Title 6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7239000" cy="685800"/>
          </a:xfrm>
        </p:spPr>
        <p:txBody>
          <a:bodyPr/>
          <a:lstStyle/>
          <a:p>
            <a:pPr algn="l"/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TIỂU HỌC  </a:t>
            </a:r>
          </a:p>
        </p:txBody>
      </p:sp>
      <p:sp>
        <p:nvSpPr>
          <p:cNvPr id="2052" name="Subtit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14600"/>
            <a:ext cx="7620000" cy="1143000"/>
          </a:xfrm>
        </p:spPr>
        <p:txBody>
          <a:bodyPr/>
          <a:lstStyle/>
          <a:p>
            <a:r>
              <a:rPr lang="en-US" altLang="en-US" sz="4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 thầy cô về dự tiết</a:t>
            </a:r>
          </a:p>
        </p:txBody>
      </p:sp>
      <p:sp>
        <p:nvSpPr>
          <p:cNvPr id="11" name="Subtitle 9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914400" y="3962400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3600" kern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 ĐỨC </a:t>
            </a:r>
            <a:r>
              <a:rPr lang="en-US" sz="36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LỚP 1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1828800" y="54102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</a:t>
            </a:r>
            <a:r>
              <a:rPr lang="en-US" alt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en-US" alt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en-US" altLang="en-US" sz="28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phot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ppl1554.wav">
            <a:hlinkClick r:id="" action="ppaction://media"/>
          </p:cNvPr>
          <p:cNvPicPr>
            <a:picLocks noRot="1" noChangeAspect="1"/>
          </p:cNvPicPr>
          <p:nvPr>
            <a:wavAudioFile r:embed="rId1" name="applause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63942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0486" grpId="0" animBg="1"/>
      <p:bldP spid="2048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8392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2155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10: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4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057400" y="1600200"/>
            <a:ext cx="5181600" cy="2667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86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7696200" cy="573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9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8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627525"/>
            <a:ext cx="815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dối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1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4" t="21317" r="12375" b="13555"/>
          <a:stretch/>
        </p:blipFill>
        <p:spPr>
          <a:xfrm>
            <a:off x="685800" y="2296391"/>
            <a:ext cx="7924800" cy="204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7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</Words>
  <Application>Microsoft Office PowerPoint</Application>
  <PresentationFormat>On-screen Show (4:3)</PresentationFormat>
  <Paragraphs>11</Paragraphs>
  <Slides>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TRƯỜNG TIỂU HỌC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 </dc:title>
  <dc:creator>Ms Nhung</dc:creator>
  <cp:lastModifiedBy>Ms Nhung</cp:lastModifiedBy>
  <cp:revision>1</cp:revision>
  <dcterms:created xsi:type="dcterms:W3CDTF">2020-08-17T13:52:46Z</dcterms:created>
  <dcterms:modified xsi:type="dcterms:W3CDTF">2020-08-17T14:00:19Z</dcterms:modified>
</cp:coreProperties>
</file>