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81" r:id="rId4"/>
    <p:sldId id="282" r:id="rId5"/>
    <p:sldId id="283" r:id="rId6"/>
    <p:sldId id="292" r:id="rId7"/>
    <p:sldId id="293" r:id="rId8"/>
    <p:sldId id="279" r:id="rId9"/>
    <p:sldId id="289" r:id="rId10"/>
    <p:sldId id="290" r:id="rId11"/>
    <p:sldId id="291" r:id="rId12"/>
    <p:sldId id="294" r:id="rId13"/>
    <p:sldId id="295" r:id="rId14"/>
    <p:sldId id="296" r:id="rId15"/>
    <p:sldId id="297" r:id="rId16"/>
    <p:sldId id="298" r:id="rId17"/>
    <p:sldId id="299" r:id="rId18"/>
  </p:sldIdLst>
  <p:sldSz cx="9144000" cy="5143500" type="screen16x9"/>
  <p:notesSz cx="6858000" cy="9144000"/>
  <p:custDataLst>
    <p:tags r:id="rId2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82"/>
            <p14:sldId id="283"/>
            <p14:sldId id="292"/>
            <p14:sldId id="293"/>
          </p14:sldIdLst>
        </p14:section>
        <p14:section name="Tiết 2" id="{9F60823D-ED45-406B-A127-289E07A3A261}">
          <p14:sldIdLst>
            <p14:sldId id="279"/>
            <p14:sldId id="289"/>
            <p14:sldId id="290"/>
            <p14:sldId id="291"/>
            <p14:sldId id="294"/>
            <p14:sldId id="295"/>
            <p14:sldId id="296"/>
            <p14:sldId id="297"/>
            <p14:sldId id="298"/>
            <p14:sldId id="299"/>
          </p14:sldIdLst>
        </p14:section>
        <p14:section name="Mục Chưa có tên" id="{76BEE7AE-0B2E-48A2-848B-26BC497CEF20}">
          <p14:sldIdLst/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8811"/>
    <a:srgbClr val="10A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0" autoAdjust="0"/>
    <p:restoredTop sz="86885" autoAdjust="0"/>
  </p:normalViewPr>
  <p:slideViewPr>
    <p:cSldViewPr snapToGrid="0">
      <p:cViewPr>
        <p:scale>
          <a:sx n="59" d="100"/>
          <a:sy n="59" d="100"/>
        </p:scale>
        <p:origin x="-1452" y="-5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16T17:02:52.273" idx="1">
    <p:pos x="5760" y="2155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21/02/2023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2023/2/21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33272" y="329079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vi-VN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25:</a:t>
            </a:r>
          </a:p>
          <a:p>
            <a:pPr algn="ctr"/>
            <a:r>
              <a:rPr lang="vi-VN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DÀI HƠN, NGẮN HƠN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C1160427-1D52-4439-8278-F6C1003626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916"/>
            <a:ext cx="9144000" cy="3794542"/>
          </a:xfrm>
          <a:prstGeom prst="rect">
            <a:avLst/>
          </a:prstGeom>
        </p:spPr>
      </p:pic>
      <p:sp>
        <p:nvSpPr>
          <p:cNvPr id="11" name="Hình Bầu dục 10">
            <a:extLst>
              <a:ext uri="{FF2B5EF4-FFF2-40B4-BE49-F238E27FC236}">
                <a16:creationId xmlns:a16="http://schemas.microsoft.com/office/drawing/2014/main" xmlns="" id="{66F8D944-70A2-47D1-A717-15E0045B809D}"/>
              </a:ext>
            </a:extLst>
          </p:cNvPr>
          <p:cNvSpPr/>
          <p:nvPr/>
        </p:nvSpPr>
        <p:spPr>
          <a:xfrm>
            <a:off x="2492477" y="1666568"/>
            <a:ext cx="1769807" cy="171881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xmlns="" id="{C359FAB6-72D2-4056-9289-28300266B693}"/>
              </a:ext>
            </a:extLst>
          </p:cNvPr>
          <p:cNvSpPr/>
          <p:nvPr/>
        </p:nvSpPr>
        <p:spPr>
          <a:xfrm>
            <a:off x="6948932" y="3385380"/>
            <a:ext cx="2128650" cy="159675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xmlns="" id="{E5891D9F-6E40-45DB-A989-F81BF60B872E}"/>
              </a:ext>
            </a:extLst>
          </p:cNvPr>
          <p:cNvSpPr/>
          <p:nvPr/>
        </p:nvSpPr>
        <p:spPr>
          <a:xfrm>
            <a:off x="1130743" y="3499704"/>
            <a:ext cx="1891857" cy="148243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xmlns="" id="{AA055EE9-CBF7-4DC8-B17B-70F48F08C0FD}"/>
              </a:ext>
            </a:extLst>
          </p:cNvPr>
          <p:cNvSpPr/>
          <p:nvPr/>
        </p:nvSpPr>
        <p:spPr>
          <a:xfrm>
            <a:off x="5560143" y="1666568"/>
            <a:ext cx="2005780" cy="171881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513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6140B285-3DC3-40B9-AC0F-A52554FA75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0732"/>
            <a:ext cx="9144000" cy="3122046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xmlns="" id="{A9517E5E-52F5-4AAE-883B-B3A65EB8AFE5}"/>
              </a:ext>
            </a:extLst>
          </p:cNvPr>
          <p:cNvSpPr/>
          <p:nvPr/>
        </p:nvSpPr>
        <p:spPr>
          <a:xfrm>
            <a:off x="1976284" y="3583725"/>
            <a:ext cx="899651" cy="136763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xmlns="" id="{7EEE9E28-F3B7-4085-B951-009B057D5CE8}"/>
              </a:ext>
            </a:extLst>
          </p:cNvPr>
          <p:cNvSpPr/>
          <p:nvPr/>
        </p:nvSpPr>
        <p:spPr>
          <a:xfrm>
            <a:off x="3323270" y="3179098"/>
            <a:ext cx="899651" cy="172146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xmlns="" id="{626F5EF7-432A-456B-A563-1ACD9CACBF56}"/>
              </a:ext>
            </a:extLst>
          </p:cNvPr>
          <p:cNvSpPr/>
          <p:nvPr/>
        </p:nvSpPr>
        <p:spPr>
          <a:xfrm>
            <a:off x="6125462" y="3757654"/>
            <a:ext cx="779930" cy="113512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561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40D6FD67-C369-461A-BCA5-9BEF203EC6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684" y="0"/>
            <a:ext cx="6253316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02204" y="6"/>
            <a:ext cx="5525729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Tìm cây cao nhất, cây thấp nhất trong mỗi hàng:</a:t>
            </a:r>
            <a:endParaRPr lang="en-US" sz="16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40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B6E0389E-3F43-4D49-A81A-6213C76195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9138"/>
            <a:ext cx="9144000" cy="3792988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xmlns="" id="{42FBEAB3-A807-4545-BED6-9CB063EF89AE}"/>
              </a:ext>
            </a:extLst>
          </p:cNvPr>
          <p:cNvSpPr/>
          <p:nvPr/>
        </p:nvSpPr>
        <p:spPr>
          <a:xfrm>
            <a:off x="1438995" y="3141273"/>
            <a:ext cx="899651" cy="136763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xmlns="" id="{C747D7C8-8395-46C0-9345-B52E1E153CFA}"/>
              </a:ext>
            </a:extLst>
          </p:cNvPr>
          <p:cNvSpPr/>
          <p:nvPr/>
        </p:nvSpPr>
        <p:spPr>
          <a:xfrm>
            <a:off x="7152969" y="1549138"/>
            <a:ext cx="1740308" cy="2959770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773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B9EF520F-A937-4E4C-A97B-6C11AC1EC7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01866"/>
            <a:ext cx="8893277" cy="2946548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xmlns="" id="{D902A964-C4DD-46E7-9FD8-1D845FCBBBB8}"/>
              </a:ext>
            </a:extLst>
          </p:cNvPr>
          <p:cNvSpPr/>
          <p:nvPr/>
        </p:nvSpPr>
        <p:spPr>
          <a:xfrm>
            <a:off x="1238865" y="1801866"/>
            <a:ext cx="1312606" cy="2311400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xmlns="" id="{194DADEB-A4A6-496A-82E2-3D6D887F2A89}"/>
              </a:ext>
            </a:extLst>
          </p:cNvPr>
          <p:cNvSpPr/>
          <p:nvPr/>
        </p:nvSpPr>
        <p:spPr>
          <a:xfrm>
            <a:off x="5368411" y="2728452"/>
            <a:ext cx="1135626" cy="138481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29527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3943F067-DBA5-4BE9-B4D6-C54ADD558B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0435"/>
            <a:ext cx="8672051" cy="2562478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xmlns="" id="{A39AB3A8-12E2-4A3A-BC93-8BFB4ABF8230}"/>
              </a:ext>
            </a:extLst>
          </p:cNvPr>
          <p:cNvSpPr/>
          <p:nvPr/>
        </p:nvSpPr>
        <p:spPr>
          <a:xfrm>
            <a:off x="5397911" y="3716594"/>
            <a:ext cx="914399" cy="88080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xmlns="" id="{167FC5F5-4AD6-4EA7-BC9E-7670E94B9613}"/>
              </a:ext>
            </a:extLst>
          </p:cNvPr>
          <p:cNvSpPr/>
          <p:nvPr/>
        </p:nvSpPr>
        <p:spPr>
          <a:xfrm>
            <a:off x="1150374" y="2206799"/>
            <a:ext cx="1622323" cy="2390599"/>
          </a:xfrm>
          <a:prstGeom prst="ellipse">
            <a:avLst/>
          </a:prstGeom>
          <a:noFill/>
          <a:ln w="571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106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09BA12E4-697F-48D2-B87F-D3B0361C59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2309"/>
            <a:ext cx="9144000" cy="3560604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xmlns="" id="{1ECDDEE4-5B99-453C-B04B-35F094CEE1EE}"/>
              </a:ext>
            </a:extLst>
          </p:cNvPr>
          <p:cNvSpPr/>
          <p:nvPr/>
        </p:nvSpPr>
        <p:spPr>
          <a:xfrm>
            <a:off x="1076634" y="1287521"/>
            <a:ext cx="1886974" cy="3166495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xmlns="" id="{EC9FD6D3-C57F-457B-99C7-B495706FCE6C}"/>
              </a:ext>
            </a:extLst>
          </p:cNvPr>
          <p:cNvSpPr/>
          <p:nvPr/>
        </p:nvSpPr>
        <p:spPr>
          <a:xfrm>
            <a:off x="7768915" y="3259269"/>
            <a:ext cx="899651" cy="121295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011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F84D5373-9CF1-4353-BF36-DC27FE65AA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2825"/>
            <a:ext cx="9144000" cy="3701845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xmlns="" id="{6AC83C72-6FD8-4B21-AE0E-15B6D0630579}"/>
              </a:ext>
            </a:extLst>
          </p:cNvPr>
          <p:cNvSpPr/>
          <p:nvPr/>
        </p:nvSpPr>
        <p:spPr>
          <a:xfrm>
            <a:off x="5206177" y="1405505"/>
            <a:ext cx="1886974" cy="3166495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xmlns="" id="{57FFAEE6-6680-4723-865B-B4B98FA94783}"/>
              </a:ext>
            </a:extLst>
          </p:cNvPr>
          <p:cNvSpPr/>
          <p:nvPr/>
        </p:nvSpPr>
        <p:spPr>
          <a:xfrm>
            <a:off x="7836309" y="3318261"/>
            <a:ext cx="899651" cy="121295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452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7408" y="673100"/>
            <a:ext cx="8369183" cy="3911600"/>
            <a:chOff x="3875607" y="1980579"/>
            <a:chExt cx="2757457" cy="4538762"/>
          </a:xfrm>
        </p:grpSpPr>
        <p:sp>
          <p:nvSpPr>
            <p:cNvPr id="7" name="椭圆 6"/>
            <p:cNvSpPr/>
            <p:nvPr/>
          </p:nvSpPr>
          <p:spPr>
            <a:xfrm>
              <a:off x="4012795" y="1980579"/>
              <a:ext cx="2509635" cy="3940499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875607" y="2800296"/>
              <a:ext cx="2757457" cy="3719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b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</a:t>
              </a:r>
              <a:r>
                <a:rPr lang="vi-VN" altLang="zh-CN" sz="6600" b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6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zh-CN" sz="4800" b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DÀI HƠN, NGẮN HƠN</a:t>
              </a:r>
              <a:endParaRPr lang="zh-CN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 advTm="0">
        <p15:prstTrans prst="origami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7A62C4B9-EC74-4279-ACD0-8407E6E3F3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4619"/>
            <a:ext cx="9144000" cy="315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0"/>
            <a:ext cx="2851150" cy="1209368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B2ADA14B-326B-4985-9FE9-0034921381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1209368"/>
            <a:ext cx="9144000" cy="3934132"/>
          </a:xfrm>
          <a:prstGeom prst="rect">
            <a:avLst/>
          </a:prstGeom>
        </p:spPr>
      </p:pic>
      <p:sp>
        <p:nvSpPr>
          <p:cNvPr id="9" name="Mũi tên: Phải 8">
            <a:extLst>
              <a:ext uri="{FF2B5EF4-FFF2-40B4-BE49-F238E27FC236}">
                <a16:creationId xmlns:a16="http://schemas.microsoft.com/office/drawing/2014/main" xmlns="" id="{538C34FD-AEBF-4078-A53E-69E628FD86BE}"/>
              </a:ext>
            </a:extLst>
          </p:cNvPr>
          <p:cNvSpPr/>
          <p:nvPr/>
        </p:nvSpPr>
        <p:spPr>
          <a:xfrm>
            <a:off x="171449" y="2782527"/>
            <a:ext cx="713453" cy="51357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0" name="Mũi tên: Trái 9">
            <a:extLst>
              <a:ext uri="{FF2B5EF4-FFF2-40B4-BE49-F238E27FC236}">
                <a16:creationId xmlns:a16="http://schemas.microsoft.com/office/drawing/2014/main" xmlns="" id="{D0383BB7-E317-4CBD-9790-302528439D83}"/>
              </a:ext>
            </a:extLst>
          </p:cNvPr>
          <p:cNvSpPr/>
          <p:nvPr/>
        </p:nvSpPr>
        <p:spPr>
          <a:xfrm>
            <a:off x="7619997" y="2163098"/>
            <a:ext cx="835743" cy="501449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̃i tên: Phải 10">
            <a:extLst>
              <a:ext uri="{FF2B5EF4-FFF2-40B4-BE49-F238E27FC236}">
                <a16:creationId xmlns:a16="http://schemas.microsoft.com/office/drawing/2014/main" xmlns="" id="{8AAD976B-DC0F-41B2-A960-40EB7CF197F7}"/>
              </a:ext>
            </a:extLst>
          </p:cNvPr>
          <p:cNvSpPr/>
          <p:nvPr/>
        </p:nvSpPr>
        <p:spPr>
          <a:xfrm>
            <a:off x="141954" y="3873908"/>
            <a:ext cx="664292" cy="55060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Mũi tên: Trái 12">
            <a:extLst>
              <a:ext uri="{FF2B5EF4-FFF2-40B4-BE49-F238E27FC236}">
                <a16:creationId xmlns:a16="http://schemas.microsoft.com/office/drawing/2014/main" xmlns="" id="{186DDC99-3CFA-4015-B219-21547F3760E8}"/>
              </a:ext>
            </a:extLst>
          </p:cNvPr>
          <p:cNvSpPr/>
          <p:nvPr/>
        </p:nvSpPr>
        <p:spPr>
          <a:xfrm>
            <a:off x="7757652" y="3687101"/>
            <a:ext cx="737418" cy="521109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ình Bầu dục 10">
            <a:extLst>
              <a:ext uri="{FF2B5EF4-FFF2-40B4-BE49-F238E27FC236}">
                <a16:creationId xmlns:a16="http://schemas.microsoft.com/office/drawing/2014/main" xmlns="" id="{66F8D944-70A2-47D1-A717-15E0045B809D}"/>
              </a:ext>
            </a:extLst>
          </p:cNvPr>
          <p:cNvSpPr/>
          <p:nvPr/>
        </p:nvSpPr>
        <p:spPr>
          <a:xfrm>
            <a:off x="787401" y="2578100"/>
            <a:ext cx="2209799" cy="80728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Hình Bầu dục 10">
            <a:extLst>
              <a:ext uri="{FF2B5EF4-FFF2-40B4-BE49-F238E27FC236}">
                <a16:creationId xmlns:a16="http://schemas.microsoft.com/office/drawing/2014/main" xmlns="" id="{66F8D944-70A2-47D1-A717-15E0045B809D}"/>
              </a:ext>
            </a:extLst>
          </p:cNvPr>
          <p:cNvSpPr/>
          <p:nvPr/>
        </p:nvSpPr>
        <p:spPr>
          <a:xfrm>
            <a:off x="4978400" y="2019300"/>
            <a:ext cx="2730499" cy="7366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ình Bầu dục 10">
            <a:extLst>
              <a:ext uri="{FF2B5EF4-FFF2-40B4-BE49-F238E27FC236}">
                <a16:creationId xmlns:a16="http://schemas.microsoft.com/office/drawing/2014/main" xmlns="" id="{66F8D944-70A2-47D1-A717-15E0045B809D}"/>
              </a:ext>
            </a:extLst>
          </p:cNvPr>
          <p:cNvSpPr/>
          <p:nvPr/>
        </p:nvSpPr>
        <p:spPr>
          <a:xfrm>
            <a:off x="939800" y="3797300"/>
            <a:ext cx="2730499" cy="7366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ình Bầu dục 10">
            <a:extLst>
              <a:ext uri="{FF2B5EF4-FFF2-40B4-BE49-F238E27FC236}">
                <a16:creationId xmlns:a16="http://schemas.microsoft.com/office/drawing/2014/main" xmlns="" id="{66F8D944-70A2-47D1-A717-15E0045B809D}"/>
              </a:ext>
            </a:extLst>
          </p:cNvPr>
          <p:cNvSpPr/>
          <p:nvPr/>
        </p:nvSpPr>
        <p:spPr>
          <a:xfrm>
            <a:off x="5130800" y="3695700"/>
            <a:ext cx="2730499" cy="7366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8" grpId="0" animBg="1"/>
      <p:bldP spid="12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B2CFAE1D-C9D9-496F-B0D3-2FB6757813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8958"/>
            <a:ext cx="9144000" cy="3756526"/>
          </a:xfrm>
          <a:prstGeom prst="rect">
            <a:avLst/>
          </a:prstGeom>
        </p:spPr>
      </p:pic>
      <p:sp>
        <p:nvSpPr>
          <p:cNvPr id="4" name="Mũi tên: Trái 3">
            <a:extLst>
              <a:ext uri="{FF2B5EF4-FFF2-40B4-BE49-F238E27FC236}">
                <a16:creationId xmlns:a16="http://schemas.microsoft.com/office/drawing/2014/main" xmlns="" id="{617E77C1-ECE6-413B-BA11-7930F895FEDA}"/>
              </a:ext>
            </a:extLst>
          </p:cNvPr>
          <p:cNvSpPr/>
          <p:nvPr/>
        </p:nvSpPr>
        <p:spPr>
          <a:xfrm>
            <a:off x="7846142" y="4454013"/>
            <a:ext cx="1061884" cy="651471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52100"/>
            <a:ext cx="2851150" cy="931126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78B3E892-7220-4A98-A272-C731EE317B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" y="1052056"/>
            <a:ext cx="9124336" cy="4183271"/>
          </a:xfrm>
          <a:prstGeom prst="rect">
            <a:avLst/>
          </a:prstGeom>
        </p:spPr>
      </p:pic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xmlns="" id="{16C5546B-909A-4CBE-ACCC-6BCB1F1EB7F6}"/>
              </a:ext>
            </a:extLst>
          </p:cNvPr>
          <p:cNvSpPr/>
          <p:nvPr/>
        </p:nvSpPr>
        <p:spPr>
          <a:xfrm>
            <a:off x="6174655" y="1740321"/>
            <a:ext cx="1347020" cy="5807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7030A0"/>
                </a:solidFill>
              </a:rPr>
              <a:t>Ngắn</a:t>
            </a:r>
            <a:r>
              <a:rPr lang="vi-VN" sz="1800" b="1" dirty="0">
                <a:solidFill>
                  <a:srgbClr val="7030A0"/>
                </a:solidFill>
              </a:rPr>
              <a:t> hơn</a:t>
            </a:r>
            <a:endParaRPr lang="en-US" sz="1800" b="1" dirty="0">
              <a:solidFill>
                <a:srgbClr val="7030A0"/>
              </a:solidFill>
            </a:endParaRPr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xmlns="" id="{DC7800AD-96DC-46C1-9004-D935E45228C8}"/>
              </a:ext>
            </a:extLst>
          </p:cNvPr>
          <p:cNvSpPr/>
          <p:nvPr/>
        </p:nvSpPr>
        <p:spPr>
          <a:xfrm>
            <a:off x="6189403" y="2674383"/>
            <a:ext cx="1332272" cy="5751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7030A0"/>
                </a:solidFill>
              </a:rPr>
              <a:t>Dài</a:t>
            </a:r>
            <a:r>
              <a:rPr lang="vi-VN" sz="1800" b="1" dirty="0">
                <a:solidFill>
                  <a:srgbClr val="7030A0"/>
                </a:solidFill>
              </a:rPr>
              <a:t> hơn</a:t>
            </a:r>
            <a:endParaRPr lang="en-US" sz="1800" b="1" dirty="0">
              <a:solidFill>
                <a:srgbClr val="7030A0"/>
              </a:solidFill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xmlns="" id="{E4AF683F-C388-4756-B7D1-D33B293E6198}"/>
              </a:ext>
            </a:extLst>
          </p:cNvPr>
          <p:cNvSpPr/>
          <p:nvPr/>
        </p:nvSpPr>
        <p:spPr>
          <a:xfrm>
            <a:off x="6179570" y="3519955"/>
            <a:ext cx="1322441" cy="5744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7030A0"/>
                </a:solidFill>
              </a:rPr>
              <a:t>Ngắn</a:t>
            </a:r>
            <a:r>
              <a:rPr lang="vi-VN" sz="1800" b="1" dirty="0">
                <a:solidFill>
                  <a:srgbClr val="7030A0"/>
                </a:solidFill>
              </a:rPr>
              <a:t> hơn</a:t>
            </a:r>
            <a:endParaRPr lang="en-US" sz="1800" b="1" dirty="0">
              <a:solidFill>
                <a:srgbClr val="7030A0"/>
              </a:solidFill>
            </a:endParaRP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xmlns="" id="{ABE8F85B-3829-4789-810E-FA29B7AD2E53}"/>
              </a:ext>
            </a:extLst>
          </p:cNvPr>
          <p:cNvSpPr/>
          <p:nvPr/>
        </p:nvSpPr>
        <p:spPr>
          <a:xfrm>
            <a:off x="6194321" y="4457515"/>
            <a:ext cx="1297858" cy="5483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7030A0"/>
                </a:solidFill>
              </a:rPr>
              <a:t>Ngắn</a:t>
            </a:r>
            <a:r>
              <a:rPr lang="vi-VN" sz="1800" b="1" dirty="0">
                <a:solidFill>
                  <a:srgbClr val="7030A0"/>
                </a:solidFill>
              </a:rPr>
              <a:t> hơn</a:t>
            </a:r>
            <a:endParaRPr lang="en-US" sz="1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48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247285" cy="1471903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217B0B4A-4741-4AFC-B9AE-F98841E199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253" y="36412"/>
            <a:ext cx="6872748" cy="5107087"/>
          </a:xfrm>
          <a:prstGeom prst="rect">
            <a:avLst/>
          </a:prstGeom>
        </p:spPr>
      </p:pic>
      <p:sp>
        <p:nvSpPr>
          <p:cNvPr id="4" name="Mặt trời 3">
            <a:extLst>
              <a:ext uri="{FF2B5EF4-FFF2-40B4-BE49-F238E27FC236}">
                <a16:creationId xmlns:a16="http://schemas.microsoft.com/office/drawing/2014/main" xmlns="" id="{24AA597D-D92C-4650-8EF3-61837C345F61}"/>
              </a:ext>
            </a:extLst>
          </p:cNvPr>
          <p:cNvSpPr/>
          <p:nvPr/>
        </p:nvSpPr>
        <p:spPr>
          <a:xfrm>
            <a:off x="6794092" y="855406"/>
            <a:ext cx="599768" cy="454223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ặt trời 5">
            <a:extLst>
              <a:ext uri="{FF2B5EF4-FFF2-40B4-BE49-F238E27FC236}">
                <a16:creationId xmlns:a16="http://schemas.microsoft.com/office/drawing/2014/main" xmlns="" id="{6A59B58D-3E11-413E-B0E2-7FA984A9D1AD}"/>
              </a:ext>
            </a:extLst>
          </p:cNvPr>
          <p:cNvSpPr/>
          <p:nvPr/>
        </p:nvSpPr>
        <p:spPr>
          <a:xfrm>
            <a:off x="7993626" y="1582994"/>
            <a:ext cx="476863" cy="464054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ặt trời 10">
            <a:extLst>
              <a:ext uri="{FF2B5EF4-FFF2-40B4-BE49-F238E27FC236}">
                <a16:creationId xmlns:a16="http://schemas.microsoft.com/office/drawing/2014/main" xmlns="" id="{FDFB5FF2-7146-4D94-9D0A-11644A900E59}"/>
              </a:ext>
            </a:extLst>
          </p:cNvPr>
          <p:cNvSpPr/>
          <p:nvPr/>
        </p:nvSpPr>
        <p:spPr>
          <a:xfrm>
            <a:off x="8499985" y="1582994"/>
            <a:ext cx="496531" cy="465993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ặt trời 14">
            <a:extLst>
              <a:ext uri="{FF2B5EF4-FFF2-40B4-BE49-F238E27FC236}">
                <a16:creationId xmlns:a16="http://schemas.microsoft.com/office/drawing/2014/main" xmlns="" id="{F22EAF13-70EA-47ED-91B1-E71BDBEA8F0D}"/>
              </a:ext>
            </a:extLst>
          </p:cNvPr>
          <p:cNvSpPr/>
          <p:nvPr/>
        </p:nvSpPr>
        <p:spPr>
          <a:xfrm>
            <a:off x="6548284" y="3175819"/>
            <a:ext cx="550606" cy="449307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ặt trời 18">
            <a:extLst>
              <a:ext uri="{FF2B5EF4-FFF2-40B4-BE49-F238E27FC236}">
                <a16:creationId xmlns:a16="http://schemas.microsoft.com/office/drawing/2014/main" xmlns="" id="{580D3247-4ABF-4063-9734-7BC9C2EBB425}"/>
              </a:ext>
            </a:extLst>
          </p:cNvPr>
          <p:cNvSpPr/>
          <p:nvPr/>
        </p:nvSpPr>
        <p:spPr>
          <a:xfrm>
            <a:off x="7408606" y="4434348"/>
            <a:ext cx="516194" cy="464055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ặt trời 20">
            <a:extLst>
              <a:ext uri="{FF2B5EF4-FFF2-40B4-BE49-F238E27FC236}">
                <a16:creationId xmlns:a16="http://schemas.microsoft.com/office/drawing/2014/main" xmlns="" id="{F156781C-DC24-452E-A444-A263F6F5E594}"/>
              </a:ext>
            </a:extLst>
          </p:cNvPr>
          <p:cNvSpPr/>
          <p:nvPr/>
        </p:nvSpPr>
        <p:spPr>
          <a:xfrm>
            <a:off x="7905131" y="4463846"/>
            <a:ext cx="550608" cy="434558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3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  <p:bldP spid="15" grpId="0" animBg="1"/>
      <p:bldP spid="19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89935" y="309715"/>
            <a:ext cx="8042789" cy="3121743"/>
            <a:chOff x="3664037" y="2863346"/>
            <a:chExt cx="3379053" cy="3415681"/>
          </a:xfrm>
        </p:grpSpPr>
        <p:sp>
          <p:nvSpPr>
            <p:cNvPr id="7" name="椭圆 6"/>
            <p:cNvSpPr/>
            <p:nvPr/>
          </p:nvSpPr>
          <p:spPr>
            <a:xfrm>
              <a:off x="3664037" y="2863346"/>
              <a:ext cx="3379053" cy="3415681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897344" y="3025152"/>
              <a:ext cx="3125091" cy="2323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b="1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zh-CN" sz="6600" b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endParaRPr lang="en-US" altLang="zh-CN" sz="6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vi-VN" altLang="zh-CN" sz="6600" b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Cao </a:t>
              </a:r>
              <a:r>
                <a:rPr lang="vi-VN" altLang="zh-CN" sz="6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hơn , </a:t>
              </a:r>
              <a:r>
                <a:rPr lang="vi-VN" altLang="zh-CN" sz="6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thấp</a:t>
              </a:r>
              <a:r>
                <a:rPr lang="vi-VN" altLang="zh-CN" sz="6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hơn.</a:t>
              </a:r>
              <a:endParaRPr lang="zh-CN" alt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26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 advTm="0">
        <p15:prstTrans prst="origami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062191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84FD2EDE-86A1-4722-AEE5-1608A0E2D4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" y="1052053"/>
            <a:ext cx="9144000" cy="408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8162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230</TotalTime>
  <Words>59</Words>
  <Application>Microsoft Office PowerPoint</Application>
  <PresentationFormat>On-screen Show (16:9)</PresentationFormat>
  <Paragraphs>25</Paragraphs>
  <Slides>17</Slides>
  <Notes>14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Techsi.vn</cp:lastModifiedBy>
  <cp:revision>41</cp:revision>
  <dcterms:created xsi:type="dcterms:W3CDTF">2017-01-10T13:46:13Z</dcterms:created>
  <dcterms:modified xsi:type="dcterms:W3CDTF">2023-02-21T03:10:58Z</dcterms:modified>
</cp:coreProperties>
</file>