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14"/>
  </p:notesMasterIdLst>
  <p:sldIdLst>
    <p:sldId id="464" r:id="rId4"/>
    <p:sldId id="266" r:id="rId5"/>
    <p:sldId id="258" r:id="rId6"/>
    <p:sldId id="259" r:id="rId7"/>
    <p:sldId id="256" r:id="rId8"/>
    <p:sldId id="260" r:id="rId9"/>
    <p:sldId id="261" r:id="rId10"/>
    <p:sldId id="262" r:id="rId11"/>
    <p:sldId id="263" r:id="rId12"/>
    <p:sldId id="29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AA37CD-AA39-4B13-BB4F-DE472D1D4A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86267-7650-4D5D-A34E-AEC669378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260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CE763983-5E1F-4045-B93C-432503D0E7F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8B3209CB-2609-41E5-8917-02103BB79A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vi-VN" altLang="en-US">
              <a:cs typeface="Arial" panose="020B0604020202020204" pitchFamily="34" charset="0"/>
            </a:endParaRPr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2030DB8F-874E-4619-A732-255DF2710D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629147-7894-4E0D-962B-D7B955745E1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vi-VN" dirty="0">
              <a:latin typeface="Arial" charset="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4926"/>
            <a:ext cx="2971800" cy="4575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8D0E70-FDAE-4BFC-990C-FA398BA2FC4F}" type="slidenum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A3852-BC6E-4B2C-9B5C-C2FD1E63DA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DFE49A-E2E7-41AA-90DE-2E84635C9C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B7253-3BAE-48C9-895E-4A008C012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B4C73-F449-42A3-8952-AEAB268B41F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FD901-C4E0-4A3E-8F31-0AF2CCCD4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CA28B9-6777-4000-AB28-1D228A37C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A619E-8DEC-4E23-BCCD-1B62483D3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91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88ABD-0E6E-400D-8974-27A993F76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16B70B-AE2B-45F3-AEA9-2ACDB9EBD5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DEDC1-AAC0-4415-9A83-BA3C47D94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B4C73-F449-42A3-8952-AEAB268B41F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10F4B-D26D-455A-B410-AEC34CB8D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DD8F1-349F-4755-8856-9320BC177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A619E-8DEC-4E23-BCCD-1B62483D3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15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863980-3F5E-43C3-B3DF-F1338B8CF5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68020E-7830-48FD-A6A7-467C60F12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791FA-6D5D-4EA3-B1BD-D16B6C750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B4C73-F449-42A3-8952-AEAB268B41F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0F9DA-3460-4E55-8B3C-33DF6DFC2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7A9CB-F2AD-4075-9E82-D30A000DE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A619E-8DEC-4E23-BCCD-1B62483D3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964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E2D726-7E0C-4CA1-9B1E-9BEF7FFDAA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823F63-2217-460E-8D78-FFD7A5D58B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BE282EF-65BF-4409-A3FD-F8AC232987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A524BD-90E8-460B-8FF3-9379BF7622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453857"/>
      </p:ext>
    </p:extLst>
  </p:cSld>
  <p:clrMapOvr>
    <a:masterClrMapping/>
  </p:clrMapOvr>
  <p:transition spd="med">
    <p:blinds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07F6DE1-ECFC-4FA9-9CCB-33FD14D182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BC0CC44-DE59-4F15-94A0-3B7FD953EB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61E19B-4367-462D-81F8-197F25189F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16C14B-D2EF-4FDB-BAE5-5735BAEF4C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6046249"/>
      </p:ext>
    </p:extLst>
  </p:cSld>
  <p:clrMapOvr>
    <a:masterClrMapping/>
  </p:clrMapOvr>
  <p:transition spd="med">
    <p:blinds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01E842-745C-4F46-BCBB-283D83D2BF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E8BED6-A1C1-494E-AAF5-97999E4818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2D709C-CE4A-47F6-ACBC-81235BFEAC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1CB7EF-7DD8-4C90-85A9-8D73DB2C46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8857157"/>
      </p:ext>
    </p:extLst>
  </p:cSld>
  <p:clrMapOvr>
    <a:masterClrMapping/>
  </p:clrMapOvr>
  <p:transition spd="med">
    <p:blinds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96B79B-1E18-488B-86F3-C48DF69A10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E017BB-C89F-447C-83FF-57AD3DFF58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A3F144-99DD-4EC4-8772-91EDC1C866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5BF6FE-9745-453C-B54B-58D7B81625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2031250"/>
      </p:ext>
    </p:extLst>
  </p:cSld>
  <p:clrMapOvr>
    <a:masterClrMapping/>
  </p:clrMapOvr>
  <p:transition spd="med">
    <p:blinds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DEC021E-4A26-46C8-AD6B-0C054CBDCF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EA40725-411B-496B-99A3-853AA81E8A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6438291-90B2-44C5-B290-AAE0249F55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095ACB-32EC-4CCD-997B-8A5ACA7058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6113796"/>
      </p:ext>
    </p:extLst>
  </p:cSld>
  <p:clrMapOvr>
    <a:masterClrMapping/>
  </p:clrMapOvr>
  <p:transition spd="med">
    <p:blinds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F4E847-429C-463A-9F59-513832F8FC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4475762-3141-46C5-93B4-14F0B65295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58B6E67-1CBB-4ED3-94DD-5E178A86B8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7383C6-7152-4949-88BE-DA315CE3F3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176908"/>
      </p:ext>
    </p:extLst>
  </p:cSld>
  <p:clrMapOvr>
    <a:masterClrMapping/>
  </p:clrMapOvr>
  <p:transition spd="med">
    <p:blinds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21F748F-7E65-4922-B6E1-1E5F9C0E76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D23A3C5-EEBA-4A4B-B5AB-AE32A6DD37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FDC6FB0-3D60-4186-ABD5-A2F93B2163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F062F2-4389-496D-9114-00229E387C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6244609"/>
      </p:ext>
    </p:extLst>
  </p:cSld>
  <p:clrMapOvr>
    <a:masterClrMapping/>
  </p:clrMapOvr>
  <p:transition spd="med">
    <p:blinds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4F7827-F8F2-42B3-A902-ABB9EC05FA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0B0F45-8CA6-4752-9016-C7C967FC72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7E4D40-E33F-4446-9A2E-5DF39343D6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CDC0D6-B85A-4FCE-8A63-5A05A04537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8453747"/>
      </p:ext>
    </p:extLst>
  </p:cSld>
  <p:clrMapOvr>
    <a:masterClrMapping/>
  </p:clrMapOvr>
  <p:transition spd="med"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806E5-4968-4569-AC1E-EC5BBF4BF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418BE-5A20-48BA-B9F2-33F6C4CBF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3F389-7F69-40DF-89E4-EAF03C22E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B4C73-F449-42A3-8952-AEAB268B41F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C35D1-15D1-454F-91D7-0902F3233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44106B-0740-4752-92E1-5F4D6376F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A619E-8DEC-4E23-BCCD-1B62483D3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7119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77ECCE-7A5E-4C98-9D88-9EE5C43A76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0225CB-E08B-4185-81DC-28F40CAB51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321F13-498E-40CD-A3CE-336F9455C2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F554A2-2B12-4F6C-8570-2104ECA19B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8863979"/>
      </p:ext>
    </p:extLst>
  </p:cSld>
  <p:clrMapOvr>
    <a:masterClrMapping/>
  </p:clrMapOvr>
  <p:transition spd="med">
    <p:blinds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0C2AB2F-2E51-4074-8263-2EA440902D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84EC40-0A89-490F-A1AB-1DA86C785C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B27869-AE24-458A-AE5D-181832F06A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8D80D2-075B-44EE-BF40-832DF6D89A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7573957"/>
      </p:ext>
    </p:extLst>
  </p:cSld>
  <p:clrMapOvr>
    <a:masterClrMapping/>
  </p:clrMapOvr>
  <p:transition spd="med">
    <p:blinds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2F03F87-4E2E-41A2-96EE-847781D407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A8B1F7-2861-49F1-A3C3-6381B90FBA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2325B4-F841-41A9-9F55-BF4F281036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6B37EE-5524-4EE9-83F7-AEF6650CF9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828159"/>
      </p:ext>
    </p:extLst>
  </p:cSld>
  <p:clrMapOvr>
    <a:masterClrMapping/>
  </p:clrMapOvr>
  <p:transition spd="med">
    <p:blinds dir="vert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A309EF1-F650-4B0B-8201-A5F27C3F13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ED39C34-0CA5-413F-9B3A-F477E4D25C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7181F86-5D92-47F4-8093-A040EC749D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72812B-373A-46A5-A16C-6218EE185E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6020450"/>
      </p:ext>
    </p:extLst>
  </p:cSld>
  <p:clrMapOvr>
    <a:masterClrMapping/>
  </p:clrMapOvr>
  <p:transition spd="med">
    <p:blinds dir="vert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6E49-7250-4CC0-8994-0956BECC92C7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D989-A7C2-4DE8-949C-2C02DB9A96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669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6E49-7250-4CC0-8994-0956BECC92C7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D989-A7C2-4DE8-949C-2C02DB9A96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6E49-7250-4CC0-8994-0956BECC92C7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D989-A7C2-4DE8-949C-2C02DB9A96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8784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6E49-7250-4CC0-8994-0956BECC92C7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D989-A7C2-4DE8-949C-2C02DB9A96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089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6E49-7250-4CC0-8994-0956BECC92C7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D989-A7C2-4DE8-949C-2C02DB9A96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3953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6E49-7250-4CC0-8994-0956BECC92C7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D989-A7C2-4DE8-949C-2C02DB9A96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68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99B04-02E3-4E49-95EA-4535A5514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EE7C63-AEDE-4E24-BBBB-7CA1AC6DF7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566AA-2DF8-4F04-AACF-2DF4D112C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B4C73-F449-42A3-8952-AEAB268B41F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D83EF-A3EF-4FE9-B33C-7B55CB7A6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40981-E022-4EDF-8F04-151DB7AC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A619E-8DEC-4E23-BCCD-1B62483D3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59071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6E49-7250-4CC0-8994-0956BECC92C7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D989-A7C2-4DE8-949C-2C02DB9A96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9097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6E49-7250-4CC0-8994-0956BECC92C7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D989-A7C2-4DE8-949C-2C02DB9A96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6266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6E49-7250-4CC0-8994-0956BECC92C7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D989-A7C2-4DE8-949C-2C02DB9A96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5371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6E49-7250-4CC0-8994-0956BECC92C7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D989-A7C2-4DE8-949C-2C02DB9A96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257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6E49-7250-4CC0-8994-0956BECC92C7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D989-A7C2-4DE8-949C-2C02DB9A96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837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6DE0C-1C91-40BE-A50F-F1FE4484A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43F51-8976-42B4-B3AA-F8726DF4CA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1FF28D-98D9-4945-BA39-554116EAE7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4D1196-933C-4AD2-BE7F-EEEE8E38C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B4C73-F449-42A3-8952-AEAB268B41F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488C73-378A-42F1-B549-F8FAAA217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82DD0E-407C-4A44-8E07-1EC6D17B0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A619E-8DEC-4E23-BCCD-1B62483D3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846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87485-8D72-4B18-85EA-36A5A81B4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CD2B0C-657B-45B1-A3DD-FE453D96D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DB58A8-FBC1-4DD1-AB57-8AAFFB0C7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A80877-F678-4ED4-B42E-EF8371BFAB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317EA7-816C-40CB-9D46-E00A51CB41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4AA588-9CB8-40D0-B57D-84DB6DD7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B4C73-F449-42A3-8952-AEAB268B41F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1CAF1E-C287-4CAC-A903-4A35BACE5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DDC06A-30BC-4624-B8F7-1FECFE300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A619E-8DEC-4E23-BCCD-1B62483D3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232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79221-EAFB-471B-9F82-0E8CD5318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ABCE9A-7F4B-412D-92B6-0FACAF2F0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B4C73-F449-42A3-8952-AEAB268B41F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938753-58A8-4A4E-BCB7-3EA72BD55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0C5B14-423A-473C-B8A5-7AD5DFFA0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A619E-8DEC-4E23-BCCD-1B62483D3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2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7C7183-3F5E-44F8-96B7-09689B269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B4C73-F449-42A3-8952-AEAB268B41F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9EF98C-74A5-4075-BFAD-9B2DE534D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B62DB3-543F-4B37-9D49-5EC415158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A619E-8DEC-4E23-BCCD-1B62483D3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598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1119-4104-4521-BC47-74B6337F2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1F004-6C1D-4C1A-B5D5-61DC9FB7C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F6073C-282E-481A-B333-FB439EF16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CD67B5-4034-4F79-8736-D794CFB2C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B4C73-F449-42A3-8952-AEAB268B41F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AEBB2A-4391-4646-91FF-AF3604D35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BB2E91-1968-4184-93C2-F6970C597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A619E-8DEC-4E23-BCCD-1B62483D3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13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10929-17DD-47E3-B05D-67BC6B29E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F1DA1A-BB73-4D35-9436-32E33768CD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6D0018-AAF9-4915-94F2-1F4590817D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810624-11E0-4FCD-8AC9-B90DD8626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B4C73-F449-42A3-8952-AEAB268B41F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1DB8BC-4802-46E9-A5FC-BF7530A64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743582-90C9-4121-8358-747DBFF5D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A619E-8DEC-4E23-BCCD-1B62483D3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1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03B505-9B84-4EF2-A8F1-C7A1A75A8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3BFB58-DD9E-436C-AB97-6A00D54427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7B4F2-9D94-47E0-9C6A-31FBA47022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B4C73-F449-42A3-8952-AEAB268B41F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E236C-6BDB-41E9-A1D9-B50DD9B43E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3B1063-E6D0-4EAF-8908-28F1368D2D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A619E-8DEC-4E23-BCCD-1B62483D3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876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9962B7A-8657-4A8A-888C-E0B1EC4E28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F769B1A-56C7-49CC-8FDB-469B39F5DA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40644" name="Rectangle 4">
            <a:extLst>
              <a:ext uri="{FF2B5EF4-FFF2-40B4-BE49-F238E27FC236}">
                <a16:creationId xmlns:a16="http://schemas.microsoft.com/office/drawing/2014/main" id="{4C83C76A-50FA-4F5E-8750-863139750B0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0645" name="Rectangle 5">
            <a:extLst>
              <a:ext uri="{FF2B5EF4-FFF2-40B4-BE49-F238E27FC236}">
                <a16:creationId xmlns:a16="http://schemas.microsoft.com/office/drawing/2014/main" id="{C09FAA81-EE61-45DF-AE3D-A8EC3A4E58D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0646" name="Rectangle 6">
            <a:extLst>
              <a:ext uri="{FF2B5EF4-FFF2-40B4-BE49-F238E27FC236}">
                <a16:creationId xmlns:a16="http://schemas.microsoft.com/office/drawing/2014/main" id="{AF8C7DEA-8F0B-4C76-9F6F-1CD516FC0FF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0B95CF7-6E08-4BC0-A7DE-9D5053FF92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5811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>
    <p:blinds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66E49-7250-4CC0-8994-0956BECC92C7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6D989-A7C2-4DE8-949C-2C02DB9A96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55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.wm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drawing, table&#10;&#10;Description automatically generated">
            <a:extLst>
              <a:ext uri="{FF2B5EF4-FFF2-40B4-BE49-F238E27FC236}">
                <a16:creationId xmlns:a16="http://schemas.microsoft.com/office/drawing/2014/main" id="{010663AD-80E1-45D7-9EC1-A8A5EE10B5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3907" name="WordArt 3">
            <a:extLst>
              <a:ext uri="{FF2B5EF4-FFF2-40B4-BE49-F238E27FC236}">
                <a16:creationId xmlns:a16="http://schemas.microsoft.com/office/drawing/2014/main" id="{58F62B78-86B3-4BE7-9B73-493381451B5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581400" y="1600200"/>
            <a:ext cx="4800600" cy="838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>
                <a:ln w="6350">
                  <a:solidFill>
                    <a:srgbClr val="3333FF"/>
                  </a:solidFill>
                  <a:round/>
                  <a:headEnd/>
                  <a:tailEnd/>
                </a:ln>
                <a:solidFill>
                  <a:srgbClr val="0000D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Nhiệt liệt chào mừng</a:t>
            </a:r>
          </a:p>
        </p:txBody>
      </p:sp>
      <p:sp>
        <p:nvSpPr>
          <p:cNvPr id="123908" name="WordArt 4">
            <a:extLst>
              <a:ext uri="{FF2B5EF4-FFF2-40B4-BE49-F238E27FC236}">
                <a16:creationId xmlns:a16="http://schemas.microsoft.com/office/drawing/2014/main" id="{55982B1B-8EC0-47F6-A6D8-FADDC25327C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048000" y="25146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0" cap="none" spc="0" normalizeH="0" baseline="0" noProof="0">
                <a:ln w="9525">
                  <a:solidFill>
                    <a:srgbClr val="2A09F1"/>
                  </a:solidFill>
                  <a:round/>
                  <a:headEnd/>
                  <a:tailEnd/>
                </a:ln>
                <a:solidFill>
                  <a:srgbClr val="2A09F1"/>
                </a:solidFill>
                <a:effectLst/>
                <a:uLnTx/>
                <a:uFillTx/>
                <a:latin typeface=".VnTimeH" panose="020B7200000000000000" pitchFamily="34" charset="0"/>
                <a:ea typeface="+mn-ea"/>
                <a:cs typeface="+mn-cs"/>
              </a:rPr>
              <a:t>c¸c thÇy c« gi¸o tíi dù giê</a:t>
            </a:r>
            <a:endParaRPr kumimoji="0" lang="en-US" sz="3600" b="0" i="0" u="none" strike="noStrike" kern="10" cap="none" spc="0" normalizeH="0" baseline="0" noProof="0">
              <a:ln w="9525">
                <a:solidFill>
                  <a:srgbClr val="2A09F1"/>
                </a:solidFill>
                <a:round/>
                <a:headEnd/>
                <a:tailEnd/>
              </a:ln>
              <a:solidFill>
                <a:srgbClr val="2A09F1"/>
              </a:solidFill>
              <a:effectLst/>
              <a:uLnTx/>
              <a:uFillTx/>
              <a:latin typeface=".VnTimeH" panose="020B7200000000000000" pitchFamily="34" charset="0"/>
              <a:ea typeface="+mn-ea"/>
              <a:cs typeface="+mn-cs"/>
            </a:endParaRPr>
          </a:p>
        </p:txBody>
      </p:sp>
      <p:grpSp>
        <p:nvGrpSpPr>
          <p:cNvPr id="2053" name="Group 6">
            <a:extLst>
              <a:ext uri="{FF2B5EF4-FFF2-40B4-BE49-F238E27FC236}">
                <a16:creationId xmlns:a16="http://schemas.microsoft.com/office/drawing/2014/main" id="{74E29DEC-E85D-4F1E-8BE5-CB32A429F8B6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5891214"/>
            <a:ext cx="4876800" cy="966787"/>
            <a:chOff x="-192" y="3264"/>
            <a:chExt cx="1680" cy="609"/>
          </a:xfrm>
        </p:grpSpPr>
        <p:pic>
          <p:nvPicPr>
            <p:cNvPr id="2071" name="Picture 7" descr="Picture8">
              <a:extLst>
                <a:ext uri="{FF2B5EF4-FFF2-40B4-BE49-F238E27FC236}">
                  <a16:creationId xmlns:a16="http://schemas.microsoft.com/office/drawing/2014/main" id="{B2D61EE3-B0C9-400F-9340-BE33CCD6758A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3312"/>
              <a:ext cx="384" cy="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72" name="Picture 8" descr="Picture8">
              <a:extLst>
                <a:ext uri="{FF2B5EF4-FFF2-40B4-BE49-F238E27FC236}">
                  <a16:creationId xmlns:a16="http://schemas.microsoft.com/office/drawing/2014/main" id="{DD0F23C0-BAEB-403D-BA73-43717EF3418E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" y="3360"/>
              <a:ext cx="384" cy="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73" name="Picture 9" descr="Picture8">
              <a:extLst>
                <a:ext uri="{FF2B5EF4-FFF2-40B4-BE49-F238E27FC236}">
                  <a16:creationId xmlns:a16="http://schemas.microsoft.com/office/drawing/2014/main" id="{12DCCB82-2F3B-407C-A04B-D1FB31B402FA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" y="3360"/>
              <a:ext cx="384" cy="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74" name="Picture 10" descr="Picture8">
              <a:extLst>
                <a:ext uri="{FF2B5EF4-FFF2-40B4-BE49-F238E27FC236}">
                  <a16:creationId xmlns:a16="http://schemas.microsoft.com/office/drawing/2014/main" id="{88BB8978-8070-4714-8A0C-0C880816952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2" y="3264"/>
              <a:ext cx="384" cy="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75" name="Picture 11" descr="Picture8">
              <a:extLst>
                <a:ext uri="{FF2B5EF4-FFF2-40B4-BE49-F238E27FC236}">
                  <a16:creationId xmlns:a16="http://schemas.microsoft.com/office/drawing/2014/main" id="{3B71B7DC-464B-43D7-8332-9A3927144BC2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" y="3312"/>
              <a:ext cx="384" cy="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76" name="Picture 12" descr="Picture8">
              <a:extLst>
                <a:ext uri="{FF2B5EF4-FFF2-40B4-BE49-F238E27FC236}">
                  <a16:creationId xmlns:a16="http://schemas.microsoft.com/office/drawing/2014/main" id="{846A3B52-E49A-44EB-A78E-6ADCF998F3C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3312"/>
              <a:ext cx="384" cy="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54" name="Picture 13" descr="HOA">
            <a:extLst>
              <a:ext uri="{FF2B5EF4-FFF2-40B4-BE49-F238E27FC236}">
                <a16:creationId xmlns:a16="http://schemas.microsoft.com/office/drawing/2014/main" id="{32A7A79D-EF1A-4063-991D-F412CC72C8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172200"/>
            <a:ext cx="1003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918" name="WordArt 14">
            <a:extLst>
              <a:ext uri="{FF2B5EF4-FFF2-40B4-BE49-F238E27FC236}">
                <a16:creationId xmlns:a16="http://schemas.microsoft.com/office/drawing/2014/main" id="{B6077BF7-C09E-4950-8364-D8BDAC580D9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33800" y="3200400"/>
            <a:ext cx="42672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rgbClr val="BBE0E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Môn: TNXH</a:t>
            </a:r>
          </a:p>
        </p:txBody>
      </p:sp>
      <p:pic>
        <p:nvPicPr>
          <p:cNvPr id="2056" name="Picture 15" descr="HOA">
            <a:extLst>
              <a:ext uri="{FF2B5EF4-FFF2-40B4-BE49-F238E27FC236}">
                <a16:creationId xmlns:a16="http://schemas.microsoft.com/office/drawing/2014/main" id="{8C389EAC-2C21-4E46-A8F5-567FD8BF8A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6172200"/>
            <a:ext cx="1003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6" descr="HOA">
            <a:extLst>
              <a:ext uri="{FF2B5EF4-FFF2-40B4-BE49-F238E27FC236}">
                <a16:creationId xmlns:a16="http://schemas.microsoft.com/office/drawing/2014/main" id="{5C8D7BB9-FDB4-4229-806E-C568344390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6172200"/>
            <a:ext cx="1003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7" descr="HOA">
            <a:extLst>
              <a:ext uri="{FF2B5EF4-FFF2-40B4-BE49-F238E27FC236}">
                <a16:creationId xmlns:a16="http://schemas.microsoft.com/office/drawing/2014/main" id="{BC10D4B7-C5CD-445D-AE5B-5DDB3DB812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6172200"/>
            <a:ext cx="1003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8" descr="HOA">
            <a:extLst>
              <a:ext uri="{FF2B5EF4-FFF2-40B4-BE49-F238E27FC236}">
                <a16:creationId xmlns:a16="http://schemas.microsoft.com/office/drawing/2014/main" id="{1E7CC64B-66D3-4569-B1F9-BE75C2F158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6172200"/>
            <a:ext cx="1003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9" descr="HOA">
            <a:extLst>
              <a:ext uri="{FF2B5EF4-FFF2-40B4-BE49-F238E27FC236}">
                <a16:creationId xmlns:a16="http://schemas.microsoft.com/office/drawing/2014/main" id="{EDB12FED-204E-4A67-A1B9-B3C8CAC574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6172200"/>
            <a:ext cx="1003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20" descr="HOA">
            <a:extLst>
              <a:ext uri="{FF2B5EF4-FFF2-40B4-BE49-F238E27FC236}">
                <a16:creationId xmlns:a16="http://schemas.microsoft.com/office/drawing/2014/main" id="{BA28006C-278E-4747-BCA8-63BEBA654E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6172200"/>
            <a:ext cx="1003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21" descr="HOA">
            <a:extLst>
              <a:ext uri="{FF2B5EF4-FFF2-40B4-BE49-F238E27FC236}">
                <a16:creationId xmlns:a16="http://schemas.microsoft.com/office/drawing/2014/main" id="{D73269F8-C121-48ED-9D78-23DAFBBA8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172200"/>
            <a:ext cx="1003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22" descr="HOA">
            <a:extLst>
              <a:ext uri="{FF2B5EF4-FFF2-40B4-BE49-F238E27FC236}">
                <a16:creationId xmlns:a16="http://schemas.microsoft.com/office/drawing/2014/main" id="{FE4BFC90-39C5-4A54-897B-596E7824E5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6172200"/>
            <a:ext cx="1003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4" name="Picture 23" descr="HOA">
            <a:extLst>
              <a:ext uri="{FF2B5EF4-FFF2-40B4-BE49-F238E27FC236}">
                <a16:creationId xmlns:a16="http://schemas.microsoft.com/office/drawing/2014/main" id="{F77A4806-21E7-426B-87E3-A167D9D30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6172200"/>
            <a:ext cx="1003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5" name="Picture 24" descr="HOA">
            <a:extLst>
              <a:ext uri="{FF2B5EF4-FFF2-40B4-BE49-F238E27FC236}">
                <a16:creationId xmlns:a16="http://schemas.microsoft.com/office/drawing/2014/main" id="{13FC219E-BE20-4A73-98B2-B0C5A8724F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172200"/>
            <a:ext cx="1003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6" name="Picture 25" descr="HOA">
            <a:extLst>
              <a:ext uri="{FF2B5EF4-FFF2-40B4-BE49-F238E27FC236}">
                <a16:creationId xmlns:a16="http://schemas.microsoft.com/office/drawing/2014/main" id="{6A10F132-5B60-437E-8609-F24E3FB36E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172200"/>
            <a:ext cx="1003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26" descr="HOA">
            <a:extLst>
              <a:ext uri="{FF2B5EF4-FFF2-40B4-BE49-F238E27FC236}">
                <a16:creationId xmlns:a16="http://schemas.microsoft.com/office/drawing/2014/main" id="{67981C4D-7562-44E7-A7A3-4559857C65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6172200"/>
            <a:ext cx="1003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8" name="Picture 27" descr="HOA">
            <a:extLst>
              <a:ext uri="{FF2B5EF4-FFF2-40B4-BE49-F238E27FC236}">
                <a16:creationId xmlns:a16="http://schemas.microsoft.com/office/drawing/2014/main" id="{0569748F-049E-4327-A9E2-0CC7D02533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6172200"/>
            <a:ext cx="1003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9" name="Picture 28" descr="HOA">
            <a:extLst>
              <a:ext uri="{FF2B5EF4-FFF2-40B4-BE49-F238E27FC236}">
                <a16:creationId xmlns:a16="http://schemas.microsoft.com/office/drawing/2014/main" id="{0DE99D44-8EE4-4F3B-ABEC-2A0DD1CF5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6172200"/>
            <a:ext cx="1003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0" name="Picture 29" descr="HOA">
            <a:extLst>
              <a:ext uri="{FF2B5EF4-FFF2-40B4-BE49-F238E27FC236}">
                <a16:creationId xmlns:a16="http://schemas.microsoft.com/office/drawing/2014/main" id="{6BD97A6F-15A3-479E-93E1-2DD4E779AA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4700" y="6172200"/>
            <a:ext cx="1003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39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0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39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1" presetClass="emph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8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70" decel="100000"/>
                                        <p:tgtEl>
                                          <p:spTgt spid="1239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770" decel="100000"/>
                                        <p:tgtEl>
                                          <p:spTgt spid="1239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8" presetID="22" presetClass="emph" presetSubtype="0" repeatCount="1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500" fill="hold"/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people flying kites in the sky&#10;&#10;Description automatically generated">
            <a:extLst>
              <a:ext uri="{FF2B5EF4-FFF2-40B4-BE49-F238E27FC236}">
                <a16:creationId xmlns:a16="http://schemas.microsoft.com/office/drawing/2014/main" id="{36985DB0-7A5F-4F78-8BDB-11EC3C87CD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753225"/>
          </a:xfrm>
          <a:prstGeom prst="rect">
            <a:avLst/>
          </a:prstGeom>
        </p:spPr>
      </p:pic>
      <p:sp>
        <p:nvSpPr>
          <p:cNvPr id="61443" name="WordArt 3"/>
          <p:cNvSpPr>
            <a:spLocks noChangeArrowheads="1" noChangeShapeType="1" noTextEdit="1"/>
          </p:cNvSpPr>
          <p:nvPr/>
        </p:nvSpPr>
        <p:spPr bwMode="auto">
          <a:xfrm>
            <a:off x="3581400" y="3448050"/>
            <a:ext cx="5391150" cy="2076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0" cap="none" spc="0" normalizeH="0" baseline="0" noProof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Times New Roman"/>
                <a:ea typeface="+mn-ea"/>
                <a:cs typeface="Times New Roman"/>
              </a:rPr>
              <a:t>Chào tạm biệt!</a:t>
            </a:r>
          </a:p>
        </p:txBody>
      </p:sp>
      <p:sp>
        <p:nvSpPr>
          <p:cNvPr id="61444" name="WordArt 4"/>
          <p:cNvSpPr>
            <a:spLocks noChangeArrowheads="1" noChangeShapeType="1" noTextEdit="1"/>
          </p:cNvSpPr>
          <p:nvPr/>
        </p:nvSpPr>
        <p:spPr bwMode="auto">
          <a:xfrm>
            <a:off x="2009775" y="1914525"/>
            <a:ext cx="8534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10" cap="none" spc="0" normalizeH="0" baseline="0" noProof="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Chân thành cảm ơn quý thầy, cô cùng các con</a:t>
            </a:r>
            <a:endParaRPr kumimoji="0" lang="en-US" sz="3600" b="1" i="0" u="none" strike="noStrike" kern="10" cap="none" spc="0" normalizeH="0" baseline="0" noProof="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0000FF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  <p:transition spd="med" advTm="15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animBg="1"/>
      <p:bldP spid="6144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people flying kites in the sky&#10;&#10;Description automatically generated">
            <a:extLst>
              <a:ext uri="{FF2B5EF4-FFF2-40B4-BE49-F238E27FC236}">
                <a16:creationId xmlns:a16="http://schemas.microsoft.com/office/drawing/2014/main" id="{873AAD5C-47D3-4908-AFD4-0BBF586D4B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753225"/>
          </a:xfrm>
          <a:prstGeom prst="rect">
            <a:avLst/>
          </a:prstGeom>
        </p:spPr>
      </p:pic>
      <p:sp>
        <p:nvSpPr>
          <p:cNvPr id="3074" name="AutoShape 7"/>
          <p:cNvSpPr>
            <a:spLocks noChangeArrowheads="1"/>
          </p:cNvSpPr>
          <p:nvPr/>
        </p:nvSpPr>
        <p:spPr bwMode="auto">
          <a:xfrm>
            <a:off x="4324350" y="358605"/>
            <a:ext cx="5181600" cy="1441450"/>
          </a:xfrm>
          <a:prstGeom prst="cloudCallout">
            <a:avLst>
              <a:gd name="adj1" fmla="val -45375"/>
              <a:gd name="adj2" fmla="val 99449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</a:rPr>
              <a:t>KiÓm tra bµi cò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.VnAvant" panose="020B7200000000000000" pitchFamily="34" charset="0"/>
              <a:ea typeface="+mn-ea"/>
              <a:cs typeface="+mn-cs"/>
            </a:endParaRPr>
          </a:p>
        </p:txBody>
      </p:sp>
      <p:pic>
        <p:nvPicPr>
          <p:cNvPr id="3075" name="Picture 9" descr="Cau hoi"/>
          <p:cNvPicPr>
            <a:picLocks noChangeAspect="1" noChangeArrowheads="1" noCrop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595804" y="104775"/>
            <a:ext cx="2180492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580" name="AutoShape 12"/>
          <p:cNvSpPr>
            <a:spLocks noChangeArrowheads="1"/>
          </p:cNvSpPr>
          <p:nvPr/>
        </p:nvSpPr>
        <p:spPr bwMode="auto">
          <a:xfrm>
            <a:off x="2185181" y="2679920"/>
            <a:ext cx="8843890" cy="2476500"/>
          </a:xfrm>
          <a:prstGeom prst="cloudCallout">
            <a:avLst>
              <a:gd name="adj1" fmla="val -36523"/>
              <a:gd name="adj2" fmla="val 70519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Arial" pitchFamily="34" charset="0"/>
              </a:rPr>
              <a:t>KÓ</a:t>
            </a:r>
            <a:r>
              <a:rPr kumimoji="0" lang="vi-VN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Arial" pitchFamily="34" charset="0"/>
              </a:rPr>
              <a:t> tªn c¸c con vËt mµ em biÕt? Em ®· lµm gi ®Ó cham sãc vµ b¶o vÖ con vËt?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.VnAvant" panose="020B7200000000000000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 spd="med" advTm="15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8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E163B998-B93D-438D-8BA7-6E13B3A031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2319155-1C97-4EE5-8E55-B610A2C1A288}"/>
              </a:ext>
            </a:extLst>
          </p:cNvPr>
          <p:cNvSpPr/>
          <p:nvPr/>
        </p:nvSpPr>
        <p:spPr>
          <a:xfrm>
            <a:off x="3185680" y="265823"/>
            <a:ext cx="6237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5400" b="1" i="0" u="none" strike="noStrike" kern="1200" cap="none" spc="0" normalizeH="0" baseline="0" noProof="0" dirty="0">
                <a:ln w="12700">
                  <a:solidFill>
                    <a:srgbClr val="4472C4"/>
                  </a:solidFill>
                  <a:prstDash val="solid"/>
                </a:ln>
                <a:pattFill prst="pct50">
                  <a:fgClr>
                    <a:srgbClr val="4472C4"/>
                  </a:fgClr>
                  <a:bgClr>
                    <a:srgbClr val="4472C4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472C4"/>
                  </a:outerShdw>
                </a:effectLst>
                <a:uLnTx/>
                <a:uFillTx/>
                <a:latin typeface=".VnAvant" panose="020B7200000000000000" pitchFamily="34" charset="0"/>
                <a:ea typeface="+mn-ea"/>
                <a:cs typeface="+mn-cs"/>
              </a:rPr>
              <a:t>Tù nhiªn vµ x· héi</a:t>
            </a:r>
            <a:endParaRPr kumimoji="0" lang="en-US" sz="5400" b="1" i="0" u="none" strike="noStrike" kern="1200" cap="none" spc="0" normalizeH="0" baseline="0" noProof="0" dirty="0">
              <a:ln w="12700">
                <a:solidFill>
                  <a:srgbClr val="4472C4"/>
                </a:solidFill>
                <a:prstDash val="solid"/>
              </a:ln>
              <a:pattFill prst="pct50">
                <a:fgClr>
                  <a:srgbClr val="4472C4"/>
                </a:fgClr>
                <a:bgClr>
                  <a:srgbClr val="4472C4">
                    <a:lumMod val="20000"/>
                    <a:lumOff val="80000"/>
                  </a:srgbClr>
                </a:bgClr>
              </a:pattFill>
              <a:effectLst>
                <a:outerShdw dist="38100" dir="2640000" algn="bl" rotWithShape="0">
                  <a:srgbClr val="4472C4"/>
                </a:outerShdw>
              </a:effectLst>
              <a:uLnTx/>
              <a:uFillTx/>
              <a:latin typeface=".VnAvant" panose="020B7200000000000000" pitchFamily="34" charset="0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61FB1E-6C8B-4F0C-A0F0-5040EE63D352}"/>
              </a:ext>
            </a:extLst>
          </p:cNvPr>
          <p:cNvSpPr/>
          <p:nvPr/>
        </p:nvSpPr>
        <p:spPr>
          <a:xfrm>
            <a:off x="1352558" y="1740216"/>
            <a:ext cx="948689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</a:rPr>
              <a:t>¤n tËp vµ ®¸nh gi¸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</a:rPr>
              <a:t> Chñ ®Ò thùc vËt vµ ®éng vËt ( tiÕt 2) </a:t>
            </a:r>
            <a:endParaRPr kumimoji="0" lang="en-US" sz="4000" b="1" i="0" u="none" strike="noStrike" kern="1200" cap="none" spc="0" normalizeH="0" baseline="0" noProof="0" dirty="0">
              <a:ln w="22225">
                <a:solidFill>
                  <a:srgbClr val="ED7D31"/>
                </a:solidFill>
                <a:prstDash val="solid"/>
              </a:ln>
              <a:solidFill>
                <a:srgbClr val="FF0000"/>
              </a:solidFill>
              <a:effectLst/>
              <a:uLnTx/>
              <a:uFillTx/>
              <a:latin typeface=".VnAvant" panose="020B7200000000000000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0445996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9BD0A92D-399A-41B4-B955-6B72A41B7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42264" y="0"/>
            <a:ext cx="9349736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6A49DF9-534D-4905-8F46-02AB63EB6F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8297A0-93A3-4741-9619-F09E90967E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497538"/>
            <a:ext cx="7507784" cy="1848185"/>
          </a:xfrm>
        </p:spPr>
        <p:txBody>
          <a:bodyPr anchor="t">
            <a:normAutofit/>
          </a:bodyPr>
          <a:lstStyle/>
          <a:p>
            <a:pPr algn="l"/>
            <a:r>
              <a:rPr lang="vi-VN" sz="3700" b="1" dirty="0">
                <a:solidFill>
                  <a:schemeClr val="accent1"/>
                </a:solidFill>
                <a:latin typeface=".VnAvant" panose="020B7200000000000000" pitchFamily="34" charset="0"/>
              </a:rPr>
              <a:t>Ho¹t ®éng </a:t>
            </a:r>
            <a:r>
              <a:rPr lang="en-US" sz="3700" b="1" dirty="0">
                <a:solidFill>
                  <a:schemeClr val="accent1"/>
                </a:solidFill>
                <a:latin typeface=".VnAvant" panose="020B7200000000000000" pitchFamily="34" charset="0"/>
              </a:rPr>
              <a:t>1</a:t>
            </a:r>
            <a:r>
              <a:rPr lang="vi-VN" sz="3700" b="1" dirty="0">
                <a:solidFill>
                  <a:schemeClr val="accent1"/>
                </a:solidFill>
                <a:latin typeface=".VnAvant" panose="020B7200000000000000" pitchFamily="34" charset="0"/>
              </a:rPr>
              <a:t>: Tù ®¸nh gi¸: Em ®· lµm g× ®Ó ch¨m sãc vµ b¶o vÖ c©y? </a:t>
            </a:r>
            <a:r>
              <a:rPr lang="en-US" sz="3700" b="1" dirty="0">
                <a:solidFill>
                  <a:schemeClr val="accent1"/>
                </a:solidFill>
                <a:latin typeface=".VnAvant" panose="020B7200000000000000" pitchFamily="34" charset="0"/>
              </a:rPr>
              <a:t> ­</a:t>
            </a:r>
            <a:r>
              <a:rPr lang="vi-VN" sz="3700" b="1" dirty="0">
                <a:solidFill>
                  <a:schemeClr val="accent1"/>
                </a:solidFill>
                <a:latin typeface=".VnAvant" panose="020B7200000000000000" pitchFamily="34" charset="0"/>
              </a:rPr>
              <a:t>­</a:t>
            </a:r>
            <a:endParaRPr lang="en-US" sz="3700" b="1" dirty="0">
              <a:solidFill>
                <a:schemeClr val="accent1"/>
              </a:solidFill>
              <a:latin typeface=".VnAvant" panose="020B7200000000000000" pitchFamily="34" charset="0"/>
            </a:endParaRPr>
          </a:p>
        </p:txBody>
      </p:sp>
      <p:sp>
        <p:nvSpPr>
          <p:cNvPr id="29" name="Freeform 56">
            <a:extLst>
              <a:ext uri="{FF2B5EF4-FFF2-40B4-BE49-F238E27FC236}">
                <a16:creationId xmlns:a16="http://schemas.microsoft.com/office/drawing/2014/main" id="{9FA51AA9-DFBD-4CB2-9C70-26DAC24A3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35021" y="2"/>
            <a:ext cx="4305922" cy="3193227"/>
          </a:xfrm>
          <a:custGeom>
            <a:avLst/>
            <a:gdLst>
              <a:gd name="connsiteX0" fmla="*/ 268379 w 4305922"/>
              <a:gd name="connsiteY0" fmla="*/ 0 h 3193227"/>
              <a:gd name="connsiteX1" fmla="*/ 4037544 w 4305922"/>
              <a:gd name="connsiteY1" fmla="*/ 0 h 3193227"/>
              <a:gd name="connsiteX2" fmla="*/ 4046072 w 4305922"/>
              <a:gd name="connsiteY2" fmla="*/ 14037 h 3193227"/>
              <a:gd name="connsiteX3" fmla="*/ 4305922 w 4305922"/>
              <a:gd name="connsiteY3" fmla="*/ 1040266 h 3193227"/>
              <a:gd name="connsiteX4" fmla="*/ 2152962 w 4305922"/>
              <a:gd name="connsiteY4" fmla="*/ 3193227 h 3193227"/>
              <a:gd name="connsiteX5" fmla="*/ 0 w 4305922"/>
              <a:gd name="connsiteY5" fmla="*/ 1040266 h 3193227"/>
              <a:gd name="connsiteX6" fmla="*/ 259851 w 4305922"/>
              <a:gd name="connsiteY6" fmla="*/ 14037 h 3193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05922" h="3193227">
                <a:moveTo>
                  <a:pt x="268379" y="0"/>
                </a:moveTo>
                <a:lnTo>
                  <a:pt x="4037544" y="0"/>
                </a:lnTo>
                <a:lnTo>
                  <a:pt x="4046072" y="14037"/>
                </a:lnTo>
                <a:cubicBezTo>
                  <a:pt x="4211790" y="319097"/>
                  <a:pt x="4305922" y="668689"/>
                  <a:pt x="4305922" y="1040266"/>
                </a:cubicBezTo>
                <a:cubicBezTo>
                  <a:pt x="4305922" y="2229314"/>
                  <a:pt x="3342009" y="3193227"/>
                  <a:pt x="2152962" y="3193227"/>
                </a:cubicBezTo>
                <a:cubicBezTo>
                  <a:pt x="963913" y="3193227"/>
                  <a:pt x="0" y="2229314"/>
                  <a:pt x="0" y="1040266"/>
                </a:cubicBezTo>
                <a:cubicBezTo>
                  <a:pt x="0" y="668689"/>
                  <a:pt x="94133" y="319097"/>
                  <a:pt x="259851" y="14037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3FE6D3-DD8D-45C3-90E4-C01C827A0EC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</a:blip>
          <a:srcRect t="8442" r="-3" b="26353"/>
          <a:stretch/>
        </p:blipFill>
        <p:spPr>
          <a:xfrm>
            <a:off x="3348111" y="1"/>
            <a:ext cx="4063594" cy="3072200"/>
          </a:xfrm>
          <a:custGeom>
            <a:avLst/>
            <a:gdLst/>
            <a:ahLst/>
            <a:cxnLst/>
            <a:rect l="l" t="t" r="r" b="b"/>
            <a:pathLst>
              <a:path w="4063868" h="3072200">
                <a:moveTo>
                  <a:pt x="288818" y="0"/>
                </a:moveTo>
                <a:lnTo>
                  <a:pt x="3775050" y="0"/>
                </a:lnTo>
                <a:lnTo>
                  <a:pt x="3818625" y="71726"/>
                </a:lnTo>
                <a:cubicBezTo>
                  <a:pt x="3975028" y="359637"/>
                  <a:pt x="4063868" y="689577"/>
                  <a:pt x="4063868" y="1040266"/>
                </a:cubicBezTo>
                <a:cubicBezTo>
                  <a:pt x="4063868" y="2162473"/>
                  <a:pt x="3154140" y="3072200"/>
                  <a:pt x="2031934" y="3072200"/>
                </a:cubicBezTo>
                <a:cubicBezTo>
                  <a:pt x="909728" y="3072200"/>
                  <a:pt x="0" y="2162473"/>
                  <a:pt x="0" y="1040266"/>
                </a:cubicBezTo>
                <a:cubicBezTo>
                  <a:pt x="0" y="689577"/>
                  <a:pt x="88841" y="359637"/>
                  <a:pt x="245244" y="71726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1" name="Freeform 58">
            <a:extLst>
              <a:ext uri="{FF2B5EF4-FFF2-40B4-BE49-F238E27FC236}">
                <a16:creationId xmlns:a16="http://schemas.microsoft.com/office/drawing/2014/main" id="{D5905D0D-FE5E-454B-A340-4DE821C09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85658" y="1424717"/>
            <a:ext cx="4506342" cy="5442758"/>
          </a:xfrm>
          <a:custGeom>
            <a:avLst/>
            <a:gdLst>
              <a:gd name="connsiteX0" fmla="*/ 3034499 w 4506342"/>
              <a:gd name="connsiteY0" fmla="*/ 0 h 5442758"/>
              <a:gd name="connsiteX1" fmla="*/ 4480922 w 4506342"/>
              <a:gd name="connsiteY1" fmla="*/ 366248 h 5442758"/>
              <a:gd name="connsiteX2" fmla="*/ 4506342 w 4506342"/>
              <a:gd name="connsiteY2" fmla="*/ 381691 h 5442758"/>
              <a:gd name="connsiteX3" fmla="*/ 4506342 w 4506342"/>
              <a:gd name="connsiteY3" fmla="*/ 5442758 h 5442758"/>
              <a:gd name="connsiteX4" fmla="*/ 1193461 w 4506342"/>
              <a:gd name="connsiteY4" fmla="*/ 5442758 h 5442758"/>
              <a:gd name="connsiteX5" fmla="*/ 1104276 w 4506342"/>
              <a:gd name="connsiteY5" fmla="*/ 5376066 h 5442758"/>
              <a:gd name="connsiteX6" fmla="*/ 0 w 4506342"/>
              <a:gd name="connsiteY6" fmla="*/ 3034499 h 5442758"/>
              <a:gd name="connsiteX7" fmla="*/ 3034499 w 4506342"/>
              <a:gd name="connsiteY7" fmla="*/ 0 h 5442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06342" h="5442758">
                <a:moveTo>
                  <a:pt x="3034499" y="0"/>
                </a:moveTo>
                <a:cubicBezTo>
                  <a:pt x="3558220" y="0"/>
                  <a:pt x="4050953" y="132675"/>
                  <a:pt x="4480922" y="366248"/>
                </a:cubicBezTo>
                <a:lnTo>
                  <a:pt x="4506342" y="381691"/>
                </a:lnTo>
                <a:lnTo>
                  <a:pt x="4506342" y="5442758"/>
                </a:lnTo>
                <a:lnTo>
                  <a:pt x="1193461" y="5442758"/>
                </a:lnTo>
                <a:lnTo>
                  <a:pt x="1104276" y="5376066"/>
                </a:lnTo>
                <a:cubicBezTo>
                  <a:pt x="429867" y="4819495"/>
                  <a:pt x="0" y="3977198"/>
                  <a:pt x="0" y="3034499"/>
                </a:cubicBezTo>
                <a:cubicBezTo>
                  <a:pt x="0" y="1358591"/>
                  <a:pt x="1358591" y="0"/>
                  <a:pt x="3034499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C3FF8D-A6A9-4B34-A49E-52F11939E2A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</a:blip>
          <a:srcRect l="8685" r="21780" b="-2"/>
          <a:stretch/>
        </p:blipFill>
        <p:spPr>
          <a:xfrm>
            <a:off x="7840768" y="1579827"/>
            <a:ext cx="4351232" cy="5287648"/>
          </a:xfrm>
          <a:custGeom>
            <a:avLst/>
            <a:gdLst/>
            <a:ahLst/>
            <a:cxnLst/>
            <a:rect l="l" t="t" r="r" b="b"/>
            <a:pathLst>
              <a:path w="4351232" h="5287648">
                <a:moveTo>
                  <a:pt x="2879389" y="0"/>
                </a:moveTo>
                <a:cubicBezTo>
                  <a:pt x="3376340" y="0"/>
                  <a:pt x="3843887" y="125893"/>
                  <a:pt x="4251877" y="347527"/>
                </a:cubicBezTo>
                <a:lnTo>
                  <a:pt x="4351232" y="407886"/>
                </a:lnTo>
                <a:lnTo>
                  <a:pt x="4351232" y="5287648"/>
                </a:lnTo>
                <a:lnTo>
                  <a:pt x="1303444" y="5287648"/>
                </a:lnTo>
                <a:lnTo>
                  <a:pt x="1269495" y="5267024"/>
                </a:lnTo>
                <a:cubicBezTo>
                  <a:pt x="503573" y="4749577"/>
                  <a:pt x="0" y="3873291"/>
                  <a:pt x="0" y="2879389"/>
                </a:cubicBezTo>
                <a:cubicBezTo>
                  <a:pt x="0" y="1289146"/>
                  <a:pt x="1289146" y="0"/>
                  <a:pt x="2879389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346958D-4819-4993-A1E6-147E78B73178}"/>
              </a:ext>
            </a:extLst>
          </p:cNvPr>
          <p:cNvSpPr txBox="1"/>
          <p:nvPr/>
        </p:nvSpPr>
        <p:spPr>
          <a:xfrm>
            <a:off x="2560320" y="572555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H" panose="020B7200000000000000" pitchFamily="34" charset="0"/>
                <a:ea typeface="+mn-ea"/>
                <a:cs typeface="+mn-cs"/>
              </a:rPr>
              <a:t>­­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H" panose="020B7200000000000000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7521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9C723A3-8423-4D39-B8D6-F01622FF10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404105"/>
              </p:ext>
            </p:extLst>
          </p:nvPr>
        </p:nvGraphicFramePr>
        <p:xfrm>
          <a:off x="433753" y="860343"/>
          <a:ext cx="11324493" cy="58070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6265">
                  <a:extLst>
                    <a:ext uri="{9D8B030D-6E8A-4147-A177-3AD203B41FA5}">
                      <a16:colId xmlns:a16="http://schemas.microsoft.com/office/drawing/2014/main" val="2886897204"/>
                    </a:ext>
                  </a:extLst>
                </a:gridCol>
                <a:gridCol w="7413673">
                  <a:extLst>
                    <a:ext uri="{9D8B030D-6E8A-4147-A177-3AD203B41FA5}">
                      <a16:colId xmlns:a16="http://schemas.microsoft.com/office/drawing/2014/main" val="3947348719"/>
                    </a:ext>
                  </a:extLst>
                </a:gridCol>
                <a:gridCol w="3024555">
                  <a:extLst>
                    <a:ext uri="{9D8B030D-6E8A-4147-A177-3AD203B41FA5}">
                      <a16:colId xmlns:a16="http://schemas.microsoft.com/office/drawing/2014/main" val="3936359965"/>
                    </a:ext>
                  </a:extLst>
                </a:gridCol>
              </a:tblGrid>
              <a:tr h="630832">
                <a:tc>
                  <a:txBody>
                    <a:bodyPr/>
                    <a:lstStyle/>
                    <a:p>
                      <a:r>
                        <a:rPr lang="vi-VN" sz="2800" dirty="0"/>
                        <a:t>STT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.VnAvant" panose="020B7200000000000000" pitchFamily="34" charset="0"/>
                        </a:rPr>
                        <a:t>Nh÷ng viÖc em ®· lµm</a:t>
                      </a:r>
                      <a:endParaRPr lang="en-US" sz="2800" dirty="0">
                        <a:latin typeface=".VnAvant" panose="020B720000000000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.VnAvant" panose="020B7200000000000000" pitchFamily="34" charset="0"/>
                        </a:rPr>
                        <a:t>Em tù ®¸nh gi¸</a:t>
                      </a:r>
                      <a:endParaRPr lang="en-US" sz="2800" dirty="0">
                        <a:latin typeface=".VnAvant" panose="020B720000000000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319256"/>
                  </a:ext>
                </a:extLst>
              </a:tr>
              <a:tr h="689317">
                <a:tc>
                  <a:txBody>
                    <a:bodyPr/>
                    <a:lstStyle/>
                    <a:p>
                      <a:r>
                        <a:rPr lang="vi-VN" sz="2800" dirty="0"/>
                        <a:t>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.VnAvant" panose="020B7200000000000000" pitchFamily="34" charset="0"/>
                          <a:ea typeface="+mn-ea"/>
                          <a:cs typeface="+mn-cs"/>
                        </a:rPr>
                        <a:t>Em cïng bè mÑ trång c©y ë nhµ.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.VnAvant" panose="020B7200000000000000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9024684"/>
                  </a:ext>
                </a:extLst>
              </a:tr>
              <a:tr h="691662">
                <a:tc>
                  <a:txBody>
                    <a:bodyPr/>
                    <a:lstStyle/>
                    <a:p>
                      <a:r>
                        <a:rPr lang="vi-VN" sz="2800" dirty="0"/>
                        <a:t>2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.VnAvant" panose="020B7200000000000000" pitchFamily="34" charset="0"/>
                          <a:ea typeface="+mn-ea"/>
                          <a:cs typeface="+mn-cs"/>
                        </a:rPr>
                        <a:t>H»ng ngµy em ch¨m sãc vµ tuíi c©y.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.VnAvant" panose="020B7200000000000000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2690396"/>
                  </a:ext>
                </a:extLst>
              </a:tr>
              <a:tr h="630701">
                <a:tc>
                  <a:txBody>
                    <a:bodyPr/>
                    <a:lstStyle/>
                    <a:p>
                      <a:r>
                        <a:rPr lang="vi-VN" sz="2800" dirty="0"/>
                        <a:t>3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.VnAvant" panose="020B7200000000000000" pitchFamily="34" charset="0"/>
                          <a:ea typeface="+mn-ea"/>
                          <a:cs typeface="+mn-cs"/>
                        </a:rPr>
                        <a:t>Em cïng bè mÑ xíi ®Êt, nhæ cá cho c©y.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.VnAvant" panose="020B7200000000000000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2549015"/>
                  </a:ext>
                </a:extLst>
              </a:tr>
              <a:tr h="661182">
                <a:tc>
                  <a:txBody>
                    <a:bodyPr/>
                    <a:lstStyle/>
                    <a:p>
                      <a:r>
                        <a:rPr lang="vi-VN" sz="2800" dirty="0"/>
                        <a:t>4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.VnAvant" panose="020B7200000000000000" pitchFamily="34" charset="0"/>
                          <a:ea typeface="+mn-ea"/>
                          <a:cs typeface="+mn-cs"/>
                        </a:rPr>
                        <a:t>C¾t tØa c©y trong chËu/ vuên.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.VnAvant" panose="020B7200000000000000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794984"/>
                  </a:ext>
                </a:extLst>
              </a:tr>
              <a:tr h="592278">
                <a:tc>
                  <a:txBody>
                    <a:bodyPr/>
                    <a:lstStyle/>
                    <a:p>
                      <a:r>
                        <a:rPr lang="vi-VN" sz="2800" dirty="0"/>
                        <a:t>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.VnAvant" panose="020B7200000000000000" pitchFamily="34" charset="0"/>
                          <a:ea typeface="+mn-ea"/>
                          <a:cs typeface="+mn-cs"/>
                        </a:rPr>
                        <a:t>Em kh«ng ng¾t hoa, bÎ cµnh n¬i c«ng céng.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.VnAvant" panose="020B7200000000000000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4326701"/>
                  </a:ext>
                </a:extLst>
              </a:tr>
              <a:tr h="613572">
                <a:tc>
                  <a:txBody>
                    <a:bodyPr/>
                    <a:lstStyle/>
                    <a:p>
                      <a:r>
                        <a:rPr lang="vi-VN" sz="2800" dirty="0"/>
                        <a:t>6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.VnAvant" panose="020B7200000000000000" pitchFamily="34" charset="0"/>
                          <a:ea typeface="+mn-ea"/>
                          <a:cs typeface="+mn-cs"/>
                        </a:rPr>
                        <a:t>Em kh«ng giÉm lªn cá, c©y xanh n¬i c«ng céng.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.VnAvant" panose="020B7200000000000000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901127"/>
                  </a:ext>
                </a:extLst>
              </a:tr>
              <a:tr h="613572">
                <a:tc>
                  <a:txBody>
                    <a:bodyPr/>
                    <a:lstStyle/>
                    <a:p>
                      <a:r>
                        <a:rPr lang="vi-VN" sz="2800" dirty="0"/>
                        <a:t>....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.VnAvant" panose="020B7200000000000000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3263256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DB3C689E-F66F-4259-A7E8-80A32BFE0E43}"/>
              </a:ext>
            </a:extLst>
          </p:cNvPr>
          <p:cNvSpPr/>
          <p:nvPr/>
        </p:nvSpPr>
        <p:spPr>
          <a:xfrm>
            <a:off x="3488788" y="49954"/>
            <a:ext cx="40672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32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.VnAvant" panose="020B7200000000000000" pitchFamily="34" charset="0"/>
              </a:rPr>
              <a:t>Tù ®¸nh gi¸ </a:t>
            </a:r>
            <a:endParaRPr lang="en-US" sz="32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656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9BD0A92D-399A-41B4-B955-6B72A41B7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42264" y="0"/>
            <a:ext cx="9349736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6A49DF9-534D-4905-8F46-02AB63EB6F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8297A0-93A3-4741-9619-F09E90967E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497538"/>
            <a:ext cx="7507784" cy="1848185"/>
          </a:xfrm>
        </p:spPr>
        <p:txBody>
          <a:bodyPr anchor="t">
            <a:normAutofit/>
          </a:bodyPr>
          <a:lstStyle/>
          <a:p>
            <a:pPr algn="l"/>
            <a:r>
              <a:rPr lang="vi-VN" sz="3700" b="1" dirty="0">
                <a:solidFill>
                  <a:schemeClr val="accent1"/>
                </a:solidFill>
                <a:latin typeface=".VnAvant" panose="020B7200000000000000" pitchFamily="34" charset="0"/>
              </a:rPr>
              <a:t>Ho¹t ®éng </a:t>
            </a:r>
            <a:r>
              <a:rPr lang="en-US" sz="3700" b="1" dirty="0">
                <a:solidFill>
                  <a:schemeClr val="accent1"/>
                </a:solidFill>
                <a:latin typeface=".VnAvant" panose="020B7200000000000000" pitchFamily="34" charset="0"/>
              </a:rPr>
              <a:t>2</a:t>
            </a:r>
            <a:r>
              <a:rPr lang="vi-VN" sz="3700" b="1" dirty="0">
                <a:solidFill>
                  <a:schemeClr val="accent1"/>
                </a:solidFill>
                <a:latin typeface=".VnAvant" panose="020B7200000000000000" pitchFamily="34" charset="0"/>
              </a:rPr>
              <a:t>: Tù ®¸nh gi¸: Em ®· lµm g× ®Ó ch¨m sãc vµ b¶o vÖ c¸c con vËt ? </a:t>
            </a:r>
            <a:r>
              <a:rPr lang="en-US" sz="3700" b="1" dirty="0">
                <a:solidFill>
                  <a:schemeClr val="accent1"/>
                </a:solidFill>
                <a:latin typeface=".VnAvant" panose="020B7200000000000000" pitchFamily="34" charset="0"/>
              </a:rPr>
              <a:t> ­</a:t>
            </a:r>
            <a:r>
              <a:rPr lang="vi-VN" sz="3700" b="1" dirty="0">
                <a:solidFill>
                  <a:schemeClr val="accent1"/>
                </a:solidFill>
                <a:latin typeface=".VnAvant" panose="020B7200000000000000" pitchFamily="34" charset="0"/>
              </a:rPr>
              <a:t>­</a:t>
            </a:r>
            <a:endParaRPr lang="en-US" sz="3700" b="1" dirty="0">
              <a:solidFill>
                <a:schemeClr val="accent1"/>
              </a:solidFill>
              <a:latin typeface=".VnAvant" panose="020B7200000000000000" pitchFamily="34" charset="0"/>
            </a:endParaRPr>
          </a:p>
        </p:txBody>
      </p:sp>
      <p:sp>
        <p:nvSpPr>
          <p:cNvPr id="29" name="Freeform 56">
            <a:extLst>
              <a:ext uri="{FF2B5EF4-FFF2-40B4-BE49-F238E27FC236}">
                <a16:creationId xmlns:a16="http://schemas.microsoft.com/office/drawing/2014/main" id="{9FA51AA9-DFBD-4CB2-9C70-26DAC24A3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35021" y="2"/>
            <a:ext cx="4305922" cy="3193227"/>
          </a:xfrm>
          <a:custGeom>
            <a:avLst/>
            <a:gdLst>
              <a:gd name="connsiteX0" fmla="*/ 268379 w 4305922"/>
              <a:gd name="connsiteY0" fmla="*/ 0 h 3193227"/>
              <a:gd name="connsiteX1" fmla="*/ 4037544 w 4305922"/>
              <a:gd name="connsiteY1" fmla="*/ 0 h 3193227"/>
              <a:gd name="connsiteX2" fmla="*/ 4046072 w 4305922"/>
              <a:gd name="connsiteY2" fmla="*/ 14037 h 3193227"/>
              <a:gd name="connsiteX3" fmla="*/ 4305922 w 4305922"/>
              <a:gd name="connsiteY3" fmla="*/ 1040266 h 3193227"/>
              <a:gd name="connsiteX4" fmla="*/ 2152962 w 4305922"/>
              <a:gd name="connsiteY4" fmla="*/ 3193227 h 3193227"/>
              <a:gd name="connsiteX5" fmla="*/ 0 w 4305922"/>
              <a:gd name="connsiteY5" fmla="*/ 1040266 h 3193227"/>
              <a:gd name="connsiteX6" fmla="*/ 259851 w 4305922"/>
              <a:gd name="connsiteY6" fmla="*/ 14037 h 3193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05922" h="3193227">
                <a:moveTo>
                  <a:pt x="268379" y="0"/>
                </a:moveTo>
                <a:lnTo>
                  <a:pt x="4037544" y="0"/>
                </a:lnTo>
                <a:lnTo>
                  <a:pt x="4046072" y="14037"/>
                </a:lnTo>
                <a:cubicBezTo>
                  <a:pt x="4211790" y="319097"/>
                  <a:pt x="4305922" y="668689"/>
                  <a:pt x="4305922" y="1040266"/>
                </a:cubicBezTo>
                <a:cubicBezTo>
                  <a:pt x="4305922" y="2229314"/>
                  <a:pt x="3342009" y="3193227"/>
                  <a:pt x="2152962" y="3193227"/>
                </a:cubicBezTo>
                <a:cubicBezTo>
                  <a:pt x="963913" y="3193227"/>
                  <a:pt x="0" y="2229314"/>
                  <a:pt x="0" y="1040266"/>
                </a:cubicBezTo>
                <a:cubicBezTo>
                  <a:pt x="0" y="668689"/>
                  <a:pt x="94133" y="319097"/>
                  <a:pt x="259851" y="14037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3FE6D3-DD8D-45C3-90E4-C01C827A0EC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</a:blip>
          <a:srcRect t="8442" r="-3" b="26353"/>
          <a:stretch/>
        </p:blipFill>
        <p:spPr>
          <a:xfrm>
            <a:off x="3348111" y="1"/>
            <a:ext cx="4063594" cy="3072200"/>
          </a:xfrm>
          <a:custGeom>
            <a:avLst/>
            <a:gdLst/>
            <a:ahLst/>
            <a:cxnLst/>
            <a:rect l="l" t="t" r="r" b="b"/>
            <a:pathLst>
              <a:path w="4063868" h="3072200">
                <a:moveTo>
                  <a:pt x="288818" y="0"/>
                </a:moveTo>
                <a:lnTo>
                  <a:pt x="3775050" y="0"/>
                </a:lnTo>
                <a:lnTo>
                  <a:pt x="3818625" y="71726"/>
                </a:lnTo>
                <a:cubicBezTo>
                  <a:pt x="3975028" y="359637"/>
                  <a:pt x="4063868" y="689577"/>
                  <a:pt x="4063868" y="1040266"/>
                </a:cubicBezTo>
                <a:cubicBezTo>
                  <a:pt x="4063868" y="2162473"/>
                  <a:pt x="3154140" y="3072200"/>
                  <a:pt x="2031934" y="3072200"/>
                </a:cubicBezTo>
                <a:cubicBezTo>
                  <a:pt x="909728" y="3072200"/>
                  <a:pt x="0" y="2162473"/>
                  <a:pt x="0" y="1040266"/>
                </a:cubicBezTo>
                <a:cubicBezTo>
                  <a:pt x="0" y="689577"/>
                  <a:pt x="88841" y="359637"/>
                  <a:pt x="245244" y="71726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1" name="Freeform 58">
            <a:extLst>
              <a:ext uri="{FF2B5EF4-FFF2-40B4-BE49-F238E27FC236}">
                <a16:creationId xmlns:a16="http://schemas.microsoft.com/office/drawing/2014/main" id="{D5905D0D-FE5E-454B-A340-4DE821C09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85658" y="1424717"/>
            <a:ext cx="4506342" cy="5442758"/>
          </a:xfrm>
          <a:custGeom>
            <a:avLst/>
            <a:gdLst>
              <a:gd name="connsiteX0" fmla="*/ 3034499 w 4506342"/>
              <a:gd name="connsiteY0" fmla="*/ 0 h 5442758"/>
              <a:gd name="connsiteX1" fmla="*/ 4480922 w 4506342"/>
              <a:gd name="connsiteY1" fmla="*/ 366248 h 5442758"/>
              <a:gd name="connsiteX2" fmla="*/ 4506342 w 4506342"/>
              <a:gd name="connsiteY2" fmla="*/ 381691 h 5442758"/>
              <a:gd name="connsiteX3" fmla="*/ 4506342 w 4506342"/>
              <a:gd name="connsiteY3" fmla="*/ 5442758 h 5442758"/>
              <a:gd name="connsiteX4" fmla="*/ 1193461 w 4506342"/>
              <a:gd name="connsiteY4" fmla="*/ 5442758 h 5442758"/>
              <a:gd name="connsiteX5" fmla="*/ 1104276 w 4506342"/>
              <a:gd name="connsiteY5" fmla="*/ 5376066 h 5442758"/>
              <a:gd name="connsiteX6" fmla="*/ 0 w 4506342"/>
              <a:gd name="connsiteY6" fmla="*/ 3034499 h 5442758"/>
              <a:gd name="connsiteX7" fmla="*/ 3034499 w 4506342"/>
              <a:gd name="connsiteY7" fmla="*/ 0 h 5442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06342" h="5442758">
                <a:moveTo>
                  <a:pt x="3034499" y="0"/>
                </a:moveTo>
                <a:cubicBezTo>
                  <a:pt x="3558220" y="0"/>
                  <a:pt x="4050953" y="132675"/>
                  <a:pt x="4480922" y="366248"/>
                </a:cubicBezTo>
                <a:lnTo>
                  <a:pt x="4506342" y="381691"/>
                </a:lnTo>
                <a:lnTo>
                  <a:pt x="4506342" y="5442758"/>
                </a:lnTo>
                <a:lnTo>
                  <a:pt x="1193461" y="5442758"/>
                </a:lnTo>
                <a:lnTo>
                  <a:pt x="1104276" y="5376066"/>
                </a:lnTo>
                <a:cubicBezTo>
                  <a:pt x="429867" y="4819495"/>
                  <a:pt x="0" y="3977198"/>
                  <a:pt x="0" y="3034499"/>
                </a:cubicBezTo>
                <a:cubicBezTo>
                  <a:pt x="0" y="1358591"/>
                  <a:pt x="1358591" y="0"/>
                  <a:pt x="3034499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C3FF8D-A6A9-4B34-A49E-52F11939E2A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</a:blip>
          <a:srcRect l="8685" r="21780" b="-2"/>
          <a:stretch/>
        </p:blipFill>
        <p:spPr>
          <a:xfrm>
            <a:off x="7840768" y="1579827"/>
            <a:ext cx="4351232" cy="5287648"/>
          </a:xfrm>
          <a:custGeom>
            <a:avLst/>
            <a:gdLst/>
            <a:ahLst/>
            <a:cxnLst/>
            <a:rect l="l" t="t" r="r" b="b"/>
            <a:pathLst>
              <a:path w="4351232" h="5287648">
                <a:moveTo>
                  <a:pt x="2879389" y="0"/>
                </a:moveTo>
                <a:cubicBezTo>
                  <a:pt x="3376340" y="0"/>
                  <a:pt x="3843887" y="125893"/>
                  <a:pt x="4251877" y="347527"/>
                </a:cubicBezTo>
                <a:lnTo>
                  <a:pt x="4351232" y="407886"/>
                </a:lnTo>
                <a:lnTo>
                  <a:pt x="4351232" y="5287648"/>
                </a:lnTo>
                <a:lnTo>
                  <a:pt x="1303444" y="5287648"/>
                </a:lnTo>
                <a:lnTo>
                  <a:pt x="1269495" y="5267024"/>
                </a:lnTo>
                <a:cubicBezTo>
                  <a:pt x="503573" y="4749577"/>
                  <a:pt x="0" y="3873291"/>
                  <a:pt x="0" y="2879389"/>
                </a:cubicBezTo>
                <a:cubicBezTo>
                  <a:pt x="0" y="1289146"/>
                  <a:pt x="1289146" y="0"/>
                  <a:pt x="2879389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346958D-4819-4993-A1E6-147E78B73178}"/>
              </a:ext>
            </a:extLst>
          </p:cNvPr>
          <p:cNvSpPr txBox="1"/>
          <p:nvPr/>
        </p:nvSpPr>
        <p:spPr>
          <a:xfrm>
            <a:off x="2560320" y="572555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H" panose="020B7200000000000000" pitchFamily="34" charset="0"/>
                <a:ea typeface="+mn-ea"/>
                <a:cs typeface="+mn-cs"/>
              </a:rPr>
              <a:t>­­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H" panose="020B7200000000000000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4963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9C723A3-8423-4D39-B8D6-F01622FF10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273709"/>
              </p:ext>
            </p:extLst>
          </p:nvPr>
        </p:nvGraphicFramePr>
        <p:xfrm>
          <a:off x="433753" y="584775"/>
          <a:ext cx="11324493" cy="6273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6265">
                  <a:extLst>
                    <a:ext uri="{9D8B030D-6E8A-4147-A177-3AD203B41FA5}">
                      <a16:colId xmlns:a16="http://schemas.microsoft.com/office/drawing/2014/main" val="2886897204"/>
                    </a:ext>
                  </a:extLst>
                </a:gridCol>
                <a:gridCol w="7582486">
                  <a:extLst>
                    <a:ext uri="{9D8B030D-6E8A-4147-A177-3AD203B41FA5}">
                      <a16:colId xmlns:a16="http://schemas.microsoft.com/office/drawing/2014/main" val="3947348719"/>
                    </a:ext>
                  </a:extLst>
                </a:gridCol>
                <a:gridCol w="2855742">
                  <a:extLst>
                    <a:ext uri="{9D8B030D-6E8A-4147-A177-3AD203B41FA5}">
                      <a16:colId xmlns:a16="http://schemas.microsoft.com/office/drawing/2014/main" val="3936359965"/>
                    </a:ext>
                  </a:extLst>
                </a:gridCol>
              </a:tblGrid>
              <a:tr h="525344">
                <a:tc>
                  <a:txBody>
                    <a:bodyPr/>
                    <a:lstStyle/>
                    <a:p>
                      <a:r>
                        <a:rPr lang="vi-VN" sz="2800" dirty="0"/>
                        <a:t>STT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.VnAvant" panose="020B7200000000000000" pitchFamily="34" charset="0"/>
                        </a:rPr>
                        <a:t>Nh÷ng viÖc em ®· lµm</a:t>
                      </a:r>
                      <a:endParaRPr lang="en-US" sz="2800" dirty="0">
                        <a:latin typeface=".VnAvant" panose="020B720000000000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.VnAvant" panose="020B7200000000000000" pitchFamily="34" charset="0"/>
                        </a:rPr>
                        <a:t>Em tù ®¸nh gi¸</a:t>
                      </a:r>
                      <a:endParaRPr lang="en-US" sz="2800" dirty="0">
                        <a:latin typeface=".VnAvant" panose="020B720000000000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319256"/>
                  </a:ext>
                </a:extLst>
              </a:tr>
              <a:tr h="525344">
                <a:tc>
                  <a:txBody>
                    <a:bodyPr/>
                    <a:lstStyle/>
                    <a:p>
                      <a:r>
                        <a:rPr lang="vi-VN" sz="2800" dirty="0"/>
                        <a:t>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.VnAvant" panose="020B7200000000000000" pitchFamily="34" charset="0"/>
                          <a:ea typeface="+mn-ea"/>
                          <a:cs typeface="+mn-cs"/>
                        </a:rPr>
                        <a:t>Kh«ng ®¸nh ®Ëp vËt nu«i.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.VnAvant" panose="020B7200000000000000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9024684"/>
                  </a:ext>
                </a:extLst>
              </a:tr>
              <a:tr h="957980">
                <a:tc>
                  <a:txBody>
                    <a:bodyPr/>
                    <a:lstStyle/>
                    <a:p>
                      <a:r>
                        <a:rPr lang="vi-VN" sz="2800" dirty="0"/>
                        <a:t>2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.VnAvant" panose="020B7200000000000000" pitchFamily="34" charset="0"/>
                          <a:ea typeface="+mn-ea"/>
                          <a:cs typeface="+mn-cs"/>
                        </a:rPr>
                        <a:t>H»ng ngµy, em cho vËt nu«i cña em ¨n vµ ch¨m sãc chóng.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.VnAvant" panose="020B7200000000000000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2690396"/>
                  </a:ext>
                </a:extLst>
              </a:tr>
              <a:tr h="957980">
                <a:tc>
                  <a:txBody>
                    <a:bodyPr/>
                    <a:lstStyle/>
                    <a:p>
                      <a:r>
                        <a:rPr lang="vi-VN" sz="2800" dirty="0"/>
                        <a:t>3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.VnAvant" panose="020B7200000000000000" pitchFamily="34" charset="0"/>
                          <a:ea typeface="+mn-ea"/>
                          <a:cs typeface="+mn-cs"/>
                        </a:rPr>
                        <a:t>Em cïng bè mÑ cho vËt nu«i ®i tiªm phßng.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.VnAvant" panose="020B7200000000000000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2549015"/>
                  </a:ext>
                </a:extLst>
              </a:tr>
              <a:tr h="1390616">
                <a:tc>
                  <a:txBody>
                    <a:bodyPr/>
                    <a:lstStyle/>
                    <a:p>
                      <a:r>
                        <a:rPr lang="vi-VN" sz="2800" dirty="0"/>
                        <a:t>4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.VnAvant" panose="020B7200000000000000" pitchFamily="34" charset="0"/>
                          <a:ea typeface="+mn-ea"/>
                          <a:cs typeface="+mn-cs"/>
                        </a:rPr>
                        <a:t>Em cïng bè mÑ che Êm cho vËt nu«i vµo mïa ®«ng vµ t¾m m¸t cho chóng vµo mïa hÌ.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.VnAvant" panose="020B7200000000000000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794984"/>
                  </a:ext>
                </a:extLst>
              </a:tr>
              <a:tr h="1390616">
                <a:tc>
                  <a:txBody>
                    <a:bodyPr/>
                    <a:lstStyle/>
                    <a:p>
                      <a:r>
                        <a:rPr lang="vi-VN" sz="2800" dirty="0"/>
                        <a:t>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.VnAvant" panose="020B7200000000000000" pitchFamily="34" charset="0"/>
                          <a:ea typeface="+mn-ea"/>
                          <a:cs typeface="+mn-cs"/>
                        </a:rPr>
                        <a:t>Em cïng gia ®×nh vµ khuyªn mäi nguêi th¶ ®éng vËt hoang d· vÒ n¬i sèng cña chóng kh«ng nªn ¨n thÞt chóng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.VnAvant" panose="020B7200000000000000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4326701"/>
                  </a:ext>
                </a:extLst>
              </a:tr>
              <a:tr h="525344">
                <a:tc>
                  <a:txBody>
                    <a:bodyPr/>
                    <a:lstStyle/>
                    <a:p>
                      <a:r>
                        <a:rPr lang="vi-VN" sz="2800" dirty="0"/>
                        <a:t>....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.VnAvant" panose="020B7200000000000000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901127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DB3C689E-F66F-4259-A7E8-80A32BFE0E43}"/>
              </a:ext>
            </a:extLst>
          </p:cNvPr>
          <p:cNvSpPr/>
          <p:nvPr/>
        </p:nvSpPr>
        <p:spPr>
          <a:xfrm>
            <a:off x="3488788" y="0"/>
            <a:ext cx="40672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.VnAvant" panose="020B7200000000000000" pitchFamily="34" charset="0"/>
                <a:ea typeface="+mn-ea"/>
                <a:cs typeface="+mn-cs"/>
              </a:rPr>
              <a:t>Tù ®¸nh gi¸ </a:t>
            </a:r>
            <a:endParaRPr kumimoji="0" lang="en-US" sz="3200" b="0" i="0" u="none" strike="noStrike" kern="1200" cap="none" spc="0" normalizeH="0" baseline="0" noProof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.VnAvant" panose="020B7200000000000000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5764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9BD0A92D-399A-41B4-B955-6B72A41B7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42264" y="0"/>
            <a:ext cx="9349736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6A49DF9-534D-4905-8F46-02AB63EB6F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8297A0-93A3-4741-9619-F09E90967E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497538"/>
            <a:ext cx="7507784" cy="1848185"/>
          </a:xfrm>
        </p:spPr>
        <p:txBody>
          <a:bodyPr anchor="t">
            <a:normAutofit fontScale="90000"/>
          </a:bodyPr>
          <a:lstStyle/>
          <a:p>
            <a:pPr algn="l"/>
            <a:r>
              <a:rPr lang="vi-VN" sz="3700" b="1" dirty="0">
                <a:solidFill>
                  <a:schemeClr val="accent1"/>
                </a:solidFill>
                <a:latin typeface=".VnAvant" panose="020B7200000000000000" pitchFamily="34" charset="0"/>
              </a:rPr>
              <a:t>Ho¹t ®éng </a:t>
            </a:r>
            <a:r>
              <a:rPr lang="en-US" sz="3700" b="1" dirty="0">
                <a:solidFill>
                  <a:schemeClr val="accent1"/>
                </a:solidFill>
                <a:latin typeface=".VnAvant" panose="020B7200000000000000" pitchFamily="34" charset="0"/>
              </a:rPr>
              <a:t>3</a:t>
            </a:r>
            <a:r>
              <a:rPr lang="vi-VN" sz="3700" b="1" dirty="0">
                <a:solidFill>
                  <a:schemeClr val="accent1"/>
                </a:solidFill>
                <a:latin typeface=".VnAvant" panose="020B7200000000000000" pitchFamily="34" charset="0"/>
              </a:rPr>
              <a:t>: Tù ®¸nh gi¸: Em ®· lµm g× ®Ó gi÷ an toµn cho b¶n th©n khi tiÕp xóc víi c©y vµ con vËt ? </a:t>
            </a:r>
            <a:r>
              <a:rPr lang="en-US" sz="3700" b="1" dirty="0">
                <a:solidFill>
                  <a:schemeClr val="accent1"/>
                </a:solidFill>
                <a:latin typeface=".VnAvant" panose="020B7200000000000000" pitchFamily="34" charset="0"/>
              </a:rPr>
              <a:t> ­</a:t>
            </a:r>
            <a:r>
              <a:rPr lang="vi-VN" sz="3700" b="1" dirty="0">
                <a:solidFill>
                  <a:schemeClr val="accent1"/>
                </a:solidFill>
                <a:latin typeface=".VnAvant" panose="020B7200000000000000" pitchFamily="34" charset="0"/>
              </a:rPr>
              <a:t>­</a:t>
            </a:r>
            <a:endParaRPr lang="en-US" sz="3700" b="1" dirty="0">
              <a:solidFill>
                <a:schemeClr val="accent1"/>
              </a:solidFill>
              <a:latin typeface=".VnAvant" panose="020B7200000000000000" pitchFamily="34" charset="0"/>
            </a:endParaRPr>
          </a:p>
        </p:txBody>
      </p:sp>
      <p:sp>
        <p:nvSpPr>
          <p:cNvPr id="29" name="Freeform 56">
            <a:extLst>
              <a:ext uri="{FF2B5EF4-FFF2-40B4-BE49-F238E27FC236}">
                <a16:creationId xmlns:a16="http://schemas.microsoft.com/office/drawing/2014/main" id="{9FA51AA9-DFBD-4CB2-9C70-26DAC24A3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35021" y="2"/>
            <a:ext cx="4305922" cy="3193227"/>
          </a:xfrm>
          <a:custGeom>
            <a:avLst/>
            <a:gdLst>
              <a:gd name="connsiteX0" fmla="*/ 268379 w 4305922"/>
              <a:gd name="connsiteY0" fmla="*/ 0 h 3193227"/>
              <a:gd name="connsiteX1" fmla="*/ 4037544 w 4305922"/>
              <a:gd name="connsiteY1" fmla="*/ 0 h 3193227"/>
              <a:gd name="connsiteX2" fmla="*/ 4046072 w 4305922"/>
              <a:gd name="connsiteY2" fmla="*/ 14037 h 3193227"/>
              <a:gd name="connsiteX3" fmla="*/ 4305922 w 4305922"/>
              <a:gd name="connsiteY3" fmla="*/ 1040266 h 3193227"/>
              <a:gd name="connsiteX4" fmla="*/ 2152962 w 4305922"/>
              <a:gd name="connsiteY4" fmla="*/ 3193227 h 3193227"/>
              <a:gd name="connsiteX5" fmla="*/ 0 w 4305922"/>
              <a:gd name="connsiteY5" fmla="*/ 1040266 h 3193227"/>
              <a:gd name="connsiteX6" fmla="*/ 259851 w 4305922"/>
              <a:gd name="connsiteY6" fmla="*/ 14037 h 3193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05922" h="3193227">
                <a:moveTo>
                  <a:pt x="268379" y="0"/>
                </a:moveTo>
                <a:lnTo>
                  <a:pt x="4037544" y="0"/>
                </a:lnTo>
                <a:lnTo>
                  <a:pt x="4046072" y="14037"/>
                </a:lnTo>
                <a:cubicBezTo>
                  <a:pt x="4211790" y="319097"/>
                  <a:pt x="4305922" y="668689"/>
                  <a:pt x="4305922" y="1040266"/>
                </a:cubicBezTo>
                <a:cubicBezTo>
                  <a:pt x="4305922" y="2229314"/>
                  <a:pt x="3342009" y="3193227"/>
                  <a:pt x="2152962" y="3193227"/>
                </a:cubicBezTo>
                <a:cubicBezTo>
                  <a:pt x="963913" y="3193227"/>
                  <a:pt x="0" y="2229314"/>
                  <a:pt x="0" y="1040266"/>
                </a:cubicBezTo>
                <a:cubicBezTo>
                  <a:pt x="0" y="668689"/>
                  <a:pt x="94133" y="319097"/>
                  <a:pt x="259851" y="14037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3FE6D3-DD8D-45C3-90E4-C01C827A0EC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</a:blip>
          <a:srcRect t="8442" r="-3" b="26353"/>
          <a:stretch/>
        </p:blipFill>
        <p:spPr>
          <a:xfrm>
            <a:off x="3348111" y="1"/>
            <a:ext cx="4063594" cy="3072200"/>
          </a:xfrm>
          <a:custGeom>
            <a:avLst/>
            <a:gdLst/>
            <a:ahLst/>
            <a:cxnLst/>
            <a:rect l="l" t="t" r="r" b="b"/>
            <a:pathLst>
              <a:path w="4063868" h="3072200">
                <a:moveTo>
                  <a:pt x="288818" y="0"/>
                </a:moveTo>
                <a:lnTo>
                  <a:pt x="3775050" y="0"/>
                </a:lnTo>
                <a:lnTo>
                  <a:pt x="3818625" y="71726"/>
                </a:lnTo>
                <a:cubicBezTo>
                  <a:pt x="3975028" y="359637"/>
                  <a:pt x="4063868" y="689577"/>
                  <a:pt x="4063868" y="1040266"/>
                </a:cubicBezTo>
                <a:cubicBezTo>
                  <a:pt x="4063868" y="2162473"/>
                  <a:pt x="3154140" y="3072200"/>
                  <a:pt x="2031934" y="3072200"/>
                </a:cubicBezTo>
                <a:cubicBezTo>
                  <a:pt x="909728" y="3072200"/>
                  <a:pt x="0" y="2162473"/>
                  <a:pt x="0" y="1040266"/>
                </a:cubicBezTo>
                <a:cubicBezTo>
                  <a:pt x="0" y="689577"/>
                  <a:pt x="88841" y="359637"/>
                  <a:pt x="245244" y="71726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1" name="Freeform 58">
            <a:extLst>
              <a:ext uri="{FF2B5EF4-FFF2-40B4-BE49-F238E27FC236}">
                <a16:creationId xmlns:a16="http://schemas.microsoft.com/office/drawing/2014/main" id="{D5905D0D-FE5E-454B-A340-4DE821C09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85658" y="1424717"/>
            <a:ext cx="4506342" cy="5442758"/>
          </a:xfrm>
          <a:custGeom>
            <a:avLst/>
            <a:gdLst>
              <a:gd name="connsiteX0" fmla="*/ 3034499 w 4506342"/>
              <a:gd name="connsiteY0" fmla="*/ 0 h 5442758"/>
              <a:gd name="connsiteX1" fmla="*/ 4480922 w 4506342"/>
              <a:gd name="connsiteY1" fmla="*/ 366248 h 5442758"/>
              <a:gd name="connsiteX2" fmla="*/ 4506342 w 4506342"/>
              <a:gd name="connsiteY2" fmla="*/ 381691 h 5442758"/>
              <a:gd name="connsiteX3" fmla="*/ 4506342 w 4506342"/>
              <a:gd name="connsiteY3" fmla="*/ 5442758 h 5442758"/>
              <a:gd name="connsiteX4" fmla="*/ 1193461 w 4506342"/>
              <a:gd name="connsiteY4" fmla="*/ 5442758 h 5442758"/>
              <a:gd name="connsiteX5" fmla="*/ 1104276 w 4506342"/>
              <a:gd name="connsiteY5" fmla="*/ 5376066 h 5442758"/>
              <a:gd name="connsiteX6" fmla="*/ 0 w 4506342"/>
              <a:gd name="connsiteY6" fmla="*/ 3034499 h 5442758"/>
              <a:gd name="connsiteX7" fmla="*/ 3034499 w 4506342"/>
              <a:gd name="connsiteY7" fmla="*/ 0 h 5442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06342" h="5442758">
                <a:moveTo>
                  <a:pt x="3034499" y="0"/>
                </a:moveTo>
                <a:cubicBezTo>
                  <a:pt x="3558220" y="0"/>
                  <a:pt x="4050953" y="132675"/>
                  <a:pt x="4480922" y="366248"/>
                </a:cubicBezTo>
                <a:lnTo>
                  <a:pt x="4506342" y="381691"/>
                </a:lnTo>
                <a:lnTo>
                  <a:pt x="4506342" y="5442758"/>
                </a:lnTo>
                <a:lnTo>
                  <a:pt x="1193461" y="5442758"/>
                </a:lnTo>
                <a:lnTo>
                  <a:pt x="1104276" y="5376066"/>
                </a:lnTo>
                <a:cubicBezTo>
                  <a:pt x="429867" y="4819495"/>
                  <a:pt x="0" y="3977198"/>
                  <a:pt x="0" y="3034499"/>
                </a:cubicBezTo>
                <a:cubicBezTo>
                  <a:pt x="0" y="1358591"/>
                  <a:pt x="1358591" y="0"/>
                  <a:pt x="3034499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C3FF8D-A6A9-4B34-A49E-52F11939E2A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</a:blip>
          <a:srcRect l="8685" r="21780" b="-2"/>
          <a:stretch/>
        </p:blipFill>
        <p:spPr>
          <a:xfrm>
            <a:off x="7840768" y="1579827"/>
            <a:ext cx="4351232" cy="5287648"/>
          </a:xfrm>
          <a:custGeom>
            <a:avLst/>
            <a:gdLst/>
            <a:ahLst/>
            <a:cxnLst/>
            <a:rect l="l" t="t" r="r" b="b"/>
            <a:pathLst>
              <a:path w="4351232" h="5287648">
                <a:moveTo>
                  <a:pt x="2879389" y="0"/>
                </a:moveTo>
                <a:cubicBezTo>
                  <a:pt x="3376340" y="0"/>
                  <a:pt x="3843887" y="125893"/>
                  <a:pt x="4251877" y="347527"/>
                </a:cubicBezTo>
                <a:lnTo>
                  <a:pt x="4351232" y="407886"/>
                </a:lnTo>
                <a:lnTo>
                  <a:pt x="4351232" y="5287648"/>
                </a:lnTo>
                <a:lnTo>
                  <a:pt x="1303444" y="5287648"/>
                </a:lnTo>
                <a:lnTo>
                  <a:pt x="1269495" y="5267024"/>
                </a:lnTo>
                <a:cubicBezTo>
                  <a:pt x="503573" y="4749577"/>
                  <a:pt x="0" y="3873291"/>
                  <a:pt x="0" y="2879389"/>
                </a:cubicBezTo>
                <a:cubicBezTo>
                  <a:pt x="0" y="1289146"/>
                  <a:pt x="1289146" y="0"/>
                  <a:pt x="2879389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346958D-4819-4993-A1E6-147E78B73178}"/>
              </a:ext>
            </a:extLst>
          </p:cNvPr>
          <p:cNvSpPr txBox="1"/>
          <p:nvPr/>
        </p:nvSpPr>
        <p:spPr>
          <a:xfrm>
            <a:off x="2560320" y="572555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H" panose="020B7200000000000000" pitchFamily="34" charset="0"/>
                <a:ea typeface="+mn-ea"/>
                <a:cs typeface="+mn-cs"/>
              </a:rPr>
              <a:t>­­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H" panose="020B7200000000000000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0691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9C723A3-8423-4D39-B8D6-F01622FF10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9556"/>
              </p:ext>
            </p:extLst>
          </p:nvPr>
        </p:nvGraphicFramePr>
        <p:xfrm>
          <a:off x="433753" y="652211"/>
          <a:ext cx="11324493" cy="5748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6265">
                  <a:extLst>
                    <a:ext uri="{9D8B030D-6E8A-4147-A177-3AD203B41FA5}">
                      <a16:colId xmlns:a16="http://schemas.microsoft.com/office/drawing/2014/main" val="2886897204"/>
                    </a:ext>
                  </a:extLst>
                </a:gridCol>
                <a:gridCol w="7582486">
                  <a:extLst>
                    <a:ext uri="{9D8B030D-6E8A-4147-A177-3AD203B41FA5}">
                      <a16:colId xmlns:a16="http://schemas.microsoft.com/office/drawing/2014/main" val="3947348719"/>
                    </a:ext>
                  </a:extLst>
                </a:gridCol>
                <a:gridCol w="2855742">
                  <a:extLst>
                    <a:ext uri="{9D8B030D-6E8A-4147-A177-3AD203B41FA5}">
                      <a16:colId xmlns:a16="http://schemas.microsoft.com/office/drawing/2014/main" val="3936359965"/>
                    </a:ext>
                  </a:extLst>
                </a:gridCol>
              </a:tblGrid>
              <a:tr h="525344">
                <a:tc>
                  <a:txBody>
                    <a:bodyPr/>
                    <a:lstStyle/>
                    <a:p>
                      <a:r>
                        <a:rPr lang="vi-VN" sz="2800" dirty="0"/>
                        <a:t>STT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.VnAvant" panose="020B7200000000000000" pitchFamily="34" charset="0"/>
                        </a:rPr>
                        <a:t>Nh÷ng viÖc em ®· lµm</a:t>
                      </a:r>
                      <a:endParaRPr lang="en-US" sz="2800" dirty="0">
                        <a:latin typeface=".VnAvant" panose="020B720000000000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.VnAvant" panose="020B7200000000000000" pitchFamily="34" charset="0"/>
                        </a:rPr>
                        <a:t>Em tù ®¸nh gi¸</a:t>
                      </a:r>
                      <a:endParaRPr lang="en-US" sz="2800" dirty="0">
                        <a:latin typeface=".VnAvant" panose="020B720000000000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319256"/>
                  </a:ext>
                </a:extLst>
              </a:tr>
              <a:tr h="718681">
                <a:tc>
                  <a:txBody>
                    <a:bodyPr/>
                    <a:lstStyle/>
                    <a:p>
                      <a:r>
                        <a:rPr lang="vi-VN" sz="2800" dirty="0"/>
                        <a:t>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.VnAvant" panose="020B7200000000000000" pitchFamily="34" charset="0"/>
                          <a:ea typeface="+mn-ea"/>
                          <a:cs typeface="+mn-cs"/>
                        </a:rPr>
                        <a:t>Kh«ng ®¸nh ®Ëp, kÐo ®u«i vËt nu«i.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.VnAvant" panose="020B7200000000000000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9024684"/>
                  </a:ext>
                </a:extLst>
              </a:tr>
              <a:tr h="1069145">
                <a:tc>
                  <a:txBody>
                    <a:bodyPr/>
                    <a:lstStyle/>
                    <a:p>
                      <a:r>
                        <a:rPr lang="vi-VN" sz="2800" dirty="0"/>
                        <a:t>2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.VnAvant" panose="020B7200000000000000" pitchFamily="34" charset="0"/>
                          <a:ea typeface="+mn-ea"/>
                          <a:cs typeface="+mn-cs"/>
                        </a:rPr>
                        <a:t>Em kh«ng ®ïa nghÞch truíc c¸c con vËt to lín nh­u: tr©u ,bß....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.VnAvant" panose="020B7200000000000000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2690396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r>
                        <a:rPr lang="vi-VN" sz="2800" dirty="0"/>
                        <a:t>3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.VnAvant" panose="020B7200000000000000" pitchFamily="34" charset="0"/>
                          <a:ea typeface="+mn-ea"/>
                          <a:cs typeface="+mn-cs"/>
                        </a:rPr>
                        <a:t>Em kh«ng chäc tæ ong, tæ kiÕn,...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.VnAvant" panose="020B7200000000000000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2549015"/>
                  </a:ext>
                </a:extLst>
              </a:tr>
              <a:tr h="872197">
                <a:tc>
                  <a:txBody>
                    <a:bodyPr/>
                    <a:lstStyle/>
                    <a:p>
                      <a:r>
                        <a:rPr lang="vi-VN" sz="2800" dirty="0"/>
                        <a:t>4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.VnAvant" panose="020B7200000000000000" pitchFamily="34" charset="0"/>
                          <a:ea typeface="+mn-ea"/>
                          <a:cs typeface="+mn-cs"/>
                        </a:rPr>
                        <a:t>Em kh«ng ng¾t hoa, bÎ cµnh c©y.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.VnAvant" panose="020B7200000000000000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794984"/>
                  </a:ext>
                </a:extLst>
              </a:tr>
              <a:tr h="1111347">
                <a:tc>
                  <a:txBody>
                    <a:bodyPr/>
                    <a:lstStyle/>
                    <a:p>
                      <a:r>
                        <a:rPr lang="vi-VN" sz="2800" dirty="0"/>
                        <a:t>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.VnAvant" panose="020B7200000000000000" pitchFamily="34" charset="0"/>
                          <a:ea typeface="+mn-ea"/>
                          <a:cs typeface="+mn-cs"/>
                        </a:rPr>
                        <a:t>Em kh«ng tù ¨n l¸, qu¶ chÝn mäc bªn ®uêng hay trong rõng,...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.VnAvant" panose="020B7200000000000000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4326701"/>
                  </a:ext>
                </a:extLst>
              </a:tr>
              <a:tr h="720355">
                <a:tc>
                  <a:txBody>
                    <a:bodyPr/>
                    <a:lstStyle/>
                    <a:p>
                      <a:r>
                        <a:rPr lang="vi-VN" sz="2800" dirty="0"/>
                        <a:t>....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.VnAvant" panose="020B7200000000000000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901127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DB3C689E-F66F-4259-A7E8-80A32BFE0E43}"/>
              </a:ext>
            </a:extLst>
          </p:cNvPr>
          <p:cNvSpPr/>
          <p:nvPr/>
        </p:nvSpPr>
        <p:spPr>
          <a:xfrm>
            <a:off x="3488788" y="0"/>
            <a:ext cx="40672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.VnAvant" panose="020B7200000000000000" pitchFamily="34" charset="0"/>
                <a:ea typeface="+mn-ea"/>
                <a:cs typeface="+mn-cs"/>
              </a:rPr>
              <a:t>Tù ®¸nh gi¸ </a:t>
            </a:r>
            <a:endParaRPr kumimoji="0" lang="en-US" sz="3200" b="0" i="0" u="none" strike="noStrike" kern="1200" cap="none" spc="0" normalizeH="0" baseline="0" noProof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.VnAvant" panose="020B7200000000000000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8736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570</Words>
  <Application>Microsoft Office PowerPoint</Application>
  <PresentationFormat>Widescreen</PresentationFormat>
  <Paragraphs>65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.VnAvant</vt:lpstr>
      <vt:lpstr>.VnAvantH</vt:lpstr>
      <vt:lpstr>.VnTimeH</vt:lpstr>
      <vt:lpstr>Arial</vt:lpstr>
      <vt:lpstr>Calibri</vt:lpstr>
      <vt:lpstr>Calibri Light</vt:lpstr>
      <vt:lpstr>Times New Roman</vt:lpstr>
      <vt:lpstr>Office Theme</vt:lpstr>
      <vt:lpstr>1_Default Design</vt:lpstr>
      <vt:lpstr>1_Office Theme</vt:lpstr>
      <vt:lpstr>PowerPoint Presentation</vt:lpstr>
      <vt:lpstr>PowerPoint Presentation</vt:lpstr>
      <vt:lpstr>PowerPoint Presentation</vt:lpstr>
      <vt:lpstr>Ho¹t ®éng 1: Tù ®¸nh gi¸: Em ®· lµm g× ®Ó ch¨m sãc vµ b¶o vÖ c©y?  ­­</vt:lpstr>
      <vt:lpstr>PowerPoint Presentation</vt:lpstr>
      <vt:lpstr>Ho¹t ®éng 2: Tù ®¸nh gi¸: Em ®· lµm g× ®Ó ch¨m sãc vµ b¶o vÖ c¸c con vËt ?  ­­</vt:lpstr>
      <vt:lpstr>PowerPoint Presentation</vt:lpstr>
      <vt:lpstr>Ho¹t ®éng 3: Tù ®¸nh gi¸: Em ®· lµm g× ®Ó gi÷ an toµn cho b¶n th©n khi tiÕp xóc víi c©y vµ con vËt ?  ­­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Mỹ Ly Trịnh</dc:creator>
  <cp:lastModifiedBy>Mỹ Ly Trịnh</cp:lastModifiedBy>
  <cp:revision>9</cp:revision>
  <dcterms:created xsi:type="dcterms:W3CDTF">2020-08-19T05:17:12Z</dcterms:created>
  <dcterms:modified xsi:type="dcterms:W3CDTF">2020-08-19T09:28:16Z</dcterms:modified>
</cp:coreProperties>
</file>