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18"/>
  </p:notesMasterIdLst>
  <p:sldIdLst>
    <p:sldId id="464" r:id="rId4"/>
    <p:sldId id="256" r:id="rId5"/>
    <p:sldId id="258" r:id="rId6"/>
    <p:sldId id="259" r:id="rId7"/>
    <p:sldId id="257" r:id="rId8"/>
    <p:sldId id="260" r:id="rId9"/>
    <p:sldId id="261" r:id="rId10"/>
    <p:sldId id="262" r:id="rId11"/>
    <p:sldId id="264" r:id="rId12"/>
    <p:sldId id="263" r:id="rId13"/>
    <p:sldId id="266" r:id="rId14"/>
    <p:sldId id="265" r:id="rId15"/>
    <p:sldId id="268" r:id="rId16"/>
    <p:sldId id="29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54" d="100"/>
          <a:sy n="54" d="100"/>
        </p:scale>
        <p:origin x="-634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292F0-7BC3-45FC-A499-DF8E1E68A16C}" type="datetimeFigureOut">
              <a:rPr lang="en-US" smtClean="0"/>
              <a:pPr/>
              <a:t>21-Aug-20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389CE3-C193-45E6-A044-5008389B4F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06907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="" xmlns:a16="http://schemas.microsoft.com/office/drawing/2014/main" id="{CE763983-5E1F-4045-B93C-432503D0E7F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="" xmlns:a16="http://schemas.microsoft.com/office/drawing/2014/main" id="{8B3209CB-2609-41E5-8917-02103BB79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altLang="en-US">
              <a:cs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="" xmlns:a16="http://schemas.microsoft.com/office/drawing/2014/main" id="{2030DB8F-874E-4619-A732-255DF2710D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629147-7894-4E0D-962B-D7B955745E1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89C738-484E-4F16-9C9B-6636E2E68E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A7C5F71-EA0B-4C6B-8C9A-C540F51342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D803D36-D279-4456-8BD3-80E59EC57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7F951-907B-40DD-8160-3F8FD1092841}" type="datetimeFigureOut">
              <a:rPr lang="en-US" smtClean="0"/>
              <a:pPr/>
              <a:t>21-Aug-20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3CBFE09-D996-460C-95EA-9015C19B2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11D49E-FBB1-4A7A-86E6-3CC646EC3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79CE-4C0B-4C90-9B5F-96152704B3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96829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5DF8F5-5A23-423F-9142-EBFBFBA76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69A750E-6328-43E3-A48A-D62293AC89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5E9FAA3-671B-4A79-970A-ADA993F19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7F951-907B-40DD-8160-3F8FD1092841}" type="datetimeFigureOut">
              <a:rPr lang="en-US" smtClean="0"/>
              <a:pPr/>
              <a:t>21-Aug-20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81603A-4BBD-4C16-BCFF-88E2B293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A85D402-27BB-4503-B875-D62AB7E55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79CE-4C0B-4C90-9B5F-96152704B3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95261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37D4017-390F-4468-B067-9B78EE5C0D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0C4E64B-43DA-407F-BB87-BBF991D68F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514CEF-4A19-4995-8C39-6E5BB8BAA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7F951-907B-40DD-8160-3F8FD1092841}" type="datetimeFigureOut">
              <a:rPr lang="en-US" smtClean="0"/>
              <a:pPr/>
              <a:t>21-Aug-20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AF36869-FEC4-41D9-8797-46572C870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2ACF9E9-94B1-400E-B905-16BB88AF1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79CE-4C0B-4C90-9B5F-96152704B3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67455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33E2D726-7E0C-4CA1-9B1E-9BEF7FFDAA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C0823F63-2217-460E-8D78-FFD7A5D58B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3BE282EF-65BF-4409-A3FD-F8AC232987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A524BD-90E8-460B-8FF3-9379BF7622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712755720"/>
      </p:ext>
    </p:extLst>
  </p:cSld>
  <p:clrMapOvr>
    <a:masterClrMapping/>
  </p:clrMapOvr>
  <p:transition spd="med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307F6DE1-ECFC-4FA9-9CCB-33FD14D182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3BC0CC44-DE59-4F15-94A0-3B7FD953EB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C361E19B-4367-462D-81F8-197F25189F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16C14B-D2EF-4FDB-BAE5-5735BAEF4C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672469975"/>
      </p:ext>
    </p:extLst>
  </p:cSld>
  <p:clrMapOvr>
    <a:masterClrMapping/>
  </p:clrMapOvr>
  <p:transition spd="med">
    <p:blinds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AE01E842-745C-4F46-BCBB-283D83D2BF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9DE8BED6-A1C1-494E-AAF5-97999E4818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592D709C-CE4A-47F6-ACBC-81235BFEAC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1CB7EF-7DD8-4C90-85A9-8D73DB2C46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286759982"/>
      </p:ext>
    </p:extLst>
  </p:cSld>
  <p:clrMapOvr>
    <a:masterClrMapping/>
  </p:clrMapOvr>
  <p:transition spd="med">
    <p:blinds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B96B79B-1E18-488B-86F3-C48DF69A10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4E017BB-C89F-447C-83FF-57AD3DFF58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AA3F144-99DD-4EC4-8772-91EDC1C866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5BF6FE-9745-453C-B54B-58D7B81625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93941524"/>
      </p:ext>
    </p:extLst>
  </p:cSld>
  <p:clrMapOvr>
    <a:masterClrMapping/>
  </p:clrMapOvr>
  <p:transition spd="med">
    <p:blinds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7DEC021E-4A26-46C8-AD6B-0C054CBDCF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DEA40725-411B-496B-99A3-853AA81E8A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26438291-90B2-44C5-B290-AAE0249F55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095ACB-32EC-4CCD-997B-8A5ACA7058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995556617"/>
      </p:ext>
    </p:extLst>
  </p:cSld>
  <p:clrMapOvr>
    <a:masterClrMapping/>
  </p:clrMapOvr>
  <p:transition spd="med">
    <p:blinds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7FF4E847-429C-463A-9F59-513832F8FC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E4475762-3141-46C5-93B4-14F0B65295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D58B6E67-1CBB-4ED3-94DD-5E178A86B8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7383C6-7152-4949-88BE-DA315CE3F3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71791193"/>
      </p:ext>
    </p:extLst>
  </p:cSld>
  <p:clrMapOvr>
    <a:masterClrMapping/>
  </p:clrMapOvr>
  <p:transition spd="med">
    <p:blinds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821F748F-7E65-4922-B6E1-1E5F9C0E76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6D23A3C5-EEBA-4A4B-B5AB-AE32A6DD37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4FDC6FB0-3D60-4186-ABD5-A2F93B2163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F062F2-4389-496D-9114-00229E387C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700630228"/>
      </p:ext>
    </p:extLst>
  </p:cSld>
  <p:clrMapOvr>
    <a:masterClrMapping/>
  </p:clrMapOvr>
  <p:transition spd="med">
    <p:blinds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64F7827-F8F2-42B3-A902-ABB9EC05FA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40B0F45-8CA6-4752-9016-C7C967FC72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27E4D40-E33F-4446-9A2E-5DF39343D6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CDC0D6-B85A-4FCE-8A63-5A05A04537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183929884"/>
      </p:ext>
    </p:extLst>
  </p:cSld>
  <p:clrMapOvr>
    <a:masterClrMapping/>
  </p:clrMapOvr>
  <p:transition spd="med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C58CD2-8757-41FD-8B54-5130D902A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1AA2CEB-F6EC-4D7D-97F4-CA6402222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52D79C0-9373-445D-9B85-DCD94A701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7F951-907B-40DD-8160-3F8FD1092841}" type="datetimeFigureOut">
              <a:rPr lang="en-US" smtClean="0"/>
              <a:pPr/>
              <a:t>21-Aug-20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5FD9C2-08D4-4AD7-B69A-388836D5A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17F544E-FA54-41A3-9AB1-5CA8D1ACE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79CE-4C0B-4C90-9B5F-96152704B3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04839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E77ECCE-7A5E-4C98-9D88-9EE5C43A76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70225CB-E08B-4185-81DC-28F40CAB51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2321F13-498E-40CD-A3CE-336F9455C2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F554A2-2B12-4F6C-8570-2104ECA19B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825172330"/>
      </p:ext>
    </p:extLst>
  </p:cSld>
  <p:clrMapOvr>
    <a:masterClrMapping/>
  </p:clrMapOvr>
  <p:transition spd="med">
    <p:blinds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90C2AB2F-2E51-4074-8263-2EA440902D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5B84EC40-0A89-490F-A1AB-1DA86C785C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95B27869-AE24-458A-AE5D-181832F06A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8D80D2-075B-44EE-BF40-832DF6D89A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586128773"/>
      </p:ext>
    </p:extLst>
  </p:cSld>
  <p:clrMapOvr>
    <a:masterClrMapping/>
  </p:clrMapOvr>
  <p:transition spd="med">
    <p:blinds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F2F03F87-4E2E-41A2-96EE-847781D407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6BA8B1F7-2861-49F1-A3C3-6381B90FBA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D22325B4-F841-41A9-9F55-BF4F281036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6B37EE-5524-4EE9-83F7-AEF6650CF9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4014537541"/>
      </p:ext>
    </p:extLst>
  </p:cSld>
  <p:clrMapOvr>
    <a:masterClrMapping/>
  </p:clrMapOvr>
  <p:transition spd="med">
    <p:blinds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EA309EF1-F650-4B0B-8201-A5F27C3F13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0ED39C34-0CA5-413F-9B3A-F477E4D25C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27181F86-5D92-47F4-8093-A040EC749D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72812B-373A-46A5-A16C-6218EE185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205461106"/>
      </p:ext>
    </p:extLst>
  </p:cSld>
  <p:clrMapOvr>
    <a:masterClrMapping/>
  </p:clrMapOvr>
  <p:transition spd="med">
    <p:blinds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6E49-7250-4CC0-8994-0956BECC92C7}" type="datetimeFigureOut">
              <a:rPr lang="en-US" smtClean="0"/>
              <a:pPr/>
              <a:t>21-Aug-20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6D989-A7C2-4DE8-949C-2C02DB9A96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726111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6E49-7250-4CC0-8994-0956BECC92C7}" type="datetimeFigureOut">
              <a:rPr lang="en-US" smtClean="0"/>
              <a:pPr/>
              <a:t>21-Aug-20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6D989-A7C2-4DE8-949C-2C02DB9A96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349407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6E49-7250-4CC0-8994-0956BECC92C7}" type="datetimeFigureOut">
              <a:rPr lang="en-US" smtClean="0"/>
              <a:pPr/>
              <a:t>21-Aug-20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6D989-A7C2-4DE8-949C-2C02DB9A96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676842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6E49-7250-4CC0-8994-0956BECC92C7}" type="datetimeFigureOut">
              <a:rPr lang="en-US" smtClean="0"/>
              <a:pPr/>
              <a:t>21-Aug-20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6D989-A7C2-4DE8-949C-2C02DB9A96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805367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6E49-7250-4CC0-8994-0956BECC92C7}" type="datetimeFigureOut">
              <a:rPr lang="en-US" smtClean="0"/>
              <a:pPr/>
              <a:t>21-Aug-20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6D989-A7C2-4DE8-949C-2C02DB9A96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140374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6E49-7250-4CC0-8994-0956BECC92C7}" type="datetimeFigureOut">
              <a:rPr lang="en-US" smtClean="0"/>
              <a:pPr/>
              <a:t>21-Aug-20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6D989-A7C2-4DE8-949C-2C02DB9A96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12929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64D3BA-8017-433A-B0A8-ACE21065E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ED419F3-5701-4EF8-807E-9E47D482A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DADA38-E25D-4640-B6D5-37A94DEEB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7F951-907B-40DD-8160-3F8FD1092841}" type="datetimeFigureOut">
              <a:rPr lang="en-US" smtClean="0"/>
              <a:pPr/>
              <a:t>21-Aug-20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B7A469F-0223-43A9-81AF-522872816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12DBC2A-0D0F-4E70-9521-333647A8E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79CE-4C0B-4C90-9B5F-96152704B3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398388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6E49-7250-4CC0-8994-0956BECC92C7}" type="datetimeFigureOut">
              <a:rPr lang="en-US" smtClean="0"/>
              <a:pPr/>
              <a:t>21-Aug-20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6D989-A7C2-4DE8-949C-2C02DB9A96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174342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6E49-7250-4CC0-8994-0956BECC92C7}" type="datetimeFigureOut">
              <a:rPr lang="en-US" smtClean="0"/>
              <a:pPr/>
              <a:t>21-Aug-20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6D989-A7C2-4DE8-949C-2C02DB9A96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800582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6E49-7250-4CC0-8994-0956BECC92C7}" type="datetimeFigureOut">
              <a:rPr lang="en-US" smtClean="0"/>
              <a:pPr/>
              <a:t>21-Aug-20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6D989-A7C2-4DE8-949C-2C02DB9A96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25011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6E49-7250-4CC0-8994-0956BECC92C7}" type="datetimeFigureOut">
              <a:rPr lang="en-US" smtClean="0"/>
              <a:pPr/>
              <a:t>21-Aug-20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6D989-A7C2-4DE8-949C-2C02DB9A96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315475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6E49-7250-4CC0-8994-0956BECC92C7}" type="datetimeFigureOut">
              <a:rPr lang="en-US" smtClean="0"/>
              <a:pPr/>
              <a:t>21-Aug-20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6D989-A7C2-4DE8-949C-2C02DB9A96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04238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963DF4-6A4D-40AE-8A82-486E515B4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61945E7-DA8E-41FF-85E2-9F6FAEDC8D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4A5A05C-4574-47BA-8831-8555A12DBD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3FEC674-A912-42ED-868F-71CD975C7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7F951-907B-40DD-8160-3F8FD1092841}" type="datetimeFigureOut">
              <a:rPr lang="en-US" smtClean="0"/>
              <a:pPr/>
              <a:t>21-Aug-20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A9A397B-EFCE-44D5-AF54-09287F1C0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E9FCDF1-FAA7-4BFD-8AC3-A4EE46E7D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79CE-4C0B-4C90-9B5F-96152704B3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37531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666620-20D9-4A17-9FF2-8115DC46D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4A1699E-E20C-4953-A7E3-E69E3C0F4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AE79CF1-0D6A-41C7-9553-C7BC6E7BF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35B971A-CA6A-4102-85E0-4C5374E040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7D2A8BF-44F0-47E4-8A05-51F60F3B18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0BC680E-C320-4794-93E3-3790937AA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7F951-907B-40DD-8160-3F8FD1092841}" type="datetimeFigureOut">
              <a:rPr lang="en-US" smtClean="0"/>
              <a:pPr/>
              <a:t>21-Aug-20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A4BA729-5BA1-4CFA-B5CE-4161B83A9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3C09FBC-6ED5-42FB-804B-8A872E0A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79CE-4C0B-4C90-9B5F-96152704B3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14646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ADDF2D-9EC7-4B93-A5B0-3426B8BDD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14F1A16-06E6-45F9-A40A-42CCF2D9F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7F951-907B-40DD-8160-3F8FD1092841}" type="datetimeFigureOut">
              <a:rPr lang="en-US" smtClean="0"/>
              <a:pPr/>
              <a:t>21-Aug-20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955951B-6F3A-4391-AB29-CCC7F08E8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199A792-2F37-4406-9748-C55B7D043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79CE-4C0B-4C90-9B5F-96152704B3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20473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263DF5D-928D-4CF3-B784-55FD39629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7F951-907B-40DD-8160-3F8FD1092841}" type="datetimeFigureOut">
              <a:rPr lang="en-US" smtClean="0"/>
              <a:pPr/>
              <a:t>21-Aug-20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81C8BD2-C230-4BF5-8460-ABFF8209D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AF36FC5-E063-4D17-A7B1-7C8D9E8DA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79CE-4C0B-4C90-9B5F-96152704B3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82662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56E8C1-4385-45E7-A220-7E230BB63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504C6D-8F17-4BA1-8555-1175B717F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F05FD05-868C-42BD-9935-2C6BD53616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EC3F714-99C8-47C6-8B1E-9DF30DF87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7F951-907B-40DD-8160-3F8FD1092841}" type="datetimeFigureOut">
              <a:rPr lang="en-US" smtClean="0"/>
              <a:pPr/>
              <a:t>21-Aug-20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E5CF000-C6BD-48A9-BAE6-B7B4525C8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E60B8E8-7FAA-4BED-B9F6-C77BB57F9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79CE-4C0B-4C90-9B5F-96152704B3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05156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76602D-8E0D-4765-92C7-B99A58B4F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51D044A-132A-447B-B507-599BAE17DA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E301771-871B-4D5E-AEF7-F9ED8739A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3BDF2B7-E78E-46A1-B589-859278EF6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7F951-907B-40DD-8160-3F8FD1092841}" type="datetimeFigureOut">
              <a:rPr lang="en-US" smtClean="0"/>
              <a:pPr/>
              <a:t>21-Aug-20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51BBC6F-57BA-4FFE-846D-1804DB5E0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736A45A-9F3E-4174-86A9-BAB887204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79CE-4C0B-4C90-9B5F-96152704B3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01559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E1866DE-EFA0-4B26-8993-BE1CB6BA5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E1C986B-9047-4DB8-BFB8-364E7FCD1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54C4E94-9333-4323-A7C8-34A962D1D8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7F951-907B-40DD-8160-3F8FD1092841}" type="datetimeFigureOut">
              <a:rPr lang="en-US" smtClean="0"/>
              <a:pPr/>
              <a:t>21-Aug-20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A00C4FB-E7B7-4A86-8700-BFC54F51D8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561F38C-F8E1-4AEE-A8E6-8A9439C174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A79CE-4C0B-4C90-9B5F-96152704B3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1161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69962B7A-8657-4A8A-888C-E0B1EC4E28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8F769B1A-56C7-49CC-8FDB-469B39F5DA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0644" name="Rectangle 4">
            <a:extLst>
              <a:ext uri="{FF2B5EF4-FFF2-40B4-BE49-F238E27FC236}">
                <a16:creationId xmlns="" xmlns:a16="http://schemas.microsoft.com/office/drawing/2014/main" id="{4C83C76A-50FA-4F5E-8750-863139750B0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0645" name="Rectangle 5">
            <a:extLst>
              <a:ext uri="{FF2B5EF4-FFF2-40B4-BE49-F238E27FC236}">
                <a16:creationId xmlns="" xmlns:a16="http://schemas.microsoft.com/office/drawing/2014/main" id="{C09FAA81-EE61-45DF-AE3D-A8EC3A4E58D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0646" name="Rectangle 6">
            <a:extLst>
              <a:ext uri="{FF2B5EF4-FFF2-40B4-BE49-F238E27FC236}">
                <a16:creationId xmlns="" xmlns:a16="http://schemas.microsoft.com/office/drawing/2014/main" id="{AF8C7DEA-8F0B-4C76-9F6F-1CD516FC0FF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60B95CF7-6E08-4BC0-A7DE-9D5053FF92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55985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>
    <p:blinds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66E49-7250-4CC0-8994-0956BECC92C7}" type="datetimeFigureOut">
              <a:rPr lang="en-US" smtClean="0"/>
              <a:pPr/>
              <a:t>21-Aug-20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6D989-A7C2-4DE8-949C-2C02DB9A96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93711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wm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in\Desktop\c&#225;c%20video\CloudBook.mp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Admin\Desktop\Gi&#225;o%20&#225;n%20m&#7899;i\TNXH%20b&#224;i%2014%20ti&#7871;t%201\videoplayback%20(online-audio-converter.com).mp3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media" Target="../media/media1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, table&#10;&#10;Description automatically generated">
            <a:extLst>
              <a:ext uri="{FF2B5EF4-FFF2-40B4-BE49-F238E27FC236}">
                <a16:creationId xmlns="" xmlns:a16="http://schemas.microsoft.com/office/drawing/2014/main" id="{DD4DD36C-F7B3-4AE0-8A36-517A462F3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3907" name="WordArt 3">
            <a:extLst>
              <a:ext uri="{FF2B5EF4-FFF2-40B4-BE49-F238E27FC236}">
                <a16:creationId xmlns="" xmlns:a16="http://schemas.microsoft.com/office/drawing/2014/main" id="{58F62B78-86B3-4BE7-9B73-493381451B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81400" y="1600200"/>
            <a:ext cx="4800600" cy="838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6350">
                  <a:solidFill>
                    <a:srgbClr val="3333FF"/>
                  </a:solidFill>
                  <a:round/>
                  <a:headEnd/>
                  <a:tailEnd/>
                </a:ln>
                <a:solidFill>
                  <a:srgbClr val="0000D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Nhiệt liệt chào mừng</a:t>
            </a:r>
          </a:p>
        </p:txBody>
      </p:sp>
      <p:sp>
        <p:nvSpPr>
          <p:cNvPr id="123908" name="WordArt 4">
            <a:extLst>
              <a:ext uri="{FF2B5EF4-FFF2-40B4-BE49-F238E27FC236}">
                <a16:creationId xmlns="" xmlns:a16="http://schemas.microsoft.com/office/drawing/2014/main" id="{55982B1B-8EC0-47F6-A6D8-FADDC25327C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48000" y="2514600"/>
            <a:ext cx="57912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0" cap="none" spc="0" normalizeH="0" baseline="0" noProof="0">
                <a:ln w="9525">
                  <a:solidFill>
                    <a:srgbClr val="2A09F1"/>
                  </a:solidFill>
                  <a:round/>
                  <a:headEnd/>
                  <a:tailEnd/>
                </a:ln>
                <a:solidFill>
                  <a:srgbClr val="2A09F1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c¸c thÇy c« gi¸o tíi dù giê</a:t>
            </a:r>
            <a:endParaRPr kumimoji="0" lang="en-US" sz="3600" b="0" i="0" u="none" strike="noStrike" kern="10" cap="none" spc="0" normalizeH="0" baseline="0" noProof="0">
              <a:ln w="9525">
                <a:solidFill>
                  <a:srgbClr val="2A09F1"/>
                </a:solidFill>
                <a:round/>
                <a:headEnd/>
                <a:tailEnd/>
              </a:ln>
              <a:solidFill>
                <a:srgbClr val="2A09F1"/>
              </a:solidFill>
              <a:effectLst/>
              <a:uLnTx/>
              <a:uFillTx/>
              <a:latin typeface=".VnTimeH" panose="020B7200000000000000" pitchFamily="34" charset="0"/>
              <a:ea typeface="+mn-ea"/>
              <a:cs typeface="+mn-cs"/>
            </a:endParaRPr>
          </a:p>
        </p:txBody>
      </p:sp>
      <p:grpSp>
        <p:nvGrpSpPr>
          <p:cNvPr id="2053" name="Group 6">
            <a:extLst>
              <a:ext uri="{FF2B5EF4-FFF2-40B4-BE49-F238E27FC236}">
                <a16:creationId xmlns="" xmlns:a16="http://schemas.microsoft.com/office/drawing/2014/main" id="{74E29DEC-E85D-4F1E-8BE5-CB32A429F8B6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5891214"/>
            <a:ext cx="4876800" cy="966787"/>
            <a:chOff x="-192" y="3264"/>
            <a:chExt cx="1680" cy="609"/>
          </a:xfrm>
        </p:grpSpPr>
        <p:pic>
          <p:nvPicPr>
            <p:cNvPr id="2071" name="Picture 7" descr="Picture8">
              <a:extLst>
                <a:ext uri="{FF2B5EF4-FFF2-40B4-BE49-F238E27FC236}">
                  <a16:creationId xmlns="" xmlns:a16="http://schemas.microsoft.com/office/drawing/2014/main" id="{B2D61EE3-B0C9-400F-9340-BE33CCD6758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3312"/>
              <a:ext cx="384" cy="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2" name="Picture 8" descr="Picture8">
              <a:extLst>
                <a:ext uri="{FF2B5EF4-FFF2-40B4-BE49-F238E27FC236}">
                  <a16:creationId xmlns="" xmlns:a16="http://schemas.microsoft.com/office/drawing/2014/main" id="{DD0F23C0-BAEB-403D-BA73-43717EF3418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3360"/>
              <a:ext cx="384" cy="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3" name="Picture 9" descr="Picture8">
              <a:extLst>
                <a:ext uri="{FF2B5EF4-FFF2-40B4-BE49-F238E27FC236}">
                  <a16:creationId xmlns="" xmlns:a16="http://schemas.microsoft.com/office/drawing/2014/main" id="{12DCCB82-2F3B-407C-A04B-D1FB31B402F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360"/>
              <a:ext cx="384" cy="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4" name="Picture 10" descr="Picture8">
              <a:extLst>
                <a:ext uri="{FF2B5EF4-FFF2-40B4-BE49-F238E27FC236}">
                  <a16:creationId xmlns="" xmlns:a16="http://schemas.microsoft.com/office/drawing/2014/main" id="{88BB8978-8070-4714-8A0C-0C880816952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2" y="3264"/>
              <a:ext cx="384" cy="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5" name="Picture 11" descr="Picture8">
              <a:extLst>
                <a:ext uri="{FF2B5EF4-FFF2-40B4-BE49-F238E27FC236}">
                  <a16:creationId xmlns="" xmlns:a16="http://schemas.microsoft.com/office/drawing/2014/main" id="{3B71B7DC-464B-43D7-8332-9A3927144BC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3312"/>
              <a:ext cx="384" cy="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6" name="Picture 12" descr="Picture8">
              <a:extLst>
                <a:ext uri="{FF2B5EF4-FFF2-40B4-BE49-F238E27FC236}">
                  <a16:creationId xmlns="" xmlns:a16="http://schemas.microsoft.com/office/drawing/2014/main" id="{846A3B52-E49A-44EB-A78E-6ADCF998F3C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3312"/>
              <a:ext cx="384" cy="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4" name="Picture 13" descr="HOA">
            <a:extLst>
              <a:ext uri="{FF2B5EF4-FFF2-40B4-BE49-F238E27FC236}">
                <a16:creationId xmlns="" xmlns:a16="http://schemas.microsoft.com/office/drawing/2014/main" id="{32A7A79D-EF1A-4063-991D-F412CC72C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72200"/>
            <a:ext cx="1003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18" name="WordArt 14">
            <a:extLst>
              <a:ext uri="{FF2B5EF4-FFF2-40B4-BE49-F238E27FC236}">
                <a16:creationId xmlns="" xmlns:a16="http://schemas.microsoft.com/office/drawing/2014/main" id="{B6077BF7-C09E-4950-8364-D8BDAC580D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3200400"/>
            <a:ext cx="42672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CC3300"/>
                  </a:solidFill>
                  <a:round/>
                  <a:headEnd/>
                  <a:tailEnd/>
                </a:ln>
                <a:solidFill>
                  <a:srgbClr val="BBE0E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Môn: TNXH</a:t>
            </a:r>
          </a:p>
        </p:txBody>
      </p:sp>
      <p:pic>
        <p:nvPicPr>
          <p:cNvPr id="2056" name="Picture 15" descr="HOA">
            <a:extLst>
              <a:ext uri="{FF2B5EF4-FFF2-40B4-BE49-F238E27FC236}">
                <a16:creationId xmlns="" xmlns:a16="http://schemas.microsoft.com/office/drawing/2014/main" id="{8C389EAC-2C21-4E46-A8F5-567FD8BF8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172200"/>
            <a:ext cx="1003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6" descr="HOA">
            <a:extLst>
              <a:ext uri="{FF2B5EF4-FFF2-40B4-BE49-F238E27FC236}">
                <a16:creationId xmlns="" xmlns:a16="http://schemas.microsoft.com/office/drawing/2014/main" id="{5C8D7BB9-FDB4-4229-806E-C56834439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172200"/>
            <a:ext cx="1003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7" descr="HOA">
            <a:extLst>
              <a:ext uri="{FF2B5EF4-FFF2-40B4-BE49-F238E27FC236}">
                <a16:creationId xmlns="" xmlns:a16="http://schemas.microsoft.com/office/drawing/2014/main" id="{BC10D4B7-C5CD-445D-AE5B-5DDB3DB81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6172200"/>
            <a:ext cx="1003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8" descr="HOA">
            <a:extLst>
              <a:ext uri="{FF2B5EF4-FFF2-40B4-BE49-F238E27FC236}">
                <a16:creationId xmlns="" xmlns:a16="http://schemas.microsoft.com/office/drawing/2014/main" id="{1E7CC64B-66D3-4569-B1F9-BE75C2F15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172200"/>
            <a:ext cx="1003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9" descr="HOA">
            <a:extLst>
              <a:ext uri="{FF2B5EF4-FFF2-40B4-BE49-F238E27FC236}">
                <a16:creationId xmlns="" xmlns:a16="http://schemas.microsoft.com/office/drawing/2014/main" id="{EDB12FED-204E-4A67-A1B9-B3C8CAC57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172200"/>
            <a:ext cx="1003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20" descr="HOA">
            <a:extLst>
              <a:ext uri="{FF2B5EF4-FFF2-40B4-BE49-F238E27FC236}">
                <a16:creationId xmlns="" xmlns:a16="http://schemas.microsoft.com/office/drawing/2014/main" id="{BA28006C-278E-4747-BCA8-63BEBA654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6172200"/>
            <a:ext cx="1003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21" descr="HOA">
            <a:extLst>
              <a:ext uri="{FF2B5EF4-FFF2-40B4-BE49-F238E27FC236}">
                <a16:creationId xmlns="" xmlns:a16="http://schemas.microsoft.com/office/drawing/2014/main" id="{D73269F8-C121-48ED-9D78-23DAFBBA8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6172200"/>
            <a:ext cx="1003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22" descr="HOA">
            <a:extLst>
              <a:ext uri="{FF2B5EF4-FFF2-40B4-BE49-F238E27FC236}">
                <a16:creationId xmlns="" xmlns:a16="http://schemas.microsoft.com/office/drawing/2014/main" id="{FE4BFC90-39C5-4A54-897B-596E7824E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172200"/>
            <a:ext cx="1003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23" descr="HOA">
            <a:extLst>
              <a:ext uri="{FF2B5EF4-FFF2-40B4-BE49-F238E27FC236}">
                <a16:creationId xmlns="" xmlns:a16="http://schemas.microsoft.com/office/drawing/2014/main" id="{F77A4806-21E7-426B-87E3-A167D9D30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172200"/>
            <a:ext cx="1003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24" descr="HOA">
            <a:extLst>
              <a:ext uri="{FF2B5EF4-FFF2-40B4-BE49-F238E27FC236}">
                <a16:creationId xmlns="" xmlns:a16="http://schemas.microsoft.com/office/drawing/2014/main" id="{13FC219E-BE20-4A73-98B2-B0C5A8724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172200"/>
            <a:ext cx="1003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25" descr="HOA">
            <a:extLst>
              <a:ext uri="{FF2B5EF4-FFF2-40B4-BE49-F238E27FC236}">
                <a16:creationId xmlns="" xmlns:a16="http://schemas.microsoft.com/office/drawing/2014/main" id="{6A10F132-5B60-437E-8609-F24E3FB36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72200"/>
            <a:ext cx="1003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26" descr="HOA">
            <a:extLst>
              <a:ext uri="{FF2B5EF4-FFF2-40B4-BE49-F238E27FC236}">
                <a16:creationId xmlns="" xmlns:a16="http://schemas.microsoft.com/office/drawing/2014/main" id="{67981C4D-7562-44E7-A7A3-4559857C6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172200"/>
            <a:ext cx="1003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7" descr="HOA">
            <a:extLst>
              <a:ext uri="{FF2B5EF4-FFF2-40B4-BE49-F238E27FC236}">
                <a16:creationId xmlns="" xmlns:a16="http://schemas.microsoft.com/office/drawing/2014/main" id="{0569748F-049E-4327-A9E2-0CC7D0253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6172200"/>
            <a:ext cx="1003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28" descr="HOA">
            <a:extLst>
              <a:ext uri="{FF2B5EF4-FFF2-40B4-BE49-F238E27FC236}">
                <a16:creationId xmlns="" xmlns:a16="http://schemas.microsoft.com/office/drawing/2014/main" id="{0DE99D44-8EE4-4F3B-ABEC-2A0DD1CF5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6172200"/>
            <a:ext cx="1003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29" descr="HOA">
            <a:extLst>
              <a:ext uri="{FF2B5EF4-FFF2-40B4-BE49-F238E27FC236}">
                <a16:creationId xmlns="" xmlns:a16="http://schemas.microsoft.com/office/drawing/2014/main" id="{6BD97A6F-15A3-479E-93E1-2DD4E779A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700" y="6172200"/>
            <a:ext cx="1003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9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0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39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1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8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70" decel="100000"/>
                                        <p:tgtEl>
                                          <p:spTgt spid="1239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770" decel="100000"/>
                                        <p:tgtEl>
                                          <p:spTgt spid="12391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5" dur="770" fill="hold"/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2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loudBook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1859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necklace&#10;&#10;Description automatically generated">
            <a:extLst>
              <a:ext uri="{FF2B5EF4-FFF2-40B4-BE49-F238E27FC236}">
                <a16:creationId xmlns="" xmlns:a16="http://schemas.microsoft.com/office/drawing/2014/main" id="{C859856B-B27C-4EDD-BCA5-D9DE1D71F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FB00D37-47CD-436D-A4D7-0AE9FFC55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2856" y="476892"/>
            <a:ext cx="11127203" cy="25457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4349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-0.92252 0.020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33" y="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8F6BFF3-F0B3-4384-9383-FF8F3DD6BA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9" r="59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3B49A19-20F1-4C8B-905E-2E623CA57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0662" y="5444197"/>
            <a:ext cx="1954574" cy="1280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A5A229B-9842-4B4B-B615-9709311B6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1329" y="5444197"/>
            <a:ext cx="1954575" cy="11850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7042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4FBA286-483F-4F09-A4C4-48F69B8FFB1C}"/>
              </a:ext>
            </a:extLst>
          </p:cNvPr>
          <p:cNvSpPr/>
          <p:nvPr/>
        </p:nvSpPr>
        <p:spPr>
          <a:xfrm>
            <a:off x="865241" y="0"/>
            <a:ext cx="1046151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Ho¹t ®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éng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2. </a:t>
            </a:r>
            <a:r>
              <a:rPr lang="en-US" sz="36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Trß</a:t>
            </a:r>
            <a:r>
              <a:rPr lang="en-US" sz="3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  </a:t>
            </a:r>
            <a:r>
              <a:rPr lang="en-US" sz="36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ch¬I</a:t>
            </a:r>
            <a:endParaRPr lang="en-US" sz="36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Thi</a:t>
            </a:r>
            <a:r>
              <a:rPr lang="en-US" sz="3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nãi</a:t>
            </a:r>
            <a:r>
              <a:rPr lang="en-US" sz="3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tªn</a:t>
            </a:r>
            <a:r>
              <a:rPr lang="en-US" sz="3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c¸c</a:t>
            </a:r>
            <a:r>
              <a:rPr lang="en-US" sz="3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bé</a:t>
            </a:r>
            <a:r>
              <a:rPr lang="en-US" sz="3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phËn</a:t>
            </a:r>
            <a:r>
              <a:rPr lang="en-US" sz="3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bªn</a:t>
            </a:r>
            <a:r>
              <a:rPr lang="en-US" sz="3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ngoµi</a:t>
            </a:r>
            <a:r>
              <a:rPr lang="en-US" sz="3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cña</a:t>
            </a:r>
            <a:r>
              <a:rPr lang="en-US" sz="3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 c¬ </a:t>
            </a:r>
            <a:r>
              <a:rPr lang="en-US" sz="36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thÓ</a:t>
            </a:r>
            <a:endParaRPr lang="en-US" sz="36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on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trai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hoÆc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g¸i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589C791-73B0-4A02-AA67-899D925766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99" b="3889"/>
          <a:stretch/>
        </p:blipFill>
        <p:spPr>
          <a:xfrm>
            <a:off x="1406769" y="1754326"/>
            <a:ext cx="9158068" cy="51036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08610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flying kites in the sky&#10;&#10;Description automatically generated">
            <a:extLst>
              <a:ext uri="{FF2B5EF4-FFF2-40B4-BE49-F238E27FC236}">
                <a16:creationId xmlns="" xmlns:a16="http://schemas.microsoft.com/office/drawing/2014/main" id="{36985DB0-7A5F-4F78-8BDB-11EC3C87C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53225"/>
          </a:xfrm>
          <a:prstGeom prst="rect">
            <a:avLst/>
          </a:prstGeom>
        </p:spPr>
      </p:pic>
      <p:sp>
        <p:nvSpPr>
          <p:cNvPr id="61443" name="WordArt 3"/>
          <p:cNvSpPr>
            <a:spLocks noChangeArrowheads="1" noChangeShapeType="1" noTextEdit="1"/>
          </p:cNvSpPr>
          <p:nvPr/>
        </p:nvSpPr>
        <p:spPr bwMode="auto">
          <a:xfrm>
            <a:off x="3581400" y="3448050"/>
            <a:ext cx="5391150" cy="2076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Chào tạm biệt!</a:t>
            </a:r>
          </a:p>
        </p:txBody>
      </p:sp>
      <p:sp>
        <p:nvSpPr>
          <p:cNvPr id="61444" name="WordArt 4"/>
          <p:cNvSpPr>
            <a:spLocks noChangeArrowheads="1" noChangeShapeType="1" noTextEdit="1"/>
          </p:cNvSpPr>
          <p:nvPr/>
        </p:nvSpPr>
        <p:spPr bwMode="auto">
          <a:xfrm>
            <a:off x="2009775" y="1914525"/>
            <a:ext cx="8534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Chân thành cảm ơn quý thầy, cô cùng các con</a:t>
            </a:r>
            <a:endParaRPr kumimoji="0" lang="en-US" sz="3600" b="1" i="0" u="none" strike="noStrike" kern="10" cap="none" spc="0" normalizeH="0" baseline="0" noProof="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0000FF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ransition spd="med" advTm="15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animBg="1"/>
      <p:bldP spid="614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BFF6FF7-8FEC-4042-9DE0-4D28B3749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90717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92738E5-A071-4021-85C2-57BBF8246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37187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">
            <a:hlinkClick r:id="" action="ppaction://media"/>
            <a:extLst>
              <a:ext uri="{FF2B5EF4-FFF2-40B4-BE49-F238E27FC236}">
                <a16:creationId xmlns="" xmlns:a16="http://schemas.microsoft.com/office/drawing/2014/main" id="{EEE21950-57E4-458F-813C-53423C05730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videoplayback (online-audio-converter.com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2089492" y="6343797"/>
            <a:ext cx="583370" cy="5833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8475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1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2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AFC04BF-2DAD-491B-AD71-A28A98D07226}"/>
              </a:ext>
            </a:extLst>
          </p:cNvPr>
          <p:cNvSpPr/>
          <p:nvPr/>
        </p:nvSpPr>
        <p:spPr>
          <a:xfrm>
            <a:off x="2597375" y="477354"/>
            <a:ext cx="62376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Tù nhi</a:t>
            </a:r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vant" panose="020B7200000000000000" pitchFamily="34" charset="0"/>
              </a:rPr>
              <a:t>ªn vµ x· héi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79BFA61-6466-4216-B88B-886F9AC8F089}"/>
              </a:ext>
            </a:extLst>
          </p:cNvPr>
          <p:cNvSpPr/>
          <p:nvPr/>
        </p:nvSpPr>
        <p:spPr>
          <a:xfrm>
            <a:off x="1403138" y="1623809"/>
            <a:ext cx="86260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.VnAvant" panose="020B7200000000000000" pitchFamily="34" charset="0"/>
              </a:rPr>
              <a:t>Bµi 14: C¬ thÓ em ( tiÕt 1)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.VnAvant" panose="020B72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B65E22C-9703-45A3-8B37-C4EE3AF49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307" y="2742843"/>
            <a:ext cx="3883489" cy="41151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02350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necklace&#10;&#10;Description automatically generated">
            <a:extLst>
              <a:ext uri="{FF2B5EF4-FFF2-40B4-BE49-F238E27FC236}">
                <a16:creationId xmlns="" xmlns:a16="http://schemas.microsoft.com/office/drawing/2014/main" id="{055E7706-95B0-42D7-BDAA-AB63C1CAC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2A1D36F-0A33-4CE9-9C3E-BAA97AA9004C}"/>
              </a:ext>
            </a:extLst>
          </p:cNvPr>
          <p:cNvSpPr/>
          <p:nvPr/>
        </p:nvSpPr>
        <p:spPr>
          <a:xfrm>
            <a:off x="343940" y="294474"/>
            <a:ext cx="88312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1.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C¸c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bé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phËn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bªn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ngoµi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cña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 c¬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thÓ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4FBA286-483F-4F09-A4C4-48F69B8FFB1C}"/>
              </a:ext>
            </a:extLst>
          </p:cNvPr>
          <p:cNvSpPr/>
          <p:nvPr/>
        </p:nvSpPr>
        <p:spPr>
          <a:xfrm>
            <a:off x="765478" y="1755169"/>
            <a:ext cx="944521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Ho¹t ®éng1. </a:t>
            </a:r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Quan </a:t>
            </a:r>
            <a:r>
              <a:rPr lang="en-US" sz="36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s¸t</a:t>
            </a:r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h×nh</a:t>
            </a:r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vÏ</a:t>
            </a:r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 vµ </a:t>
            </a:r>
            <a:r>
              <a:rPr lang="en-US" sz="36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nãi</a:t>
            </a:r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tªn</a:t>
            </a:r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 </a:t>
            </a:r>
          </a:p>
          <a:p>
            <a:pPr algn="ctr"/>
            <a:r>
              <a:rPr lang="en-US" sz="36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c¸c</a:t>
            </a:r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bé</a:t>
            </a:r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phËn</a:t>
            </a:r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bªn</a:t>
            </a:r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ngoµi</a:t>
            </a:r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cña</a:t>
            </a:r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 c¬ </a:t>
            </a:r>
            <a:r>
              <a:rPr lang="en-US" sz="36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thÓ</a:t>
            </a:r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.</a:t>
            </a:r>
            <a:endParaRPr lang="en-US" sz="36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567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405DB65-9A57-4DB0-8359-28A32C477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59" y="0"/>
            <a:ext cx="10442835" cy="13729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F688106-F9E1-477F-A4F3-ED564E510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6007" y="1441756"/>
            <a:ext cx="8599986" cy="541624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887DF76F-7D0A-4E0D-8B05-AD284F926609}"/>
              </a:ext>
            </a:extLst>
          </p:cNvPr>
          <p:cNvSpPr/>
          <p:nvPr/>
        </p:nvSpPr>
        <p:spPr>
          <a:xfrm>
            <a:off x="1936653" y="2066405"/>
            <a:ext cx="1702190" cy="6029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.VnAvant" panose="020B7200000000000000" pitchFamily="34" charset="0"/>
              </a:rPr>
              <a:t>§</a:t>
            </a:r>
            <a:r>
              <a:rPr lang="en-US" sz="2800" dirty="0" err="1">
                <a:latin typeface=".VnAvant" panose="020B7200000000000000" pitchFamily="34" charset="0"/>
              </a:rPr>
              <a:t>Çu</a:t>
            </a:r>
            <a:endParaRPr lang="en-US" sz="2800" dirty="0">
              <a:latin typeface=".VnAvant" panose="020B72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315CB7BB-CE9C-4B98-B957-C26887B6F33D}"/>
              </a:ext>
            </a:extLst>
          </p:cNvPr>
          <p:cNvSpPr/>
          <p:nvPr/>
        </p:nvSpPr>
        <p:spPr>
          <a:xfrm>
            <a:off x="1655361" y="3657133"/>
            <a:ext cx="1702190" cy="4927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.VnAvant" panose="020B7200000000000000" pitchFamily="34" charset="0"/>
              </a:rPr>
              <a:t>Bông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3B4BC136-95B5-4EDA-A29C-3D3206F84052}"/>
              </a:ext>
            </a:extLst>
          </p:cNvPr>
          <p:cNvSpPr/>
          <p:nvPr/>
        </p:nvSpPr>
        <p:spPr>
          <a:xfrm>
            <a:off x="9165102" y="3546939"/>
            <a:ext cx="1702190" cy="6029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.VnAvant" panose="020B7200000000000000" pitchFamily="34" charset="0"/>
              </a:rPr>
              <a:t>Tay</a:t>
            </a: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25AFAED-B84C-47A7-8555-D131B2AEE5FB}"/>
              </a:ext>
            </a:extLst>
          </p:cNvPr>
          <p:cNvSpPr/>
          <p:nvPr/>
        </p:nvSpPr>
        <p:spPr>
          <a:xfrm>
            <a:off x="9165102" y="5250700"/>
            <a:ext cx="1702190" cy="6029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.VnAvant" panose="020B7200000000000000" pitchFamily="34" charset="0"/>
              </a:rPr>
              <a:t>Ch©n</a:t>
            </a:r>
            <a:endParaRPr lang="en-US" sz="2800" dirty="0">
              <a:latin typeface=".VnAvant" panose="020B72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F297881D-55E5-42DB-BF5E-EF82E9D39F25}"/>
              </a:ext>
            </a:extLst>
          </p:cNvPr>
          <p:cNvSpPr/>
          <p:nvPr/>
        </p:nvSpPr>
        <p:spPr>
          <a:xfrm>
            <a:off x="900332" y="4248584"/>
            <a:ext cx="2445496" cy="4927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.VnAvant" panose="020B7200000000000000" pitchFamily="34" charset="0"/>
              </a:rPr>
              <a:t>Bµn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tay</a:t>
            </a:r>
            <a:endParaRPr lang="en-US" sz="28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008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EECD8FB-2329-4781-A850-F0406C23D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155" y="604912"/>
            <a:ext cx="9230750" cy="625308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8CAA5E43-B616-4615-B33D-D6C66E8E63EF}"/>
              </a:ext>
            </a:extLst>
          </p:cNvPr>
          <p:cNvSpPr/>
          <p:nvPr/>
        </p:nvSpPr>
        <p:spPr>
          <a:xfrm>
            <a:off x="9322191" y="2615045"/>
            <a:ext cx="1702190" cy="6029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.VnAvant" panose="020B7200000000000000" pitchFamily="34" charset="0"/>
              </a:rPr>
              <a:t>Ngùc</a:t>
            </a:r>
            <a:endParaRPr lang="en-US" sz="2800" dirty="0">
              <a:latin typeface=".VnAvant" panose="020B7200000000000000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F8BE5843-B294-4692-9353-34081B1F6C2B}"/>
              </a:ext>
            </a:extLst>
          </p:cNvPr>
          <p:cNvSpPr/>
          <p:nvPr/>
        </p:nvSpPr>
        <p:spPr>
          <a:xfrm>
            <a:off x="9322190" y="4275033"/>
            <a:ext cx="2550941" cy="6029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.VnAvant" panose="020B7200000000000000" pitchFamily="34" charset="0"/>
              </a:rPr>
              <a:t>§</a:t>
            </a:r>
            <a:r>
              <a:rPr lang="en-US" sz="2800" dirty="0" err="1">
                <a:latin typeface=".VnAvant" panose="020B7200000000000000" pitchFamily="34" charset="0"/>
              </a:rPr>
              <a:t>Çu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gèi</a:t>
            </a:r>
            <a:endParaRPr lang="en-US" sz="2800" dirty="0">
              <a:latin typeface=".VnAvant" panose="020B72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515F03C7-3634-45E2-9B53-2C7D0B93CA41}"/>
              </a:ext>
            </a:extLst>
          </p:cNvPr>
          <p:cNvSpPr/>
          <p:nvPr/>
        </p:nvSpPr>
        <p:spPr>
          <a:xfrm>
            <a:off x="9303435" y="5291425"/>
            <a:ext cx="2888565" cy="6029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.VnAvant" panose="020B7200000000000000" pitchFamily="34" charset="0"/>
              </a:rPr>
              <a:t>Bµn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ch©n</a:t>
            </a:r>
            <a:endParaRPr lang="en-US" sz="2800" dirty="0">
              <a:latin typeface=".VnAvant" panose="020B720000000000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70D6F844-3ABE-4ABA-A9F3-72675AD82B88}"/>
              </a:ext>
            </a:extLst>
          </p:cNvPr>
          <p:cNvSpPr/>
          <p:nvPr/>
        </p:nvSpPr>
        <p:spPr>
          <a:xfrm>
            <a:off x="9322191" y="3311397"/>
            <a:ext cx="1702190" cy="6029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.VnAvant" panose="020B7200000000000000" pitchFamily="34" charset="0"/>
              </a:rPr>
              <a:t>Rèn</a:t>
            </a:r>
            <a:endParaRPr lang="en-US" sz="28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950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necklace&#10;&#10;Description automatically generated">
            <a:extLst>
              <a:ext uri="{FF2B5EF4-FFF2-40B4-BE49-F238E27FC236}">
                <a16:creationId xmlns="" xmlns:a16="http://schemas.microsoft.com/office/drawing/2014/main" id="{C859856B-B27C-4EDD-BCA5-D9DE1D71F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DDA32FC-F403-4594-91FF-6EEB08AA48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836"/>
          <a:stretch/>
        </p:blipFill>
        <p:spPr>
          <a:xfrm>
            <a:off x="-1" y="0"/>
            <a:ext cx="12192001" cy="24618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783596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119</Words>
  <Application>Microsoft Office PowerPoint</Application>
  <PresentationFormat>Custom</PresentationFormat>
  <Paragraphs>23</Paragraphs>
  <Slides>14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Office Theme</vt:lpstr>
      <vt:lpstr>1_Default Design</vt:lpstr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Mỹ Ly Trịnh</dc:creator>
  <cp:lastModifiedBy>Admin</cp:lastModifiedBy>
  <cp:revision>8</cp:revision>
  <dcterms:created xsi:type="dcterms:W3CDTF">2020-08-19T12:22:32Z</dcterms:created>
  <dcterms:modified xsi:type="dcterms:W3CDTF">2020-08-21T02:01:10Z</dcterms:modified>
</cp:coreProperties>
</file>