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7" r:id="rId4"/>
    <p:sldId id="259" r:id="rId5"/>
    <p:sldId id="295" r:id="rId6"/>
    <p:sldId id="278" r:id="rId7"/>
    <p:sldId id="263" r:id="rId8"/>
    <p:sldId id="276" r:id="rId9"/>
    <p:sldId id="286" r:id="rId10"/>
    <p:sldId id="297" r:id="rId11"/>
    <p:sldId id="272" r:id="rId12"/>
    <p:sldId id="284" r:id="rId13"/>
    <p:sldId id="287" r:id="rId14"/>
    <p:sldId id="305" r:id="rId15"/>
    <p:sldId id="299" r:id="rId16"/>
    <p:sldId id="30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C4280"/>
    <a:srgbClr val="2C441C"/>
    <a:srgbClr val="FF6600"/>
    <a:srgbClr val="0000FF"/>
    <a:srgbClr val="CC0099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4ED-CAEC-4054-9A74-AEDE783D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51F35-F800-4222-A560-186DE0F0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F014F-8C66-47CF-8EC9-51020366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E5038-3991-46E5-BC5D-164472EC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A3AC-4B4F-4814-A11C-7BBC7075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BEDD-1A71-433B-8D93-CB0A25E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F043-C70A-4C0D-8746-1F4E89E1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43F9-ADDB-48BF-82C8-BC7A8B2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EC03D-A0CE-4AB8-8C2E-4ACA297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F7A3F-7497-4BC8-9026-ECBE3BAA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76A59-A3A0-4627-8A50-6DC81F23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C22AF-D5C1-44FB-8DB8-7CE924C2D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ACD5-64B0-45EE-BB0B-7C2C84E5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9D91-3BAA-46E4-9E2F-ECEE855C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ED4A-F21C-47C9-933E-5F2CCF2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9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35DC-03E6-4023-B166-C2C040D0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2567-4914-4574-94C7-F62C5FD8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8E60-6028-4DBC-8A09-D762F6D3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89EA-8BEC-4840-8220-25C0E56C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10D0-AB63-45BD-96DA-3E30021A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7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59EA-6E34-4247-A6AF-881CF8BE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52FD-CA3E-4CE7-A062-90C3090A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FBC6-83DA-4EC9-84D5-87B10AC7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485C-9C87-4DA5-8ECF-EC2E0C4C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9311-D12B-491F-93BF-C0DC6D4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4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1D26-D5F4-4581-822D-4A90EAFA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BF57-7C87-460E-985B-71E330E08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58FDA-A838-453A-9301-B6CC6DE6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C6EC-C1D6-4B4E-9B22-326BC66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FA25A-008C-4A0C-8720-CBCFAA2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05DCC-940B-4937-BCCE-AB8F8B76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3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72C7-9B3E-4B1F-9776-ABA6C8C1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9E64-7E4F-4C0C-B301-0A5F4AEB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1FD-32E8-4E0D-82C7-CB4349A3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4294F-A0B4-4594-9709-776726D2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4B5D9-B12C-4C53-8CC2-B98232FA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3ACE6-226B-48F7-9AD9-62C15EDD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13988-BE39-44E2-844D-0758D82D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B3893-8A2F-4EFB-9FBF-64680075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AF8-1A3C-4C40-912A-66B6196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54BCD-D14E-4F8E-A8E1-8F92A8DD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78B3-B48F-4C82-A1BF-9585B07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F014-B984-454F-BF20-80BAEC5F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3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47571-05EC-4363-91F1-A33D532C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0B177-6E21-403E-89ED-4832D727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AD28-CBA6-4CAF-8B64-796F65AE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217D-C75F-486D-9233-B7029CD6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6155-0C52-405D-A652-516322CC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3AEC1-BF16-44B3-A32C-D69FF89E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6FA1-8E0E-43AB-BCBC-9797A4CB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12D2-399E-4398-86B9-0513BC2E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4B6B-06F5-4A3A-A98A-42B40636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31-5355-45D9-A88D-5F6EF3D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BBBD-6D7B-4298-85D9-7CBA3081F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29F2-7FA1-4244-9E9D-E410C0B05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0610-78AB-4092-9473-FFFA028D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35B5E-E867-46AB-B645-AFE9CA43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FF6AD-5236-4E3F-89DE-9D408D7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02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EC2CE-17FB-40FF-8354-AC083B1F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BB57D-31FA-437F-B102-244BD504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2AEF-CA88-4F8D-A1EB-DCFC60EF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6B90-5C9B-47EB-8F0B-9A9693106601}" type="datetimeFigureOut">
              <a:rPr lang="vi-VN" smtClean="0"/>
              <a:t>30/01/2026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A495-10B7-4B6B-B690-8BCFA011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4B04-94DE-4DC6-AAE8-E42154C9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95C-BB9E-4C99-9E15-CCD327958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4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2630659" y="2708748"/>
            <a:ext cx="669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Bµi 1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20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o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¨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o</a:t>
            </a:r>
            <a:r>
              <a:rPr lang="vi-VN" sz="5400" dirty="0">
                <a:solidFill>
                  <a:srgbClr val="0000FF"/>
                </a:solidFill>
                <a:latin typeface=".VnAvant" pitchFamily="34" charset="0"/>
              </a:rPr>
              <a:t>¨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t</a:t>
            </a:r>
            <a:endParaRPr lang="vi-VN" sz="5400" dirty="0">
              <a:solidFill>
                <a:srgbClr val="0000FF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08234" y="267286"/>
            <a:ext cx="689317" cy="621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5065" y="407963"/>
            <a:ext cx="1351967" cy="80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45671" y="309489"/>
            <a:ext cx="883794" cy="596739"/>
          </a:xfrm>
          <a:custGeom>
            <a:avLst/>
            <a:gdLst>
              <a:gd name="connsiteX0" fmla="*/ 827523 w 883794"/>
              <a:gd name="connsiteY0" fmla="*/ 0 h 596739"/>
              <a:gd name="connsiteX1" fmla="*/ 236680 w 883794"/>
              <a:gd name="connsiteY1" fmla="*/ 14068 h 596739"/>
              <a:gd name="connsiteX2" fmla="*/ 194477 w 883794"/>
              <a:gd name="connsiteY2" fmla="*/ 28136 h 596739"/>
              <a:gd name="connsiteX3" fmla="*/ 110071 w 883794"/>
              <a:gd name="connsiteY3" fmla="*/ 84406 h 596739"/>
              <a:gd name="connsiteX4" fmla="*/ 25664 w 883794"/>
              <a:gd name="connsiteY4" fmla="*/ 140677 h 596739"/>
              <a:gd name="connsiteX5" fmla="*/ 25664 w 883794"/>
              <a:gd name="connsiteY5" fmla="*/ 365760 h 596739"/>
              <a:gd name="connsiteX6" fmla="*/ 138206 w 883794"/>
              <a:gd name="connsiteY6" fmla="*/ 464234 h 596739"/>
              <a:gd name="connsiteX7" fmla="*/ 236680 w 883794"/>
              <a:gd name="connsiteY7" fmla="*/ 506437 h 596739"/>
              <a:gd name="connsiteX8" fmla="*/ 377357 w 883794"/>
              <a:gd name="connsiteY8" fmla="*/ 562708 h 596739"/>
              <a:gd name="connsiteX9" fmla="*/ 532101 w 883794"/>
              <a:gd name="connsiteY9" fmla="*/ 576776 h 596739"/>
              <a:gd name="connsiteX10" fmla="*/ 771252 w 883794"/>
              <a:gd name="connsiteY10" fmla="*/ 576776 h 596739"/>
              <a:gd name="connsiteX11" fmla="*/ 813455 w 883794"/>
              <a:gd name="connsiteY11" fmla="*/ 548640 h 596739"/>
              <a:gd name="connsiteX12" fmla="*/ 869726 w 883794"/>
              <a:gd name="connsiteY12" fmla="*/ 450166 h 596739"/>
              <a:gd name="connsiteX13" fmla="*/ 883794 w 883794"/>
              <a:gd name="connsiteY13" fmla="*/ 365760 h 596739"/>
              <a:gd name="connsiteX14" fmla="*/ 869726 w 883794"/>
              <a:gd name="connsiteY14" fmla="*/ 84406 h 596739"/>
              <a:gd name="connsiteX15" fmla="*/ 827523 w 883794"/>
              <a:gd name="connsiteY15" fmla="*/ 56271 h 596739"/>
              <a:gd name="connsiteX16" fmla="*/ 785320 w 883794"/>
              <a:gd name="connsiteY16" fmla="*/ 42203 h 59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3794" h="596739">
                <a:moveTo>
                  <a:pt x="827523" y="0"/>
                </a:moveTo>
                <a:cubicBezTo>
                  <a:pt x="630575" y="4689"/>
                  <a:pt x="433489" y="5321"/>
                  <a:pt x="236680" y="14068"/>
                </a:cubicBezTo>
                <a:cubicBezTo>
                  <a:pt x="221866" y="14726"/>
                  <a:pt x="207440" y="20935"/>
                  <a:pt x="194477" y="28136"/>
                </a:cubicBezTo>
                <a:cubicBezTo>
                  <a:pt x="164918" y="44558"/>
                  <a:pt x="140315" y="69284"/>
                  <a:pt x="110071" y="84406"/>
                </a:cubicBezTo>
                <a:cubicBezTo>
                  <a:pt x="41937" y="118474"/>
                  <a:pt x="68629" y="97714"/>
                  <a:pt x="25664" y="140677"/>
                </a:cubicBezTo>
                <a:cubicBezTo>
                  <a:pt x="-1590" y="222444"/>
                  <a:pt x="-14882" y="244123"/>
                  <a:pt x="25664" y="365760"/>
                </a:cubicBezTo>
                <a:cubicBezTo>
                  <a:pt x="34819" y="393225"/>
                  <a:pt x="105707" y="445663"/>
                  <a:pt x="138206" y="464234"/>
                </a:cubicBezTo>
                <a:cubicBezTo>
                  <a:pt x="231523" y="517557"/>
                  <a:pt x="157766" y="472616"/>
                  <a:pt x="236680" y="506437"/>
                </a:cubicBezTo>
                <a:cubicBezTo>
                  <a:pt x="284043" y="526736"/>
                  <a:pt x="323166" y="557781"/>
                  <a:pt x="377357" y="562708"/>
                </a:cubicBezTo>
                <a:lnTo>
                  <a:pt x="532101" y="576776"/>
                </a:lnTo>
                <a:cubicBezTo>
                  <a:pt x="631528" y="601631"/>
                  <a:pt x="620193" y="605100"/>
                  <a:pt x="771252" y="576776"/>
                </a:cubicBezTo>
                <a:cubicBezTo>
                  <a:pt x="787870" y="573660"/>
                  <a:pt x="799387" y="558019"/>
                  <a:pt x="813455" y="548640"/>
                </a:cubicBezTo>
                <a:cubicBezTo>
                  <a:pt x="832294" y="520382"/>
                  <a:pt x="859990" y="482621"/>
                  <a:pt x="869726" y="450166"/>
                </a:cubicBezTo>
                <a:cubicBezTo>
                  <a:pt x="877922" y="422845"/>
                  <a:pt x="879105" y="393895"/>
                  <a:pt x="883794" y="365760"/>
                </a:cubicBezTo>
                <a:cubicBezTo>
                  <a:pt x="879105" y="271975"/>
                  <a:pt x="886524" y="176793"/>
                  <a:pt x="869726" y="84406"/>
                </a:cubicBezTo>
                <a:cubicBezTo>
                  <a:pt x="866702" y="67772"/>
                  <a:pt x="842645" y="63832"/>
                  <a:pt x="827523" y="56271"/>
                </a:cubicBezTo>
                <a:cubicBezTo>
                  <a:pt x="814260" y="49639"/>
                  <a:pt x="785320" y="42203"/>
                  <a:pt x="785320" y="4220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40" y="180086"/>
            <a:ext cx="37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.VnAvant" pitchFamily="34" charset="0"/>
              </a:rPr>
              <a:t>3. TËp ®äc</a:t>
            </a:r>
            <a:endParaRPr lang="en-US" sz="4000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19465" r="21110" b="38757"/>
          <a:stretch/>
        </p:blipFill>
        <p:spPr>
          <a:xfrm>
            <a:off x="2617325" y="0"/>
            <a:ext cx="8130392" cy="68579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855742" y="393895"/>
            <a:ext cx="1732645" cy="675250"/>
          </a:xfrm>
          <a:custGeom>
            <a:avLst/>
            <a:gdLst>
              <a:gd name="connsiteX0" fmla="*/ 998806 w 1732645"/>
              <a:gd name="connsiteY0" fmla="*/ 112542 h 675250"/>
              <a:gd name="connsiteX1" fmla="*/ 928467 w 1732645"/>
              <a:gd name="connsiteY1" fmla="*/ 70339 h 675250"/>
              <a:gd name="connsiteX2" fmla="*/ 647113 w 1732645"/>
              <a:gd name="connsiteY2" fmla="*/ 42203 h 675250"/>
              <a:gd name="connsiteX3" fmla="*/ 464233 w 1732645"/>
              <a:gd name="connsiteY3" fmla="*/ 0 h 675250"/>
              <a:gd name="connsiteX4" fmla="*/ 84406 w 1732645"/>
              <a:gd name="connsiteY4" fmla="*/ 14068 h 675250"/>
              <a:gd name="connsiteX5" fmla="*/ 0 w 1732645"/>
              <a:gd name="connsiteY5" fmla="*/ 112542 h 675250"/>
              <a:gd name="connsiteX6" fmla="*/ 28135 w 1732645"/>
              <a:gd name="connsiteY6" fmla="*/ 351693 h 675250"/>
              <a:gd name="connsiteX7" fmla="*/ 42203 w 1732645"/>
              <a:gd name="connsiteY7" fmla="*/ 407963 h 675250"/>
              <a:gd name="connsiteX8" fmla="*/ 98473 w 1732645"/>
              <a:gd name="connsiteY8" fmla="*/ 464234 h 675250"/>
              <a:gd name="connsiteX9" fmla="*/ 196947 w 1732645"/>
              <a:gd name="connsiteY9" fmla="*/ 520505 h 675250"/>
              <a:gd name="connsiteX10" fmla="*/ 281353 w 1732645"/>
              <a:gd name="connsiteY10" fmla="*/ 548640 h 675250"/>
              <a:gd name="connsiteX11" fmla="*/ 464233 w 1732645"/>
              <a:gd name="connsiteY11" fmla="*/ 618979 h 675250"/>
              <a:gd name="connsiteX12" fmla="*/ 548640 w 1732645"/>
              <a:gd name="connsiteY12" fmla="*/ 647114 h 675250"/>
              <a:gd name="connsiteX13" fmla="*/ 773723 w 1732645"/>
              <a:gd name="connsiteY13" fmla="*/ 661182 h 675250"/>
              <a:gd name="connsiteX14" fmla="*/ 914400 w 1732645"/>
              <a:gd name="connsiteY14" fmla="*/ 675250 h 675250"/>
              <a:gd name="connsiteX15" fmla="*/ 1533378 w 1732645"/>
              <a:gd name="connsiteY15" fmla="*/ 647114 h 675250"/>
              <a:gd name="connsiteX16" fmla="*/ 1589649 w 1732645"/>
              <a:gd name="connsiteY16" fmla="*/ 604911 h 675250"/>
              <a:gd name="connsiteX17" fmla="*/ 1688123 w 1732645"/>
              <a:gd name="connsiteY17" fmla="*/ 548640 h 675250"/>
              <a:gd name="connsiteX18" fmla="*/ 1716258 w 1732645"/>
              <a:gd name="connsiteY18" fmla="*/ 506437 h 675250"/>
              <a:gd name="connsiteX19" fmla="*/ 1716258 w 1732645"/>
              <a:gd name="connsiteY19" fmla="*/ 267287 h 675250"/>
              <a:gd name="connsiteX20" fmla="*/ 1688123 w 1732645"/>
              <a:gd name="connsiteY20" fmla="*/ 239151 h 675250"/>
              <a:gd name="connsiteX21" fmla="*/ 1617784 w 1732645"/>
              <a:gd name="connsiteY21" fmla="*/ 225083 h 675250"/>
              <a:gd name="connsiteX22" fmla="*/ 1533378 w 1732645"/>
              <a:gd name="connsiteY22" fmla="*/ 182880 h 675250"/>
              <a:gd name="connsiteX23" fmla="*/ 1463040 w 1732645"/>
              <a:gd name="connsiteY23" fmla="*/ 168813 h 675250"/>
              <a:gd name="connsiteX24" fmla="*/ 1364566 w 1732645"/>
              <a:gd name="connsiteY24" fmla="*/ 140677 h 675250"/>
              <a:gd name="connsiteX25" fmla="*/ 1266092 w 1732645"/>
              <a:gd name="connsiteY25" fmla="*/ 126610 h 675250"/>
              <a:gd name="connsiteX26" fmla="*/ 1195753 w 1732645"/>
              <a:gd name="connsiteY26" fmla="*/ 112542 h 675250"/>
              <a:gd name="connsiteX27" fmla="*/ 1097280 w 1732645"/>
              <a:gd name="connsiteY27" fmla="*/ 98474 h 6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32645" h="675250">
                <a:moveTo>
                  <a:pt x="998806" y="112542"/>
                </a:moveTo>
                <a:cubicBezTo>
                  <a:pt x="975360" y="98474"/>
                  <a:pt x="954601" y="78380"/>
                  <a:pt x="928467" y="70339"/>
                </a:cubicBezTo>
                <a:cubicBezTo>
                  <a:pt x="897160" y="60706"/>
                  <a:pt x="648586" y="42326"/>
                  <a:pt x="647113" y="42203"/>
                </a:cubicBezTo>
                <a:cubicBezTo>
                  <a:pt x="491895" y="11160"/>
                  <a:pt x="551803" y="29191"/>
                  <a:pt x="464233" y="0"/>
                </a:cubicBezTo>
                <a:cubicBezTo>
                  <a:pt x="337624" y="4689"/>
                  <a:pt x="209485" y="-6106"/>
                  <a:pt x="84406" y="14068"/>
                </a:cubicBezTo>
                <a:cubicBezTo>
                  <a:pt x="58923" y="18178"/>
                  <a:pt x="15606" y="89133"/>
                  <a:pt x="0" y="112542"/>
                </a:cubicBezTo>
                <a:cubicBezTo>
                  <a:pt x="9378" y="192259"/>
                  <a:pt x="16784" y="272233"/>
                  <a:pt x="28135" y="351693"/>
                </a:cubicBezTo>
                <a:cubicBezTo>
                  <a:pt x="30869" y="370833"/>
                  <a:pt x="31956" y="391568"/>
                  <a:pt x="42203" y="407963"/>
                </a:cubicBezTo>
                <a:cubicBezTo>
                  <a:pt x="56262" y="430457"/>
                  <a:pt x="78333" y="446971"/>
                  <a:pt x="98473" y="464234"/>
                </a:cubicBezTo>
                <a:cubicBezTo>
                  <a:pt x="120681" y="483270"/>
                  <a:pt x="171997" y="510525"/>
                  <a:pt x="196947" y="520505"/>
                </a:cubicBezTo>
                <a:cubicBezTo>
                  <a:pt x="224483" y="531519"/>
                  <a:pt x="253977" y="537233"/>
                  <a:pt x="281353" y="548640"/>
                </a:cubicBezTo>
                <a:cubicBezTo>
                  <a:pt x="508107" y="643120"/>
                  <a:pt x="214170" y="542036"/>
                  <a:pt x="464233" y="618979"/>
                </a:cubicBezTo>
                <a:cubicBezTo>
                  <a:pt x="492579" y="627701"/>
                  <a:pt x="519254" y="643107"/>
                  <a:pt x="548640" y="647114"/>
                </a:cubicBezTo>
                <a:cubicBezTo>
                  <a:pt x="623125" y="657271"/>
                  <a:pt x="698770" y="655416"/>
                  <a:pt x="773723" y="661182"/>
                </a:cubicBezTo>
                <a:cubicBezTo>
                  <a:pt x="820710" y="664796"/>
                  <a:pt x="867508" y="670561"/>
                  <a:pt x="914400" y="675250"/>
                </a:cubicBezTo>
                <a:cubicBezTo>
                  <a:pt x="1120726" y="665871"/>
                  <a:pt x="1327950" y="668513"/>
                  <a:pt x="1533378" y="647114"/>
                </a:cubicBezTo>
                <a:cubicBezTo>
                  <a:pt x="1556698" y="644685"/>
                  <a:pt x="1569767" y="617337"/>
                  <a:pt x="1589649" y="604911"/>
                </a:cubicBezTo>
                <a:cubicBezTo>
                  <a:pt x="1875111" y="426499"/>
                  <a:pt x="1455883" y="703471"/>
                  <a:pt x="1688123" y="548640"/>
                </a:cubicBezTo>
                <a:cubicBezTo>
                  <a:pt x="1697501" y="534572"/>
                  <a:pt x="1709598" y="521977"/>
                  <a:pt x="1716258" y="506437"/>
                </a:cubicBezTo>
                <a:cubicBezTo>
                  <a:pt x="1746358" y="436205"/>
                  <a:pt x="1728006" y="326026"/>
                  <a:pt x="1716258" y="267287"/>
                </a:cubicBezTo>
                <a:cubicBezTo>
                  <a:pt x="1713657" y="254281"/>
                  <a:pt x="1700314" y="244376"/>
                  <a:pt x="1688123" y="239151"/>
                </a:cubicBezTo>
                <a:cubicBezTo>
                  <a:pt x="1666146" y="229732"/>
                  <a:pt x="1641230" y="229772"/>
                  <a:pt x="1617784" y="225083"/>
                </a:cubicBezTo>
                <a:cubicBezTo>
                  <a:pt x="1589649" y="211015"/>
                  <a:pt x="1562940" y="193630"/>
                  <a:pt x="1533378" y="182880"/>
                </a:cubicBezTo>
                <a:cubicBezTo>
                  <a:pt x="1510907" y="174709"/>
                  <a:pt x="1486236" y="174612"/>
                  <a:pt x="1463040" y="168813"/>
                </a:cubicBezTo>
                <a:cubicBezTo>
                  <a:pt x="1382690" y="148726"/>
                  <a:pt x="1461043" y="158218"/>
                  <a:pt x="1364566" y="140677"/>
                </a:cubicBezTo>
                <a:cubicBezTo>
                  <a:pt x="1331943" y="134746"/>
                  <a:pt x="1298799" y="132061"/>
                  <a:pt x="1266092" y="126610"/>
                </a:cubicBezTo>
                <a:cubicBezTo>
                  <a:pt x="1242507" y="122679"/>
                  <a:pt x="1219338" y="116473"/>
                  <a:pt x="1195753" y="112542"/>
                </a:cubicBezTo>
                <a:cubicBezTo>
                  <a:pt x="1163047" y="107091"/>
                  <a:pt x="1097280" y="98474"/>
                  <a:pt x="1097280" y="98474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54664" y="63787"/>
            <a:ext cx="564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C¶i xanh vµ chim s©u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771673"/>
            <a:ext cx="118590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S¸ng sím, chim s©u bay ®Õn v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ên c¶i. C¶i xanh lµu bµu: ‘‘ §Ó em ngñ’’. Chim s©u buån b· 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ay ®i.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Nµo ngê, lò s©u rñ nhau ®Õn c¾n c¶i xanh. C¶i o»n m×nh chèng ®ì. L¸ c¶i ngo¾t ph¶i, ngoÆt tr¸i nh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­ng kh«ng ®uæi ®­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îc s©u. C¶i rò xuèng, mÒm oÆt.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Chim s©u véi bay ®Õn, tho¨n tho¾t b¾t s©u. C¶i kh«ng ®au n÷a. Tõ ®ã, c¶i vµ chim s©u thµnh b¹n th©n.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8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14400"/>
            <a:ext cx="11526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c¸c tõ cÇn luyÖn ®äc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  <a:p>
            <a:pPr algn="just"/>
            <a:endParaRPr lang="vi-VN" sz="36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just"/>
            <a:r>
              <a:rPr lang="vi-VN" sz="3600" b="1" dirty="0">
                <a:solidFill>
                  <a:srgbClr val="00B050"/>
                </a:solidFill>
                <a:latin typeface=".VnAvant" pitchFamily="34" charset="0"/>
              </a:rPr>
              <a:t>s¸ng sím, lµu bµu, buån b·, nµo ngê, o»n m×nh chèng ®ì, ngo¾t ph¶i, ngoÆt tr¸i, rò xuèng, mÒm oÆt, tho¨n tho¾t.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988" y="1702190"/>
            <a:ext cx="126609" cy="18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6602" y="771673"/>
            <a:ext cx="118590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S¸ng sím, chim s©u bay ®Õn v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ên c¶i.  C¶i xanh lµu bµu:‘‘  §Ó em ngñ’’.  Chim s©u buån b· 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ay ®i.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Nµo ngê, lò s©u rñ nhau ®Õn c¾n c¶i xanh. C¶i o»n m×nh chèng ®ì.  L¸ c¶i ngo¾t ph¶i, ngoÆt tr¸i nh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­ng kh«ng ®uæi ®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­îc s©u.  C¶i rò xuèng, mÒm oÆt.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Chim s©u véi bay ®Õn, tho¨n tho¾t b¾t s©u. C¶i kh«ng ®au n÷a.   Tõ ®ã, c¶i vµ chim s©u thµnh b¹n th©n.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4302" y="885496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1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3577" y="1479559"/>
            <a:ext cx="361162" cy="3185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3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44958" y="1527078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4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1798" y="3375772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6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82032" y="3375771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9925692" y="3954323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8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967" y="2762112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5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3309" y="885496"/>
            <a:ext cx="361162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2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967" y="5209458"/>
            <a:ext cx="309716" cy="3982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HP-211" panose="02000800000000000000" pitchFamily="2" charset="0"/>
              </a:rPr>
              <a:t>9</a:t>
            </a:r>
            <a:endParaRPr lang="en-US" sz="2800" dirty="0">
              <a:latin typeface="HP-211" panose="020008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78992" y="5722884"/>
            <a:ext cx="634942" cy="5205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HP-211" panose="02000800000000000000" pitchFamily="2" charset="0"/>
              </a:rPr>
              <a:t>11</a:t>
            </a:r>
            <a:endParaRPr lang="en-US" sz="2000" dirty="0">
              <a:latin typeface="HP-211" panose="020008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-191729" y="5722885"/>
            <a:ext cx="479647" cy="52059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HP-211" panose="02000800000000000000" pitchFamily="2" charset="0"/>
              </a:rPr>
              <a:t>10</a:t>
            </a:r>
            <a:endParaRPr lang="en-US" sz="2000" dirty="0">
              <a:latin typeface="HP-211" panose="020008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664" y="63787"/>
            <a:ext cx="564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C¶i xanh vµ chim s©u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737123" y="63787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91748" y="2452433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5536" y="2054226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736569" y="3220931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56387" y="3799483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809610" y="5722884"/>
            <a:ext cx="276811" cy="707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2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54664" y="63787"/>
            <a:ext cx="564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C¶i xanh vµ chim s©u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02" y="771673"/>
            <a:ext cx="118590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4000" b="1" dirty="0">
                <a:solidFill>
                  <a:srgbClr val="00B050"/>
                </a:solidFill>
                <a:latin typeface=".VnAvant" pitchFamily="34" charset="0"/>
              </a:rPr>
              <a:t>S¸ng sím, chim s©u bay ®Õn v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rgbClr val="00B050"/>
                </a:solidFill>
                <a:latin typeface=".VnAvant" pitchFamily="34" charset="0"/>
              </a:rPr>
              <a:t>ên c¶i. C¶i xanh lµu bµu: ‘‘ §Ó em ngñ’’. Chim s©u buån b· 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b</a:t>
            </a:r>
            <a:r>
              <a:rPr lang="vi-VN" sz="4000" b="1" dirty="0">
                <a:solidFill>
                  <a:srgbClr val="00B050"/>
                </a:solidFill>
                <a:latin typeface=".VnAvant" pitchFamily="34" charset="0"/>
              </a:rPr>
              <a:t>ay ®i.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.VnAvant" pitchFamily="34" charset="0"/>
              </a:rPr>
              <a:t>Nµo ngê, lò s©u rñ nhau ®Õn c¾n c¶i xanh. C¶i o»n m×nh chèng ®ì. L¸ c¶i ngo¾t ph¶i, ngoÆt tr¸i 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.VnAvant" pitchFamily="34" charset="0"/>
              </a:rPr>
              <a:t>­ng kh«ng ®uæi ®­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.VnAvant" pitchFamily="34" charset="0"/>
              </a:rPr>
              <a:t>ư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.VnAvant" pitchFamily="34" charset="0"/>
              </a:rPr>
              <a:t>îc s©u. C¶i rò xuèng, mÒm oÆt.</a:t>
            </a:r>
          </a:p>
          <a:p>
            <a:pPr algn="just"/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vi-VN" sz="4000" b="1" dirty="0">
                <a:solidFill>
                  <a:srgbClr val="7030A0"/>
                </a:solidFill>
                <a:latin typeface=".VnAvant" pitchFamily="34" charset="0"/>
              </a:rPr>
              <a:t>Chim s©u véi bay ®Õn, tho¨n tho¾t b¾t s©u. C¶i kh«ng ®au n÷a. Tõ ®ã, c¶i vµ chim s©u thµnh b¹n th©n.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7440" y="244929"/>
            <a:ext cx="622368" cy="58782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808" y="264775"/>
            <a:ext cx="10932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.VnAvant" pitchFamily="34" charset="0"/>
              </a:rPr>
              <a:t>Nãi tiÕp ý cßn thiÕu ®Ó hoµn thµnh s¬ ®å tãm t¾t truyÖn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806" y="2136720"/>
            <a:ext cx="3770142" cy="1754326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1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C¶i xanh ng¸i ngñ, xua chim s©u ®i.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655" y="2135151"/>
            <a:ext cx="4093699" cy="1754326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Lò s©u..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.</a:t>
            </a:r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  <a:p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  <a:p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806" y="4531007"/>
            <a:ext cx="3770142" cy="1754326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4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Tõ ®ã, c¶i xanh vµ chim s©u...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3582" y="4465698"/>
            <a:ext cx="4093699" cy="1754326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Chim s©u bay ®Õn cøu c¶i xanh.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83021" y="2816280"/>
            <a:ext cx="1834634" cy="58810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10711354" y="3012313"/>
            <a:ext cx="1091440" cy="2094259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HP-211" panose="020008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768948" y="5106572"/>
            <a:ext cx="1820561" cy="49523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655" y="2135150"/>
            <a:ext cx="4093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2</a:t>
            </a:r>
            <a:r>
              <a:rPr lang="en-US" sz="3600" b="1" dirty="0">
                <a:solidFill>
                  <a:srgbClr val="0033CC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33CC"/>
                </a:solidFill>
                <a:latin typeface=".VnAvant" pitchFamily="34" charset="0"/>
              </a:rPr>
              <a:t>Lò s©u </a:t>
            </a:r>
            <a:r>
              <a:rPr lang="vi-VN" sz="3600" b="1" dirty="0">
                <a:solidFill>
                  <a:srgbClr val="C00000"/>
                </a:solidFill>
                <a:latin typeface=".VnAvant" pitchFamily="34" charset="0"/>
              </a:rPr>
              <a:t>rñ nhau ®Õn c</a:t>
            </a:r>
            <a:r>
              <a:rPr lang="en-US" sz="3600" b="1">
                <a:solidFill>
                  <a:srgbClr val="C00000"/>
                </a:solidFill>
                <a:latin typeface=".VnAvant" pitchFamily="34" charset="0"/>
              </a:rPr>
              <a:t>ắn</a:t>
            </a:r>
            <a:r>
              <a:rPr lang="vi-VN" sz="3600" b="1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.VnAvant" pitchFamily="34" charset="0"/>
              </a:rPr>
              <a:t>c¶i xanh.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8806" y="4531007"/>
            <a:ext cx="3770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4</a:t>
            </a:r>
            <a:r>
              <a:rPr lang="en-US" sz="3600" b="1" dirty="0">
                <a:solidFill>
                  <a:srgbClr val="0070C0"/>
                </a:solidFill>
                <a:latin typeface=".VnAvant" pitchFamily="34" charset="0"/>
              </a:rPr>
              <a:t>) </a:t>
            </a:r>
            <a:r>
              <a:rPr lang="vi-VN" sz="3600" b="1" dirty="0">
                <a:solidFill>
                  <a:srgbClr val="0070C0"/>
                </a:solidFill>
                <a:latin typeface=".VnAvant" pitchFamily="34" charset="0"/>
              </a:rPr>
              <a:t>Tõ ®ã, c¶i xanh vµ chim s©u</a:t>
            </a:r>
            <a:r>
              <a:rPr lang="vi-VN" sz="3600" b="1" dirty="0">
                <a:solidFill>
                  <a:srgbClr val="C00000"/>
                </a:solidFill>
                <a:latin typeface=".VnAvant" pitchFamily="34" charset="0"/>
              </a:rPr>
              <a:t> thµnh b¹n th©n</a:t>
            </a:r>
            <a:endParaRPr lang="vi-VN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17967" r="20581" b="7831"/>
          <a:stretch/>
        </p:blipFill>
        <p:spPr>
          <a:xfrm>
            <a:off x="1069143" y="0"/>
            <a:ext cx="9803173" cy="68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1689"/>
            <a:ext cx="308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¤n bµi cò: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614" y="682777"/>
            <a:ext cx="564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§eo chu«ng cæ mÌo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02" y="1526060"/>
            <a:ext cx="11859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 Mét bÇy chuét bµn c¸ch tho¸t khái vuèt mÌo. Bµn m·i, ch¼ng nghÜ ®­ưîc kÕ g×. Chît chuét nh¾t nãi: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- ChØ cÇn ®eo chu«ng lªn cæ mÌo. MÌo ®i th× chu«ng kªu, ta sÏ kÞp tho¸t.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BÇy chuét gËt gï. Nh­ng kh«ng con nµo d¸m nhËn viÖc nµy. Cã con chuét giµ kh«n ngoan b¶o: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     - Chuét nh¾t µ! NÕu cËu ®eo ®ư­îc chu«ng lªn cæ mÌo th× kÕ cña cËu rÊt hay.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7F041-3CF4-4DC6-BF0B-ADFDFD64548F}"/>
              </a:ext>
            </a:extLst>
          </p:cNvPr>
          <p:cNvSpPr txBox="1"/>
          <p:nvPr/>
        </p:nvSpPr>
        <p:spPr>
          <a:xfrm>
            <a:off x="3027832" y="2708748"/>
            <a:ext cx="594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o¨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n</a:t>
            </a:r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, 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o</a:t>
            </a:r>
            <a:r>
              <a:rPr lang="vi-VN" sz="7200" dirty="0">
                <a:solidFill>
                  <a:srgbClr val="0033CC"/>
                </a:solidFill>
                <a:latin typeface=".VnAvant" pitchFamily="34" charset="0"/>
              </a:rPr>
              <a:t>¨</a:t>
            </a:r>
            <a:r>
              <a:rPr lang="en-US" sz="7200" dirty="0">
                <a:solidFill>
                  <a:srgbClr val="0033CC"/>
                </a:solidFill>
                <a:latin typeface=".VnAvant" pitchFamily="34" charset="0"/>
              </a:rPr>
              <a:t>t</a:t>
            </a:r>
            <a:endParaRPr lang="vi-VN" sz="7200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5157" y="1149614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o¨t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¨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4552336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o¨t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t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32874" r="66866" b="54280"/>
          <a:stretch/>
        </p:blipFill>
        <p:spPr>
          <a:xfrm>
            <a:off x="6027927" y="856225"/>
            <a:ext cx="5478602" cy="3710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6875" y="4945121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tãc x</a:t>
            </a:r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5157" y="1149614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o¨t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8" y="28956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9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¨</a:t>
            </a:r>
            <a:endParaRPr lang="en-US" sz="66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4727" y="3728884"/>
            <a:ext cx="4552336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70C0"/>
                </a:solidFill>
                <a:latin typeface=".VnAvant" pitchFamily="34" charset="0"/>
              </a:rPr>
              <a:t>o¨</a:t>
            </a:r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063" y="2890684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.VnAvant" pitchFamily="34" charset="0"/>
              </a:rPr>
              <a:t>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32874" r="54864" b="54280"/>
          <a:stretch/>
        </p:blipFill>
        <p:spPr>
          <a:xfrm>
            <a:off x="6133514" y="551652"/>
            <a:ext cx="5610642" cy="3710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31375" y="4963551"/>
            <a:ext cx="4803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chç ngoÆt</a:t>
            </a:r>
            <a:endParaRPr lang="en-US" sz="6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6067" y="4963551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2174" y="4955508"/>
            <a:ext cx="4451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tãc x</a:t>
            </a:r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375" y="4963551"/>
            <a:ext cx="4803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00FF"/>
                </a:solidFill>
                <a:latin typeface=".VnAvant" pitchFamily="34" charset="0"/>
              </a:rPr>
              <a:t>chç ngoÆt</a:t>
            </a:r>
            <a:endParaRPr lang="en-US" sz="6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6067" y="4963551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32874" r="54864" b="54280"/>
          <a:stretch/>
        </p:blipFill>
        <p:spPr>
          <a:xfrm>
            <a:off x="98461" y="551652"/>
            <a:ext cx="11645695" cy="37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50638" y="222983"/>
            <a:ext cx="488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vi-VN" sz="3200" dirty="0">
                <a:solidFill>
                  <a:srgbClr val="0000FF"/>
                </a:solidFill>
                <a:latin typeface=".VnAvant" pitchFamily="34" charset="0"/>
              </a:rPr>
              <a:t>T×m tõ øng víi h×nh</a:t>
            </a:r>
            <a:endParaRPr lang="en-US" sz="32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92926" y="3187164"/>
            <a:ext cx="2525600" cy="456368"/>
          </a:xfrm>
          <a:custGeom>
            <a:avLst/>
            <a:gdLst>
              <a:gd name="connsiteX0" fmla="*/ 478077 w 2525600"/>
              <a:gd name="connsiteY0" fmla="*/ 48405 h 456368"/>
              <a:gd name="connsiteX1" fmla="*/ 857905 w 2525600"/>
              <a:gd name="connsiteY1" fmla="*/ 48405 h 456368"/>
              <a:gd name="connsiteX2" fmla="*/ 942311 w 2525600"/>
              <a:gd name="connsiteY2" fmla="*/ 76541 h 456368"/>
              <a:gd name="connsiteX3" fmla="*/ 1040785 w 2525600"/>
              <a:gd name="connsiteY3" fmla="*/ 104676 h 456368"/>
              <a:gd name="connsiteX4" fmla="*/ 1082988 w 2525600"/>
              <a:gd name="connsiteY4" fmla="*/ 118744 h 456368"/>
              <a:gd name="connsiteX5" fmla="*/ 2419419 w 2525600"/>
              <a:gd name="connsiteY5" fmla="*/ 132811 h 456368"/>
              <a:gd name="connsiteX6" fmla="*/ 2461622 w 2525600"/>
              <a:gd name="connsiteY6" fmla="*/ 160947 h 456368"/>
              <a:gd name="connsiteX7" fmla="*/ 2503825 w 2525600"/>
              <a:gd name="connsiteY7" fmla="*/ 175014 h 456368"/>
              <a:gd name="connsiteX8" fmla="*/ 2517892 w 2525600"/>
              <a:gd name="connsiteY8" fmla="*/ 217218 h 456368"/>
              <a:gd name="connsiteX9" fmla="*/ 2461622 w 2525600"/>
              <a:gd name="connsiteY9" fmla="*/ 442301 h 456368"/>
              <a:gd name="connsiteX10" fmla="*/ 2405351 w 2525600"/>
              <a:gd name="connsiteY10" fmla="*/ 456368 h 456368"/>
              <a:gd name="connsiteX11" fmla="*/ 1716034 w 2525600"/>
              <a:gd name="connsiteY11" fmla="*/ 442301 h 456368"/>
              <a:gd name="connsiteX12" fmla="*/ 1673831 w 2525600"/>
              <a:gd name="connsiteY12" fmla="*/ 428233 h 456368"/>
              <a:gd name="connsiteX13" fmla="*/ 1589425 w 2525600"/>
              <a:gd name="connsiteY13" fmla="*/ 414165 h 456368"/>
              <a:gd name="connsiteX14" fmla="*/ 1533154 w 2525600"/>
              <a:gd name="connsiteY14" fmla="*/ 400098 h 456368"/>
              <a:gd name="connsiteX15" fmla="*/ 1392477 w 2525600"/>
              <a:gd name="connsiteY15" fmla="*/ 386030 h 456368"/>
              <a:gd name="connsiteX16" fmla="*/ 1237732 w 2525600"/>
              <a:gd name="connsiteY16" fmla="*/ 329759 h 456368"/>
              <a:gd name="connsiteX17" fmla="*/ 1097056 w 2525600"/>
              <a:gd name="connsiteY17" fmla="*/ 287556 h 456368"/>
              <a:gd name="connsiteX18" fmla="*/ 984514 w 2525600"/>
              <a:gd name="connsiteY18" fmla="*/ 259421 h 456368"/>
              <a:gd name="connsiteX19" fmla="*/ 801634 w 2525600"/>
              <a:gd name="connsiteY19" fmla="*/ 273488 h 456368"/>
              <a:gd name="connsiteX20" fmla="*/ 717228 w 2525600"/>
              <a:gd name="connsiteY20" fmla="*/ 329759 h 456368"/>
              <a:gd name="connsiteX21" fmla="*/ 604686 w 2525600"/>
              <a:gd name="connsiteY21" fmla="*/ 371962 h 456368"/>
              <a:gd name="connsiteX22" fmla="*/ 112317 w 2525600"/>
              <a:gd name="connsiteY22" fmla="*/ 357894 h 456368"/>
              <a:gd name="connsiteX23" fmla="*/ 27911 w 2525600"/>
              <a:gd name="connsiteY23" fmla="*/ 329759 h 456368"/>
              <a:gd name="connsiteX24" fmla="*/ 27911 w 2525600"/>
              <a:gd name="connsiteY24" fmla="*/ 90608 h 456368"/>
              <a:gd name="connsiteX25" fmla="*/ 98249 w 2525600"/>
              <a:gd name="connsiteY25" fmla="*/ 62473 h 456368"/>
              <a:gd name="connsiteX26" fmla="*/ 534348 w 2525600"/>
              <a:gd name="connsiteY26" fmla="*/ 48405 h 456368"/>
              <a:gd name="connsiteX27" fmla="*/ 604686 w 2525600"/>
              <a:gd name="connsiteY27" fmla="*/ 48405 h 45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25600" h="456368">
                <a:moveTo>
                  <a:pt x="478077" y="48405"/>
                </a:moveTo>
                <a:cubicBezTo>
                  <a:pt x="641392" y="25075"/>
                  <a:pt x="623061" y="21308"/>
                  <a:pt x="857905" y="48405"/>
                </a:cubicBezTo>
                <a:cubicBezTo>
                  <a:pt x="887367" y="51804"/>
                  <a:pt x="914176" y="67163"/>
                  <a:pt x="942311" y="76541"/>
                </a:cubicBezTo>
                <a:cubicBezTo>
                  <a:pt x="1043486" y="110266"/>
                  <a:pt x="917153" y="69352"/>
                  <a:pt x="1040785" y="104676"/>
                </a:cubicBezTo>
                <a:cubicBezTo>
                  <a:pt x="1055043" y="108750"/>
                  <a:pt x="1068162" y="118441"/>
                  <a:pt x="1082988" y="118744"/>
                </a:cubicBezTo>
                <a:lnTo>
                  <a:pt x="2419419" y="132811"/>
                </a:lnTo>
                <a:cubicBezTo>
                  <a:pt x="2433487" y="142190"/>
                  <a:pt x="2446500" y="153386"/>
                  <a:pt x="2461622" y="160947"/>
                </a:cubicBezTo>
                <a:cubicBezTo>
                  <a:pt x="2474885" y="167579"/>
                  <a:pt x="2493340" y="164529"/>
                  <a:pt x="2503825" y="175014"/>
                </a:cubicBezTo>
                <a:cubicBezTo>
                  <a:pt x="2514311" y="185500"/>
                  <a:pt x="2513203" y="203150"/>
                  <a:pt x="2517892" y="217218"/>
                </a:cubicBezTo>
                <a:cubicBezTo>
                  <a:pt x="2504517" y="417850"/>
                  <a:pt x="2570349" y="411237"/>
                  <a:pt x="2461622" y="442301"/>
                </a:cubicBezTo>
                <a:cubicBezTo>
                  <a:pt x="2443032" y="447612"/>
                  <a:pt x="2424108" y="451679"/>
                  <a:pt x="2405351" y="456368"/>
                </a:cubicBezTo>
                <a:lnTo>
                  <a:pt x="1716034" y="442301"/>
                </a:lnTo>
                <a:cubicBezTo>
                  <a:pt x="1701216" y="441731"/>
                  <a:pt x="1688307" y="431450"/>
                  <a:pt x="1673831" y="428233"/>
                </a:cubicBezTo>
                <a:cubicBezTo>
                  <a:pt x="1645987" y="422045"/>
                  <a:pt x="1617395" y="419759"/>
                  <a:pt x="1589425" y="414165"/>
                </a:cubicBezTo>
                <a:cubicBezTo>
                  <a:pt x="1570466" y="410373"/>
                  <a:pt x="1552294" y="402832"/>
                  <a:pt x="1533154" y="400098"/>
                </a:cubicBezTo>
                <a:cubicBezTo>
                  <a:pt x="1486501" y="393433"/>
                  <a:pt x="1439369" y="390719"/>
                  <a:pt x="1392477" y="386030"/>
                </a:cubicBezTo>
                <a:cubicBezTo>
                  <a:pt x="1146124" y="303910"/>
                  <a:pt x="1453102" y="408074"/>
                  <a:pt x="1237732" y="329759"/>
                </a:cubicBezTo>
                <a:cubicBezTo>
                  <a:pt x="1115152" y="285185"/>
                  <a:pt x="1195026" y="315548"/>
                  <a:pt x="1097056" y="287556"/>
                </a:cubicBezTo>
                <a:cubicBezTo>
                  <a:pt x="996131" y="258720"/>
                  <a:pt x="1127501" y="288017"/>
                  <a:pt x="984514" y="259421"/>
                </a:cubicBezTo>
                <a:cubicBezTo>
                  <a:pt x="923554" y="264110"/>
                  <a:pt x="860761" y="257928"/>
                  <a:pt x="801634" y="273488"/>
                </a:cubicBezTo>
                <a:cubicBezTo>
                  <a:pt x="768933" y="282094"/>
                  <a:pt x="747473" y="314637"/>
                  <a:pt x="717228" y="329759"/>
                </a:cubicBezTo>
                <a:cubicBezTo>
                  <a:pt x="643664" y="366540"/>
                  <a:pt x="681302" y="352808"/>
                  <a:pt x="604686" y="371962"/>
                </a:cubicBezTo>
                <a:cubicBezTo>
                  <a:pt x="440563" y="367273"/>
                  <a:pt x="276069" y="369876"/>
                  <a:pt x="112317" y="357894"/>
                </a:cubicBezTo>
                <a:cubicBezTo>
                  <a:pt x="82739" y="355730"/>
                  <a:pt x="27911" y="329759"/>
                  <a:pt x="27911" y="329759"/>
                </a:cubicBezTo>
                <a:cubicBezTo>
                  <a:pt x="-155" y="245562"/>
                  <a:pt x="-17462" y="211603"/>
                  <a:pt x="27911" y="90608"/>
                </a:cubicBezTo>
                <a:cubicBezTo>
                  <a:pt x="36778" y="66964"/>
                  <a:pt x="74803" y="71851"/>
                  <a:pt x="98249" y="62473"/>
                </a:cubicBezTo>
                <a:cubicBezTo>
                  <a:pt x="222804" y="-62077"/>
                  <a:pt x="111055" y="35956"/>
                  <a:pt x="534348" y="48405"/>
                </a:cubicBezTo>
                <a:cubicBezTo>
                  <a:pt x="557784" y="49094"/>
                  <a:pt x="581240" y="48405"/>
                  <a:pt x="604686" y="484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53637" r="52650" b="15046"/>
          <a:stretch/>
        </p:blipFill>
        <p:spPr>
          <a:xfrm>
            <a:off x="1744393" y="807759"/>
            <a:ext cx="8082113" cy="57196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81604" y="1529221"/>
            <a:ext cx="28571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.VnAvant" pitchFamily="34" charset="0"/>
              </a:rPr>
              <a:t>khuya kho¾t</a:t>
            </a:r>
            <a:endParaRPr lang="en-US" sz="2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5845" y="2455343"/>
            <a:ext cx="1900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.VnAvant" pitchFamily="34" charset="0"/>
              </a:rPr>
              <a:t>d©y xo¾n</a:t>
            </a:r>
            <a:endParaRPr lang="en-US" sz="2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6332" y="3415348"/>
            <a:ext cx="22076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.VnAvant" pitchFamily="34" charset="0"/>
              </a:rPr>
              <a:t>ngo¾t ®u«i</a:t>
            </a:r>
            <a:endParaRPr lang="en-US" sz="2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251" y="4144520"/>
            <a:ext cx="16332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.VnAvant" pitchFamily="34" charset="0"/>
              </a:rPr>
              <a:t>o¼n tï t×</a:t>
            </a:r>
            <a:endParaRPr lang="en-US" sz="2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0926" y="5087059"/>
            <a:ext cx="27305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.VnAvant" pitchFamily="34" charset="0"/>
              </a:rPr>
              <a:t>®i tho¨n tho¾t</a:t>
            </a:r>
            <a:endParaRPr lang="en-US" sz="2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93698" y="1760054"/>
            <a:ext cx="101263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07434" y="3187164"/>
            <a:ext cx="2158686" cy="26509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32440" y="2455343"/>
            <a:ext cx="1012634" cy="96000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993934" y="4144520"/>
            <a:ext cx="646992" cy="3681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6" idx="3"/>
          </p:cNvCxnSpPr>
          <p:nvPr/>
        </p:nvCxnSpPr>
        <p:spPr>
          <a:xfrm flipH="1">
            <a:off x="7371467" y="4811151"/>
            <a:ext cx="914405" cy="53751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08925" y="2461700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0183" y="5088947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2384" y="1529370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2959" y="4140436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1712" y="3412089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0400" y="5093978"/>
            <a:ext cx="14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32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228600"/>
            <a:ext cx="12395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71" y="738631"/>
            <a:ext cx="411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dirty="0">
                <a:solidFill>
                  <a:srgbClr val="0000FF"/>
                </a:solidFill>
                <a:latin typeface=".VnAvant" pitchFamily="34" charset="0"/>
              </a:rPr>
              <a:t>4. TËp viÕt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80051" r="23083" b="13992"/>
          <a:stretch/>
        </p:blipFill>
        <p:spPr>
          <a:xfrm>
            <a:off x="196970" y="2183229"/>
            <a:ext cx="11830907" cy="1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43919" r="21110" b="38757"/>
          <a:stretch/>
        </p:blipFill>
        <p:spPr>
          <a:xfrm>
            <a:off x="618978" y="2860456"/>
            <a:ext cx="8351321" cy="350285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826413" y="2428699"/>
            <a:ext cx="4712676" cy="989750"/>
          </a:xfrm>
          <a:custGeom>
            <a:avLst/>
            <a:gdLst>
              <a:gd name="connsiteX0" fmla="*/ 155246 w 5655714"/>
              <a:gd name="connsiteY0" fmla="*/ 21174 h 1137480"/>
              <a:gd name="connsiteX1" fmla="*/ 113043 w 5655714"/>
              <a:gd name="connsiteY1" fmla="*/ 91512 h 1137480"/>
              <a:gd name="connsiteX2" fmla="*/ 70840 w 5655714"/>
              <a:gd name="connsiteY2" fmla="*/ 133715 h 1137480"/>
              <a:gd name="connsiteX3" fmla="*/ 56773 w 5655714"/>
              <a:gd name="connsiteY3" fmla="*/ 189986 h 1137480"/>
              <a:gd name="connsiteX4" fmla="*/ 14569 w 5655714"/>
              <a:gd name="connsiteY4" fmla="*/ 330663 h 1137480"/>
              <a:gd name="connsiteX5" fmla="*/ 502 w 5655714"/>
              <a:gd name="connsiteY5" fmla="*/ 429137 h 1137480"/>
              <a:gd name="connsiteX6" fmla="*/ 28637 w 5655714"/>
              <a:gd name="connsiteY6" fmla="*/ 710491 h 1137480"/>
              <a:gd name="connsiteX7" fmla="*/ 141179 w 5655714"/>
              <a:gd name="connsiteY7" fmla="*/ 808965 h 1137480"/>
              <a:gd name="connsiteX8" fmla="*/ 183382 w 5655714"/>
              <a:gd name="connsiteY8" fmla="*/ 837100 h 1137480"/>
              <a:gd name="connsiteX9" fmla="*/ 225585 w 5655714"/>
              <a:gd name="connsiteY9" fmla="*/ 865235 h 1137480"/>
              <a:gd name="connsiteX10" fmla="*/ 295923 w 5655714"/>
              <a:gd name="connsiteY10" fmla="*/ 879303 h 1137480"/>
              <a:gd name="connsiteX11" fmla="*/ 352194 w 5655714"/>
              <a:gd name="connsiteY11" fmla="*/ 893371 h 1137480"/>
              <a:gd name="connsiteX12" fmla="*/ 492871 w 5655714"/>
              <a:gd name="connsiteY12" fmla="*/ 921506 h 1137480"/>
              <a:gd name="connsiteX13" fmla="*/ 535074 w 5655714"/>
              <a:gd name="connsiteY13" fmla="*/ 935574 h 1137480"/>
              <a:gd name="connsiteX14" fmla="*/ 732022 w 5655714"/>
              <a:gd name="connsiteY14" fmla="*/ 963709 h 1137480"/>
              <a:gd name="connsiteX15" fmla="*/ 788293 w 5655714"/>
              <a:gd name="connsiteY15" fmla="*/ 977777 h 1137480"/>
              <a:gd name="connsiteX16" fmla="*/ 1069646 w 5655714"/>
              <a:gd name="connsiteY16" fmla="*/ 1019980 h 1137480"/>
              <a:gd name="connsiteX17" fmla="*/ 1224391 w 5655714"/>
              <a:gd name="connsiteY17" fmla="*/ 1034048 h 1137480"/>
              <a:gd name="connsiteX18" fmla="*/ 3503357 w 5655714"/>
              <a:gd name="connsiteY18" fmla="*/ 1048115 h 1137480"/>
              <a:gd name="connsiteX19" fmla="*/ 3644034 w 5655714"/>
              <a:gd name="connsiteY19" fmla="*/ 1019980 h 1137480"/>
              <a:gd name="connsiteX20" fmla="*/ 3784711 w 5655714"/>
              <a:gd name="connsiteY20" fmla="*/ 1005912 h 1137480"/>
              <a:gd name="connsiteX21" fmla="*/ 3869117 w 5655714"/>
              <a:gd name="connsiteY21" fmla="*/ 991845 h 1137480"/>
              <a:gd name="connsiteX22" fmla="*/ 5205548 w 5655714"/>
              <a:gd name="connsiteY22" fmla="*/ 977777 h 1137480"/>
              <a:gd name="connsiteX23" fmla="*/ 5360293 w 5655714"/>
              <a:gd name="connsiteY23" fmla="*/ 963709 h 1137480"/>
              <a:gd name="connsiteX24" fmla="*/ 5444699 w 5655714"/>
              <a:gd name="connsiteY24" fmla="*/ 949641 h 1137480"/>
              <a:gd name="connsiteX25" fmla="*/ 5543173 w 5655714"/>
              <a:gd name="connsiteY25" fmla="*/ 935574 h 1137480"/>
              <a:gd name="connsiteX26" fmla="*/ 5585376 w 5655714"/>
              <a:gd name="connsiteY26" fmla="*/ 865235 h 1137480"/>
              <a:gd name="connsiteX27" fmla="*/ 5655714 w 5655714"/>
              <a:gd name="connsiteY27" fmla="*/ 766761 h 1137480"/>
              <a:gd name="connsiteX28" fmla="*/ 5641646 w 5655714"/>
              <a:gd name="connsiteY28" fmla="*/ 527611 h 1137480"/>
              <a:gd name="connsiteX29" fmla="*/ 5529105 w 5655714"/>
              <a:gd name="connsiteY29" fmla="*/ 443205 h 1137480"/>
              <a:gd name="connsiteX30" fmla="*/ 5472834 w 5655714"/>
              <a:gd name="connsiteY30" fmla="*/ 429137 h 1137480"/>
              <a:gd name="connsiteX31" fmla="*/ 5388428 w 5655714"/>
              <a:gd name="connsiteY31" fmla="*/ 401001 h 1137480"/>
              <a:gd name="connsiteX32" fmla="*/ 5177413 w 5655714"/>
              <a:gd name="connsiteY32" fmla="*/ 386934 h 1137480"/>
              <a:gd name="connsiteX33" fmla="*/ 1857437 w 5655714"/>
              <a:gd name="connsiteY33" fmla="*/ 330663 h 1137480"/>
              <a:gd name="connsiteX34" fmla="*/ 1758963 w 5655714"/>
              <a:gd name="connsiteY34" fmla="*/ 316595 h 1137480"/>
              <a:gd name="connsiteX35" fmla="*/ 1632354 w 5655714"/>
              <a:gd name="connsiteY35" fmla="*/ 302528 h 1137480"/>
              <a:gd name="connsiteX36" fmla="*/ 1547948 w 5655714"/>
              <a:gd name="connsiteY36" fmla="*/ 288460 h 1137480"/>
              <a:gd name="connsiteX37" fmla="*/ 1421339 w 5655714"/>
              <a:gd name="connsiteY37" fmla="*/ 274392 h 1137480"/>
              <a:gd name="connsiteX38" fmla="*/ 872699 w 5655714"/>
              <a:gd name="connsiteY38" fmla="*/ 246257 h 1137480"/>
              <a:gd name="connsiteX39" fmla="*/ 830496 w 5655714"/>
              <a:gd name="connsiteY39" fmla="*/ 218121 h 1137480"/>
              <a:gd name="connsiteX40" fmla="*/ 760157 w 5655714"/>
              <a:gd name="connsiteY40" fmla="*/ 204054 h 1137480"/>
              <a:gd name="connsiteX41" fmla="*/ 675751 w 5655714"/>
              <a:gd name="connsiteY41" fmla="*/ 175918 h 1137480"/>
              <a:gd name="connsiteX42" fmla="*/ 619480 w 5655714"/>
              <a:gd name="connsiteY42" fmla="*/ 133715 h 1137480"/>
              <a:gd name="connsiteX43" fmla="*/ 577277 w 5655714"/>
              <a:gd name="connsiteY43" fmla="*/ 119648 h 1137480"/>
              <a:gd name="connsiteX44" fmla="*/ 549142 w 5655714"/>
              <a:gd name="connsiteY44" fmla="*/ 91512 h 1137480"/>
              <a:gd name="connsiteX45" fmla="*/ 478803 w 5655714"/>
              <a:gd name="connsiteY45" fmla="*/ 77445 h 1137480"/>
              <a:gd name="connsiteX46" fmla="*/ 380329 w 5655714"/>
              <a:gd name="connsiteY46" fmla="*/ 21174 h 1137480"/>
              <a:gd name="connsiteX47" fmla="*/ 338126 w 5655714"/>
              <a:gd name="connsiteY47" fmla="*/ 7106 h 1137480"/>
              <a:gd name="connsiteX48" fmla="*/ 155246 w 5655714"/>
              <a:gd name="connsiteY48" fmla="*/ 21174 h 11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655714" h="1137480">
                <a:moveTo>
                  <a:pt x="155246" y="21174"/>
                </a:moveTo>
                <a:cubicBezTo>
                  <a:pt x="117732" y="35242"/>
                  <a:pt x="129449" y="69638"/>
                  <a:pt x="113043" y="91512"/>
                </a:cubicBezTo>
                <a:cubicBezTo>
                  <a:pt x="101106" y="107428"/>
                  <a:pt x="80710" y="116442"/>
                  <a:pt x="70840" y="133715"/>
                </a:cubicBezTo>
                <a:cubicBezTo>
                  <a:pt x="61248" y="150502"/>
                  <a:pt x="62329" y="171467"/>
                  <a:pt x="56773" y="189986"/>
                </a:cubicBezTo>
                <a:cubicBezTo>
                  <a:pt x="39832" y="246455"/>
                  <a:pt x="24546" y="275790"/>
                  <a:pt x="14569" y="330663"/>
                </a:cubicBezTo>
                <a:cubicBezTo>
                  <a:pt x="8638" y="363286"/>
                  <a:pt x="5191" y="396312"/>
                  <a:pt x="502" y="429137"/>
                </a:cubicBezTo>
                <a:cubicBezTo>
                  <a:pt x="1324" y="443117"/>
                  <a:pt x="-8063" y="637093"/>
                  <a:pt x="28637" y="710491"/>
                </a:cubicBezTo>
                <a:cubicBezTo>
                  <a:pt x="57945" y="769105"/>
                  <a:pt x="77876" y="766763"/>
                  <a:pt x="141179" y="808965"/>
                </a:cubicBezTo>
                <a:lnTo>
                  <a:pt x="183382" y="837100"/>
                </a:lnTo>
                <a:cubicBezTo>
                  <a:pt x="197450" y="846478"/>
                  <a:pt x="209006" y="861919"/>
                  <a:pt x="225585" y="865235"/>
                </a:cubicBezTo>
                <a:cubicBezTo>
                  <a:pt x="249031" y="869924"/>
                  <a:pt x="272582" y="874116"/>
                  <a:pt x="295923" y="879303"/>
                </a:cubicBezTo>
                <a:cubicBezTo>
                  <a:pt x="314797" y="883497"/>
                  <a:pt x="333289" y="889320"/>
                  <a:pt x="352194" y="893371"/>
                </a:cubicBezTo>
                <a:cubicBezTo>
                  <a:pt x="398953" y="903391"/>
                  <a:pt x="447504" y="906383"/>
                  <a:pt x="492871" y="921506"/>
                </a:cubicBezTo>
                <a:cubicBezTo>
                  <a:pt x="506939" y="926195"/>
                  <a:pt x="520688" y="931978"/>
                  <a:pt x="535074" y="935574"/>
                </a:cubicBezTo>
                <a:cubicBezTo>
                  <a:pt x="606732" y="953488"/>
                  <a:pt x="653252" y="954957"/>
                  <a:pt x="732022" y="963709"/>
                </a:cubicBezTo>
                <a:cubicBezTo>
                  <a:pt x="750779" y="968398"/>
                  <a:pt x="769290" y="974214"/>
                  <a:pt x="788293" y="977777"/>
                </a:cubicBezTo>
                <a:cubicBezTo>
                  <a:pt x="880916" y="995144"/>
                  <a:pt x="975703" y="1010091"/>
                  <a:pt x="1069646" y="1019980"/>
                </a:cubicBezTo>
                <a:cubicBezTo>
                  <a:pt x="1121156" y="1025402"/>
                  <a:pt x="1172809" y="1029359"/>
                  <a:pt x="1224391" y="1034048"/>
                </a:cubicBezTo>
                <a:cubicBezTo>
                  <a:pt x="2032336" y="1236031"/>
                  <a:pt x="1395243" y="1086678"/>
                  <a:pt x="3503357" y="1048115"/>
                </a:cubicBezTo>
                <a:cubicBezTo>
                  <a:pt x="3551170" y="1047240"/>
                  <a:pt x="3596450" y="1024738"/>
                  <a:pt x="3644034" y="1019980"/>
                </a:cubicBezTo>
                <a:cubicBezTo>
                  <a:pt x="3690926" y="1015291"/>
                  <a:pt x="3737949" y="1011757"/>
                  <a:pt x="3784711" y="1005912"/>
                </a:cubicBezTo>
                <a:cubicBezTo>
                  <a:pt x="3813014" y="1002374"/>
                  <a:pt x="3840599" y="992410"/>
                  <a:pt x="3869117" y="991845"/>
                </a:cubicBezTo>
                <a:lnTo>
                  <a:pt x="5205548" y="977777"/>
                </a:lnTo>
                <a:cubicBezTo>
                  <a:pt x="5257130" y="973088"/>
                  <a:pt x="5308853" y="969761"/>
                  <a:pt x="5360293" y="963709"/>
                </a:cubicBezTo>
                <a:cubicBezTo>
                  <a:pt x="5388621" y="960376"/>
                  <a:pt x="5416507" y="953978"/>
                  <a:pt x="5444699" y="949641"/>
                </a:cubicBezTo>
                <a:cubicBezTo>
                  <a:pt x="5477471" y="944599"/>
                  <a:pt x="5510348" y="940263"/>
                  <a:pt x="5543173" y="935574"/>
                </a:cubicBezTo>
                <a:cubicBezTo>
                  <a:pt x="5557241" y="912128"/>
                  <a:pt x="5568589" y="886818"/>
                  <a:pt x="5585376" y="865235"/>
                </a:cubicBezTo>
                <a:cubicBezTo>
                  <a:pt x="5663258" y="765100"/>
                  <a:pt x="5627038" y="852790"/>
                  <a:pt x="5655714" y="766761"/>
                </a:cubicBezTo>
                <a:cubicBezTo>
                  <a:pt x="5651025" y="687044"/>
                  <a:pt x="5662657" y="604652"/>
                  <a:pt x="5641646" y="527611"/>
                </a:cubicBezTo>
                <a:cubicBezTo>
                  <a:pt x="5626890" y="473504"/>
                  <a:pt x="5573219" y="455809"/>
                  <a:pt x="5529105" y="443205"/>
                </a:cubicBezTo>
                <a:cubicBezTo>
                  <a:pt x="5510515" y="437894"/>
                  <a:pt x="5491353" y="434693"/>
                  <a:pt x="5472834" y="429137"/>
                </a:cubicBezTo>
                <a:cubicBezTo>
                  <a:pt x="5444427" y="420615"/>
                  <a:pt x="5417787" y="405195"/>
                  <a:pt x="5388428" y="401001"/>
                </a:cubicBezTo>
                <a:cubicBezTo>
                  <a:pt x="5318642" y="391032"/>
                  <a:pt x="5247751" y="391623"/>
                  <a:pt x="5177413" y="386934"/>
                </a:cubicBezTo>
                <a:cubicBezTo>
                  <a:pt x="3949877" y="211568"/>
                  <a:pt x="5046778" y="359395"/>
                  <a:pt x="1857437" y="330663"/>
                </a:cubicBezTo>
                <a:lnTo>
                  <a:pt x="1758963" y="316595"/>
                </a:lnTo>
                <a:cubicBezTo>
                  <a:pt x="1716828" y="311328"/>
                  <a:pt x="1674444" y="308140"/>
                  <a:pt x="1632354" y="302528"/>
                </a:cubicBezTo>
                <a:cubicBezTo>
                  <a:pt x="1604081" y="298758"/>
                  <a:pt x="1576221" y="292230"/>
                  <a:pt x="1547948" y="288460"/>
                </a:cubicBezTo>
                <a:cubicBezTo>
                  <a:pt x="1505858" y="282848"/>
                  <a:pt x="1463542" y="279081"/>
                  <a:pt x="1421339" y="274392"/>
                </a:cubicBezTo>
                <a:cubicBezTo>
                  <a:pt x="1188033" y="216068"/>
                  <a:pt x="1535108" y="298554"/>
                  <a:pt x="872699" y="246257"/>
                </a:cubicBezTo>
                <a:cubicBezTo>
                  <a:pt x="855844" y="244926"/>
                  <a:pt x="846327" y="224058"/>
                  <a:pt x="830496" y="218121"/>
                </a:cubicBezTo>
                <a:cubicBezTo>
                  <a:pt x="808108" y="209725"/>
                  <a:pt x="783225" y="210345"/>
                  <a:pt x="760157" y="204054"/>
                </a:cubicBezTo>
                <a:cubicBezTo>
                  <a:pt x="731545" y="196251"/>
                  <a:pt x="675751" y="175918"/>
                  <a:pt x="675751" y="175918"/>
                </a:cubicBezTo>
                <a:cubicBezTo>
                  <a:pt x="656994" y="161850"/>
                  <a:pt x="639837" y="145347"/>
                  <a:pt x="619480" y="133715"/>
                </a:cubicBezTo>
                <a:cubicBezTo>
                  <a:pt x="606605" y="126358"/>
                  <a:pt x="589992" y="127277"/>
                  <a:pt x="577277" y="119648"/>
                </a:cubicBezTo>
                <a:cubicBezTo>
                  <a:pt x="565904" y="112824"/>
                  <a:pt x="561333" y="96737"/>
                  <a:pt x="549142" y="91512"/>
                </a:cubicBezTo>
                <a:cubicBezTo>
                  <a:pt x="527165" y="82093"/>
                  <a:pt x="502249" y="82134"/>
                  <a:pt x="478803" y="77445"/>
                </a:cubicBezTo>
                <a:cubicBezTo>
                  <a:pt x="436416" y="49186"/>
                  <a:pt x="430308" y="42594"/>
                  <a:pt x="380329" y="21174"/>
                </a:cubicBezTo>
                <a:cubicBezTo>
                  <a:pt x="366699" y="15333"/>
                  <a:pt x="352715" y="9759"/>
                  <a:pt x="338126" y="7106"/>
                </a:cubicBezTo>
                <a:cubicBezTo>
                  <a:pt x="244759" y="-9870"/>
                  <a:pt x="192760" y="7106"/>
                  <a:pt x="155246" y="211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7" t="19465" r="21110" b="74204"/>
          <a:stretch/>
        </p:blipFill>
        <p:spPr>
          <a:xfrm>
            <a:off x="7779434" y="1139483"/>
            <a:ext cx="2121876" cy="10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3600" dirty="0">
            <a:latin typeface="HP-211" panose="02000800000000000000" pitchFamily="2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HP-211" panose="020008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991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Laptop</cp:lastModifiedBy>
  <cp:revision>61</cp:revision>
  <dcterms:created xsi:type="dcterms:W3CDTF">2019-01-13T13:20:41Z</dcterms:created>
  <dcterms:modified xsi:type="dcterms:W3CDTF">2026-01-30T05:18:46Z</dcterms:modified>
</cp:coreProperties>
</file>