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0EC-E04F-435B-A863-F0E157842EE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D76-EBB4-479D-8A01-B8B9F6BE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2233-FC61-4B92-8FBA-E523837045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về dự tiết</a:t>
            </a:r>
          </a:p>
        </p:txBody>
      </p:sp>
      <p:sp>
        <p:nvSpPr>
          <p:cNvPr id="11" name="Subtitle 9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alt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altLang="en-US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7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433498"/>
            <a:ext cx="593490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8891"/>
            <a:ext cx="5105400" cy="26737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4930544" cy="27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04800"/>
            <a:ext cx="916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-304800"/>
            <a:ext cx="922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3622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195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5"/>
          <a:stretch/>
        </p:blipFill>
        <p:spPr>
          <a:xfrm>
            <a:off x="366486" y="2952750"/>
            <a:ext cx="8305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111</Words>
  <Application>Microsoft Office PowerPoint</Application>
  <PresentationFormat>On-screen Show (4:3)</PresentationFormat>
  <Paragraphs>19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TRƯỜNG TIỂU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Ms Nhung</cp:lastModifiedBy>
  <cp:revision>2</cp:revision>
  <dcterms:created xsi:type="dcterms:W3CDTF">2020-08-17T13:33:22Z</dcterms:created>
  <dcterms:modified xsi:type="dcterms:W3CDTF">2020-08-17T13:52:39Z</dcterms:modified>
</cp:coreProperties>
</file>