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2"/>
  </p:notesMasterIdLst>
  <p:sldIdLst>
    <p:sldId id="464" r:id="rId4"/>
    <p:sldId id="465" r:id="rId5"/>
    <p:sldId id="258" r:id="rId6"/>
    <p:sldId id="256" r:id="rId7"/>
    <p:sldId id="260" r:id="rId8"/>
    <p:sldId id="263" r:id="rId9"/>
    <p:sldId id="262" r:id="rId10"/>
    <p:sldId id="259" r:id="rId11"/>
    <p:sldId id="264" r:id="rId12"/>
    <p:sldId id="267" r:id="rId13"/>
    <p:sldId id="266" r:id="rId14"/>
    <p:sldId id="265" r:id="rId15"/>
    <p:sldId id="269" r:id="rId16"/>
    <p:sldId id="271" r:id="rId17"/>
    <p:sldId id="270" r:id="rId18"/>
    <p:sldId id="268" r:id="rId19"/>
    <p:sldId id="272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0420-D24F-4478-A691-C0E045A001F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9B96B-009B-436A-89E2-4280BFE77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CE763983-5E1F-4045-B93C-432503D0E7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8B3209CB-2609-41E5-8917-02103BB79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030DB8F-874E-4619-A732-255DF2710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629147-7894-4E0D-962B-D7B955745E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dirty="0">
              <a:latin typeface="Arial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0E70-FDAE-4BFC-990C-FA398BA2FC4F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2B7E-73D3-4829-A9B0-FDDB261C7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72072-A341-49FF-8255-95356D09F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CACFB-E0CF-467B-86A1-D42A30FB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2F0D-4142-4BCC-BC1E-8951D5CDCF8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998F1-FF91-47AF-990B-E9E2A60B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B3DB0-6E94-4022-B894-CCC55E70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5CEF-9815-441F-955D-C874B71D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6283-1648-4C93-85AE-06FC4587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BC72C-2F8B-47C6-9757-CA50E7830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B8CDC-E38D-4D76-A793-ABA74B5C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2F0D-4142-4BCC-BC1E-8951D5CDCF8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3E867-7538-4BFD-B4B1-A7D58653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14EC0-73E2-4DE2-9D15-629523AA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5CEF-9815-441F-955D-C874B71D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2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94E27-04C5-43EC-BEBA-298506544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DCAAB-D811-4C6A-84D4-7E1E28F49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9F6AB-427D-4F5B-8D83-F1536C53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2F0D-4142-4BCC-BC1E-8951D5CDCF8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D4ACD-2D67-4F25-B43E-55564E43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FE13D-08FD-46AE-A63D-A3DABD7A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5CEF-9815-441F-955D-C874B71D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3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2D726-7E0C-4CA1-9B1E-9BEF7FFDAA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823F63-2217-460E-8D78-FFD7A5D58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E282EF-65BF-4409-A3FD-F8AC23298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524BD-90E8-460B-8FF3-9379BF762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399295"/>
      </p:ext>
    </p:extLst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7F6DE1-ECFC-4FA9-9CCB-33FD14D18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C0CC44-DE59-4F15-94A0-3B7FD953E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61E19B-4367-462D-81F8-197F25189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6C14B-D2EF-4FDB-BAE5-5735BAEF4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719651"/>
      </p:ext>
    </p:extLst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01E842-745C-4F46-BCBB-283D83D2B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E8BED6-A1C1-494E-AAF5-97999E481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2D709C-CE4A-47F6-ACBC-81235BFEA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CB7EF-7DD8-4C90-85A9-8D73DB2C4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164637"/>
      </p:ext>
    </p:extLst>
  </p:cSld>
  <p:clrMapOvr>
    <a:masterClrMapping/>
  </p:clrMapOvr>
  <p:transition spd="med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6B79B-1E18-488B-86F3-C48DF69A1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017BB-C89F-447C-83FF-57AD3DFF58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3F144-99DD-4EC4-8772-91EDC1C86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BF6FE-9745-453C-B54B-58D7B8162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799480"/>
      </p:ext>
    </p:extLst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EC021E-4A26-46C8-AD6B-0C054CBDC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EA40725-411B-496B-99A3-853AA81E8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438291-90B2-44C5-B290-AAE0249F5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95ACB-32EC-4CCD-997B-8A5ACA705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88176"/>
      </p:ext>
    </p:extLst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F4E847-429C-463A-9F59-513832F8F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475762-3141-46C5-93B4-14F0B65295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8B6E67-1CBB-4ED3-94DD-5E178A86B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383C6-7152-4949-88BE-DA315CE3F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539170"/>
      </p:ext>
    </p:extLst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1F748F-7E65-4922-B6E1-1E5F9C0E7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23A3C5-EEBA-4A4B-B5AB-AE32A6DD3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DC6FB0-3D60-4186-ABD5-A2F93B2163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062F2-4389-496D-9114-00229E387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203424"/>
      </p:ext>
    </p:extLst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F7827-F8F2-42B3-A902-ABB9EC05F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0B0F45-8CA6-4752-9016-C7C967FC7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7E4D40-E33F-4446-9A2E-5DF39343D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DC0D6-B85A-4FCE-8A63-5A05A0453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969312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EC1A-69CC-409E-AC5F-09915F89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4B44F-E71E-4C78-8D73-626740405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3DBD0-58E1-44C9-A37C-1E9C7EE4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2F0D-4142-4BCC-BC1E-8951D5CDCF8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12D1B-E55E-49CB-9641-A592B658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5CFAB-B708-40E1-97B6-B8717AF4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5CEF-9815-441F-955D-C874B71D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18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ECCE-7A5E-4C98-9D88-9EE5C43A7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225CB-E08B-4185-81DC-28F40CAB51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321F13-498E-40CD-A3CE-336F9455C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554A2-2B12-4F6C-8570-2104ECA19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733381"/>
      </p:ext>
    </p:extLst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C2AB2F-2E51-4074-8263-2EA440902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84EC40-0A89-490F-A1AB-1DA86C785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B27869-AE24-458A-AE5D-181832F06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D80D2-075B-44EE-BF40-832DF6D89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740925"/>
      </p:ext>
    </p:extLst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F03F87-4E2E-41A2-96EE-847781D40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A8B1F7-2861-49F1-A3C3-6381B90FB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2325B4-F841-41A9-9F55-BF4F28103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B37EE-5524-4EE9-83F7-AEF6650CF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139753"/>
      </p:ext>
    </p:extLst>
  </p:cSld>
  <p:clrMapOvr>
    <a:masterClrMapping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309EF1-F650-4B0B-8201-A5F27C3F1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D39C34-0CA5-413F-9B3A-F477E4D25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181F86-5D92-47F4-8093-A040EC749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2812B-373A-46A5-A16C-6218EE185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642556"/>
      </p:ext>
    </p:extLst>
  </p:cSld>
  <p:clrMapOvr>
    <a:masterClrMapping/>
  </p:clrMapOvr>
  <p:transition spd="med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50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58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70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7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9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3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97AFC-D60F-4FF5-B26B-6184CE77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5B680-8889-4639-A363-CE3AB2600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AB8B3-1B2B-4ABE-99B7-BDF1ADAA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2F0D-4142-4BCC-BC1E-8951D5CDCF8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5D135-FBE5-4E34-B429-0F090ED99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3D3B8-327A-4E63-92BA-076B7F72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5CEF-9815-441F-955D-C874B71D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16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81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48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8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34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CC7A-8D9F-4296-A593-30B70750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A8666-52FD-4F2C-B4DC-B13CC9F05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87561-C534-4BAA-915B-4B8197F3F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25DC2-59A4-4332-AC17-88A8DEB8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2F0D-4142-4BCC-BC1E-8951D5CDCF8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76F88-959F-4F2F-9F27-2561B662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5956E-6954-46FF-8E4D-3139EEA0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5CEF-9815-441F-955D-C874B71D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9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28D1-D188-44FA-8704-AABCFD4C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2827A-797A-42B6-B2FE-BCE6C29C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B597D-C1D6-4200-9E45-3FCD04F53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52DCD9-62FA-4869-A824-6BE327A91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49BC7A-A79A-4F77-9CE2-EC451AE2A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7C2CA-C216-4017-8119-0A8CE72F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2F0D-4142-4BCC-BC1E-8951D5CDCF8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E0D56-A977-4BB1-AFE2-48D12971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A12AFD-A56B-4D14-9285-C4C36A10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5CEF-9815-441F-955D-C874B71D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9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7AC8-09FF-4C96-836D-96BD8E2CD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C2020-5190-432F-920B-2F23FD9D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2F0D-4142-4BCC-BC1E-8951D5CDCF8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436C8-3473-4834-BD51-BFBEAEBA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AD54B-DBC5-439D-85D1-C7F97705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5CEF-9815-441F-955D-C874B71D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AC192-E209-43D8-894E-70FEAB70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2F0D-4142-4BCC-BC1E-8951D5CDCF8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43137-1A6C-4AAB-8EF4-31207A05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773E2-C4E8-4016-80B6-1AB428B8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5CEF-9815-441F-955D-C874B71D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1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714D-0368-447C-8523-5BCD5060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BEC59-B78F-4B68-91ED-392BC1C4E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81A93-F2CF-4373-B354-27D2D5D57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2342F-5C12-4B74-A590-0907843D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2F0D-4142-4BCC-BC1E-8951D5CDCF8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992AE-B6D7-4DFB-A21D-DF929106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B38D4-5247-4A73-81C4-DD611766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5CEF-9815-441F-955D-C874B71D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9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7ADD-47B9-4A37-99E4-EBF025844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A816C-D0B4-4F9D-A873-F7074F861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ACFB3-F3E3-4D26-AAFA-A8CB4F46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80ADF-4A38-47B2-9932-A4F3279FC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2F0D-4142-4BCC-BC1E-8951D5CDCF8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87C2F-D96B-4981-ABDD-8A438719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8F9B5-06DA-46E7-A29B-CB090C7F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5CEF-9815-441F-955D-C874B71D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8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4D7F9-6E4C-4A54-9F2D-D0CC587A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FC23A-8E7F-40EC-ABB4-12A2D71EC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1BA65-51D7-4E8C-AAD8-EA43FA095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72F0D-4142-4BCC-BC1E-8951D5CDCF8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465C0-9A6F-454A-ABE6-92023500D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0E5A0-6876-420D-8F48-32E20735F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D5CEF-9815-441F-955D-C874B71D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4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962B7A-8657-4A8A-888C-E0B1EC4E2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F769B1A-56C7-49CC-8FDB-469B39F5D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0644" name="Rectangle 4">
            <a:extLst>
              <a:ext uri="{FF2B5EF4-FFF2-40B4-BE49-F238E27FC236}">
                <a16:creationId xmlns:a16="http://schemas.microsoft.com/office/drawing/2014/main" id="{4C83C76A-50FA-4F5E-8750-863139750B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C09FAA81-EE61-45DF-AE3D-A8EC3A4E58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AF8C7DEA-8F0B-4C76-9F6F-1CD516FC0F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0B95CF7-6E08-4BC0-A7DE-9D5053FF9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79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0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010663AD-80E1-45D7-9EC1-A8A5EE10B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3907" name="WordArt 3">
            <a:extLst>
              <a:ext uri="{FF2B5EF4-FFF2-40B4-BE49-F238E27FC236}">
                <a16:creationId xmlns:a16="http://schemas.microsoft.com/office/drawing/2014/main" id="{58F62B78-86B3-4BE7-9B73-493381451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600200"/>
            <a:ext cx="48006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 liệt chào mừng</a:t>
            </a:r>
          </a:p>
        </p:txBody>
      </p:sp>
      <p:sp>
        <p:nvSpPr>
          <p:cNvPr id="123908" name="WordArt 4">
            <a:extLst>
              <a:ext uri="{FF2B5EF4-FFF2-40B4-BE49-F238E27FC236}">
                <a16:creationId xmlns:a16="http://schemas.microsoft.com/office/drawing/2014/main" id="{55982B1B-8EC0-47F6-A6D8-FADDC25327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2514600"/>
            <a:ext cx="579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0" cap="none" spc="0" normalizeH="0" baseline="0" noProof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solidFill>
                  <a:srgbClr val="2A09F1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c¸c thÇy c« gi¸o tíi dù giê</a:t>
            </a:r>
            <a:endParaRPr kumimoji="0" lang="en-US" sz="3600" b="0" i="0" u="none" strike="noStrike" kern="10" cap="none" spc="0" normalizeH="0" baseline="0" noProof="0">
              <a:ln w="9525">
                <a:solidFill>
                  <a:srgbClr val="2A09F1"/>
                </a:solidFill>
                <a:round/>
                <a:headEnd/>
                <a:tailEnd/>
              </a:ln>
              <a:solidFill>
                <a:srgbClr val="2A09F1"/>
              </a:solidFill>
              <a:effectLst/>
              <a:uLnTx/>
              <a:uFillTx/>
              <a:latin typeface=".VnTimeH" panose="020B7200000000000000" pitchFamily="34" charset="0"/>
              <a:ea typeface="+mn-ea"/>
              <a:cs typeface="+mn-cs"/>
            </a:endParaRPr>
          </a:p>
        </p:txBody>
      </p:sp>
      <p:grpSp>
        <p:nvGrpSpPr>
          <p:cNvPr id="2053" name="Group 6">
            <a:extLst>
              <a:ext uri="{FF2B5EF4-FFF2-40B4-BE49-F238E27FC236}">
                <a16:creationId xmlns:a16="http://schemas.microsoft.com/office/drawing/2014/main" id="{74E29DEC-E85D-4F1E-8BE5-CB32A429F8B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891214"/>
            <a:ext cx="4876800" cy="966787"/>
            <a:chOff x="-192" y="3264"/>
            <a:chExt cx="1680" cy="609"/>
          </a:xfrm>
        </p:grpSpPr>
        <p:pic>
          <p:nvPicPr>
            <p:cNvPr id="2071" name="Picture 7" descr="Picture8">
              <a:extLst>
                <a:ext uri="{FF2B5EF4-FFF2-40B4-BE49-F238E27FC236}">
                  <a16:creationId xmlns:a16="http://schemas.microsoft.com/office/drawing/2014/main" id="{B2D61EE3-B0C9-400F-9340-BE33CCD675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8" descr="Picture8">
              <a:extLst>
                <a:ext uri="{FF2B5EF4-FFF2-40B4-BE49-F238E27FC236}">
                  <a16:creationId xmlns:a16="http://schemas.microsoft.com/office/drawing/2014/main" id="{DD0F23C0-BAEB-403D-BA73-43717EF341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0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9" descr="Picture8">
              <a:extLst>
                <a:ext uri="{FF2B5EF4-FFF2-40B4-BE49-F238E27FC236}">
                  <a16:creationId xmlns:a16="http://schemas.microsoft.com/office/drawing/2014/main" id="{12DCCB82-2F3B-407C-A04B-D1FB31B402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60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10" descr="Picture8">
              <a:extLst>
                <a:ext uri="{FF2B5EF4-FFF2-40B4-BE49-F238E27FC236}">
                  <a16:creationId xmlns:a16="http://schemas.microsoft.com/office/drawing/2014/main" id="{88BB8978-8070-4714-8A0C-0C88081695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264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11" descr="Picture8">
              <a:extLst>
                <a:ext uri="{FF2B5EF4-FFF2-40B4-BE49-F238E27FC236}">
                  <a16:creationId xmlns:a16="http://schemas.microsoft.com/office/drawing/2014/main" id="{3B71B7DC-464B-43D7-8332-9A3927144BC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12" descr="Picture8">
              <a:extLst>
                <a:ext uri="{FF2B5EF4-FFF2-40B4-BE49-F238E27FC236}">
                  <a16:creationId xmlns:a16="http://schemas.microsoft.com/office/drawing/2014/main" id="{846A3B52-E49A-44EB-A78E-6ADCF998F3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4" name="Picture 13" descr="HOA">
            <a:extLst>
              <a:ext uri="{FF2B5EF4-FFF2-40B4-BE49-F238E27FC236}">
                <a16:creationId xmlns:a16="http://schemas.microsoft.com/office/drawing/2014/main" id="{32A7A79D-EF1A-4063-991D-F412CC72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8" name="WordArt 14">
            <a:extLst>
              <a:ext uri="{FF2B5EF4-FFF2-40B4-BE49-F238E27FC236}">
                <a16:creationId xmlns:a16="http://schemas.microsoft.com/office/drawing/2014/main" id="{B6077BF7-C09E-4950-8364-D8BDAC580D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3200400"/>
            <a:ext cx="426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BBE0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Môn: TNXH</a:t>
            </a:r>
          </a:p>
        </p:txBody>
      </p:sp>
      <p:pic>
        <p:nvPicPr>
          <p:cNvPr id="2056" name="Picture 15" descr="HOA">
            <a:extLst>
              <a:ext uri="{FF2B5EF4-FFF2-40B4-BE49-F238E27FC236}">
                <a16:creationId xmlns:a16="http://schemas.microsoft.com/office/drawing/2014/main" id="{8C389EAC-2C21-4E46-A8F5-567FD8BF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6" descr="HOA">
            <a:extLst>
              <a:ext uri="{FF2B5EF4-FFF2-40B4-BE49-F238E27FC236}">
                <a16:creationId xmlns:a16="http://schemas.microsoft.com/office/drawing/2014/main" id="{5C8D7BB9-FDB4-4229-806E-C5683443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7" descr="HOA">
            <a:extLst>
              <a:ext uri="{FF2B5EF4-FFF2-40B4-BE49-F238E27FC236}">
                <a16:creationId xmlns:a16="http://schemas.microsoft.com/office/drawing/2014/main" id="{BC10D4B7-C5CD-445D-AE5B-5DDB3DB8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" descr="HOA">
            <a:extLst>
              <a:ext uri="{FF2B5EF4-FFF2-40B4-BE49-F238E27FC236}">
                <a16:creationId xmlns:a16="http://schemas.microsoft.com/office/drawing/2014/main" id="{1E7CC64B-66D3-4569-B1F9-BE75C2F15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 descr="HOA">
            <a:extLst>
              <a:ext uri="{FF2B5EF4-FFF2-40B4-BE49-F238E27FC236}">
                <a16:creationId xmlns:a16="http://schemas.microsoft.com/office/drawing/2014/main" id="{EDB12FED-204E-4A67-A1B9-B3C8CAC5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0" descr="HOA">
            <a:extLst>
              <a:ext uri="{FF2B5EF4-FFF2-40B4-BE49-F238E27FC236}">
                <a16:creationId xmlns:a16="http://schemas.microsoft.com/office/drawing/2014/main" id="{BA28006C-278E-4747-BCA8-63BEBA65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1" descr="HOA">
            <a:extLst>
              <a:ext uri="{FF2B5EF4-FFF2-40B4-BE49-F238E27FC236}">
                <a16:creationId xmlns:a16="http://schemas.microsoft.com/office/drawing/2014/main" id="{D73269F8-C121-48ED-9D78-23DAFBBA8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2" descr="HOA">
            <a:extLst>
              <a:ext uri="{FF2B5EF4-FFF2-40B4-BE49-F238E27FC236}">
                <a16:creationId xmlns:a16="http://schemas.microsoft.com/office/drawing/2014/main" id="{FE4BFC90-39C5-4A54-897B-596E7824E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3" descr="HOA">
            <a:extLst>
              <a:ext uri="{FF2B5EF4-FFF2-40B4-BE49-F238E27FC236}">
                <a16:creationId xmlns:a16="http://schemas.microsoft.com/office/drawing/2014/main" id="{F77A4806-21E7-426B-87E3-A167D9D30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4" descr="HOA">
            <a:extLst>
              <a:ext uri="{FF2B5EF4-FFF2-40B4-BE49-F238E27FC236}">
                <a16:creationId xmlns:a16="http://schemas.microsoft.com/office/drawing/2014/main" id="{13FC219E-BE20-4A73-98B2-B0C5A872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5" descr="HOA">
            <a:extLst>
              <a:ext uri="{FF2B5EF4-FFF2-40B4-BE49-F238E27FC236}">
                <a16:creationId xmlns:a16="http://schemas.microsoft.com/office/drawing/2014/main" id="{6A10F132-5B60-437E-8609-F24E3FB36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6" descr="HOA">
            <a:extLst>
              <a:ext uri="{FF2B5EF4-FFF2-40B4-BE49-F238E27FC236}">
                <a16:creationId xmlns:a16="http://schemas.microsoft.com/office/drawing/2014/main" id="{67981C4D-7562-44E7-A7A3-4559857C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7" descr="HOA">
            <a:extLst>
              <a:ext uri="{FF2B5EF4-FFF2-40B4-BE49-F238E27FC236}">
                <a16:creationId xmlns:a16="http://schemas.microsoft.com/office/drawing/2014/main" id="{0569748F-049E-4327-A9E2-0CC7D025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8" descr="HOA">
            <a:extLst>
              <a:ext uri="{FF2B5EF4-FFF2-40B4-BE49-F238E27FC236}">
                <a16:creationId xmlns:a16="http://schemas.microsoft.com/office/drawing/2014/main" id="{0DE99D44-8EE4-4F3B-ABEC-2A0DD1CF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9" descr="HOA">
            <a:extLst>
              <a:ext uri="{FF2B5EF4-FFF2-40B4-BE49-F238E27FC236}">
                <a16:creationId xmlns:a16="http://schemas.microsoft.com/office/drawing/2014/main" id="{6BD97A6F-15A3-479E-93E1-2DD4E779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239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8297A0-93A3-4741-9619-F09E90967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97538"/>
            <a:ext cx="7507784" cy="1848185"/>
          </a:xfrm>
        </p:spPr>
        <p:txBody>
          <a:bodyPr anchor="t">
            <a:normAutofit/>
          </a:bodyPr>
          <a:lstStyle/>
          <a:p>
            <a:pPr algn="l"/>
            <a:r>
              <a:rPr lang="vi-VN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Ho¹t ®éng 2: Lµm bé s­­uu tËp h×nh ¶nh vµ th«ng tin vÒ c©y hoÆc con vËt.</a:t>
            </a:r>
            <a:r>
              <a:rPr lang="en-US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 ­</a:t>
            </a:r>
            <a:r>
              <a:rPr lang="vi-VN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­</a:t>
            </a:r>
            <a:endParaRPr lang="en-US" sz="37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FE6D3-DD8D-45C3-90E4-C01C827A0E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8442" r="-3" b="26353"/>
          <a:stretch/>
        </p:blipFill>
        <p:spPr>
          <a:xfrm>
            <a:off x="3348111" y="1"/>
            <a:ext cx="4063594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1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3FF8D-A6A9-4B34-A49E-52F11939E2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8685" r="21780" b="-2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46958D-4819-4993-A1E6-147E78B73178}"/>
              </a:ext>
            </a:extLst>
          </p:cNvPr>
          <p:cNvSpPr txBox="1"/>
          <p:nvPr/>
        </p:nvSpPr>
        <p:spPr>
          <a:xfrm>
            <a:off x="2560320" y="57255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  <a:cs typeface="+mn-cs"/>
              </a:rPr>
              <a:t>­­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H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99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8297A0-93A3-4741-9619-F09E90967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97538"/>
            <a:ext cx="7507784" cy="1848185"/>
          </a:xfrm>
        </p:spPr>
        <p:txBody>
          <a:bodyPr anchor="t">
            <a:normAutofit/>
          </a:bodyPr>
          <a:lstStyle/>
          <a:p>
            <a:pPr algn="l"/>
            <a:r>
              <a:rPr lang="vi-VN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Ho¹t ®éng 2: Tæng kÕt chñ ®Ò </a:t>
            </a:r>
            <a:r>
              <a:rPr lang="en-US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 ­</a:t>
            </a:r>
            <a:r>
              <a:rPr lang="vi-VN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­</a:t>
            </a:r>
            <a:endParaRPr lang="en-US" sz="37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FE6D3-DD8D-45C3-90E4-C01C827A0E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8442" r="-3" b="26353"/>
          <a:stretch/>
        </p:blipFill>
        <p:spPr>
          <a:xfrm>
            <a:off x="3348111" y="1"/>
            <a:ext cx="4063594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1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3FF8D-A6A9-4B34-A49E-52F11939E2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8685" r="21780" b="-2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46958D-4819-4993-A1E6-147E78B73178}"/>
              </a:ext>
            </a:extLst>
          </p:cNvPr>
          <p:cNvSpPr txBox="1"/>
          <p:nvPr/>
        </p:nvSpPr>
        <p:spPr>
          <a:xfrm>
            <a:off x="2560320" y="57255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  <a:cs typeface="+mn-cs"/>
              </a:rPr>
              <a:t>­­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H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76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98F26-AF2F-4E9E-844C-4AAA6A3B5481}"/>
              </a:ext>
            </a:extLst>
          </p:cNvPr>
          <p:cNvSpPr txBox="1"/>
          <p:nvPr/>
        </p:nvSpPr>
        <p:spPr>
          <a:xfrm>
            <a:off x="393894" y="225083"/>
            <a:ext cx="1008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.VnAvant" panose="020B7200000000000000" pitchFamily="34" charset="0"/>
              </a:rPr>
              <a:t>C©u 1:H·y hoµn thµnh hai s­¬ ®å duíi ®©y.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2DD8B4-8B70-4882-8B92-3DECAAB841E6}"/>
              </a:ext>
            </a:extLst>
          </p:cNvPr>
          <p:cNvSpPr/>
          <p:nvPr/>
        </p:nvSpPr>
        <p:spPr>
          <a:xfrm>
            <a:off x="3946212" y="821168"/>
            <a:ext cx="42995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C©y xanh quanh em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5372C5-31BD-4388-A7A6-36C0CE5CB80F}"/>
              </a:ext>
            </a:extLst>
          </p:cNvPr>
          <p:cNvSpPr/>
          <p:nvPr/>
        </p:nvSpPr>
        <p:spPr>
          <a:xfrm>
            <a:off x="6521992" y="4494968"/>
            <a:ext cx="519244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Gi÷ an toµn khi tiÕp xóc</a:t>
            </a:r>
          </a:p>
          <a:p>
            <a:pPr algn="ctr"/>
            <a:r>
              <a:rPr lang="vi-VN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...........................................</a:t>
            </a:r>
          </a:p>
          <a:p>
            <a:pPr algn="ctr"/>
            <a:r>
              <a:rPr lang="vi-VN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...........................................</a:t>
            </a:r>
          </a:p>
          <a:p>
            <a:pPr algn="ctr"/>
            <a:r>
              <a:rPr lang="vi-VN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...........................................</a:t>
            </a:r>
            <a:endParaRPr lang="en-US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02D327-4DB7-4B69-BADB-042BCF55CE59}"/>
              </a:ext>
            </a:extLst>
          </p:cNvPr>
          <p:cNvSpPr/>
          <p:nvPr/>
        </p:nvSpPr>
        <p:spPr>
          <a:xfrm>
            <a:off x="967703" y="4494967"/>
            <a:ext cx="507863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Ch¨m sãc vµ b¶o vÖ</a:t>
            </a:r>
          </a:p>
          <a:p>
            <a:pPr algn="ctr"/>
            <a:r>
              <a:rPr lang="vi-VN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...........................................</a:t>
            </a:r>
          </a:p>
          <a:p>
            <a:pPr algn="ctr"/>
            <a:r>
              <a:rPr lang="vi-VN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...........................................</a:t>
            </a:r>
          </a:p>
          <a:p>
            <a:pPr algn="ctr"/>
            <a:r>
              <a:rPr lang="vi-VN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...........................................</a:t>
            </a:r>
            <a:endParaRPr lang="en-US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AF3C8E-ECAB-4945-BAD0-9716B6313F26}"/>
              </a:ext>
            </a:extLst>
          </p:cNvPr>
          <p:cNvSpPr/>
          <p:nvPr/>
        </p:nvSpPr>
        <p:spPr>
          <a:xfrm>
            <a:off x="0" y="1814867"/>
            <a:ext cx="508504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C¸c bé phËn bªn ngoµi</a:t>
            </a:r>
          </a:p>
          <a:p>
            <a:pPr algn="ctr"/>
            <a:r>
              <a:rPr lang="vi-VN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..........................................</a:t>
            </a:r>
          </a:p>
          <a:p>
            <a:pPr algn="ctr"/>
            <a:r>
              <a:rPr lang="vi-VN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..........................................</a:t>
            </a:r>
          </a:p>
          <a:p>
            <a:pPr algn="ctr"/>
            <a:r>
              <a:rPr lang="vi-VN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..........................................</a:t>
            </a:r>
            <a:endParaRPr lang="en-US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3945F8-DEEA-4168-97CE-53E1FE2675E9}"/>
              </a:ext>
            </a:extLst>
          </p:cNvPr>
          <p:cNvSpPr/>
          <p:nvPr/>
        </p:nvSpPr>
        <p:spPr>
          <a:xfrm>
            <a:off x="7291226" y="1814867"/>
            <a:ext cx="473719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Lîi Ých</a:t>
            </a:r>
          </a:p>
          <a:p>
            <a:pPr algn="ctr"/>
            <a:r>
              <a:rPr lang="vi-VN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........................................</a:t>
            </a:r>
          </a:p>
          <a:p>
            <a:pPr algn="ctr"/>
            <a:r>
              <a:rPr lang="vi-VN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........................................</a:t>
            </a:r>
          </a:p>
          <a:p>
            <a:pPr algn="ctr"/>
            <a:r>
              <a:rPr lang="vi-VN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........................................</a:t>
            </a:r>
            <a:endParaRPr lang="en-US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8AA27D-DEED-4A02-8B8E-5D9981DD17E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0" y="1405943"/>
            <a:ext cx="0" cy="2786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7BC302-6739-4DBC-AD23-7CA0C65A4187}"/>
              </a:ext>
            </a:extLst>
          </p:cNvPr>
          <p:cNvCxnSpPr/>
          <p:nvPr/>
        </p:nvCxnSpPr>
        <p:spPr>
          <a:xfrm>
            <a:off x="2771335" y="1533378"/>
            <a:ext cx="6888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22CA6F-28F5-40BC-903B-E0560BFD9592}"/>
              </a:ext>
            </a:extLst>
          </p:cNvPr>
          <p:cNvCxnSpPr/>
          <p:nvPr/>
        </p:nvCxnSpPr>
        <p:spPr>
          <a:xfrm>
            <a:off x="2785403" y="1533378"/>
            <a:ext cx="0" cy="281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A314E7-FC28-4CDD-B344-3F0E548DE64F}"/>
              </a:ext>
            </a:extLst>
          </p:cNvPr>
          <p:cNvCxnSpPr>
            <a:endCxn id="7" idx="0"/>
          </p:cNvCxnSpPr>
          <p:nvPr/>
        </p:nvCxnSpPr>
        <p:spPr>
          <a:xfrm>
            <a:off x="9659823" y="1533378"/>
            <a:ext cx="0" cy="281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11CA38-7961-4AB9-B916-1D6E3B31F553}"/>
              </a:ext>
            </a:extLst>
          </p:cNvPr>
          <p:cNvCxnSpPr/>
          <p:nvPr/>
        </p:nvCxnSpPr>
        <p:spPr>
          <a:xfrm>
            <a:off x="3507019" y="4192172"/>
            <a:ext cx="5074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74CC16-DEBB-4BF5-BB20-4D991DA07950}"/>
              </a:ext>
            </a:extLst>
          </p:cNvPr>
          <p:cNvCxnSpPr>
            <a:endCxn id="5" idx="0"/>
          </p:cNvCxnSpPr>
          <p:nvPr/>
        </p:nvCxnSpPr>
        <p:spPr>
          <a:xfrm>
            <a:off x="3507019" y="4192172"/>
            <a:ext cx="1" cy="302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9403B1-4925-419A-B5A3-E1771152D424}"/>
              </a:ext>
            </a:extLst>
          </p:cNvPr>
          <p:cNvCxnSpPr/>
          <p:nvPr/>
        </p:nvCxnSpPr>
        <p:spPr>
          <a:xfrm>
            <a:off x="8581292" y="4192172"/>
            <a:ext cx="0" cy="302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25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98F26-AF2F-4E9E-844C-4AAA6A3B5481}"/>
              </a:ext>
            </a:extLst>
          </p:cNvPr>
          <p:cNvSpPr txBox="1"/>
          <p:nvPr/>
        </p:nvSpPr>
        <p:spPr>
          <a:xfrm>
            <a:off x="393894" y="225083"/>
            <a:ext cx="1008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Bµi tËp 1:H·y hoµn thµnh hai s­¬ ®å duíi ®©y.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2DD8B4-8B70-4882-8B92-3DECAAB841E6}"/>
              </a:ext>
            </a:extLst>
          </p:cNvPr>
          <p:cNvSpPr/>
          <p:nvPr/>
        </p:nvSpPr>
        <p:spPr>
          <a:xfrm>
            <a:off x="4101703" y="821168"/>
            <a:ext cx="3988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Con vËt quanh em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5372C5-31BD-4388-A7A6-36C0CE5CB80F}"/>
              </a:ext>
            </a:extLst>
          </p:cNvPr>
          <p:cNvSpPr/>
          <p:nvPr/>
        </p:nvSpPr>
        <p:spPr>
          <a:xfrm>
            <a:off x="6521992" y="4494968"/>
            <a:ext cx="519244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Gi÷ an toµn khi tiÕp xóc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02D327-4DB7-4B69-BADB-042BCF55CE59}"/>
              </a:ext>
            </a:extLst>
          </p:cNvPr>
          <p:cNvSpPr/>
          <p:nvPr/>
        </p:nvSpPr>
        <p:spPr>
          <a:xfrm>
            <a:off x="967703" y="4494967"/>
            <a:ext cx="507863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Ch¨m sãc vµ b¶o vÖ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AF3C8E-ECAB-4945-BAD0-9716B6313F26}"/>
              </a:ext>
            </a:extLst>
          </p:cNvPr>
          <p:cNvSpPr/>
          <p:nvPr/>
        </p:nvSpPr>
        <p:spPr>
          <a:xfrm>
            <a:off x="0" y="1814867"/>
            <a:ext cx="508504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C¸c bé phËn bªn ngoµi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3945F8-DEEA-4168-97CE-53E1FE2675E9}"/>
              </a:ext>
            </a:extLst>
          </p:cNvPr>
          <p:cNvSpPr/>
          <p:nvPr/>
        </p:nvSpPr>
        <p:spPr>
          <a:xfrm>
            <a:off x="7291226" y="1814867"/>
            <a:ext cx="473719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Lîi Ých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8AA27D-DEED-4A02-8B8E-5D9981DD17E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5999" y="1405943"/>
            <a:ext cx="1" cy="2786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7BC302-6739-4DBC-AD23-7CA0C65A4187}"/>
              </a:ext>
            </a:extLst>
          </p:cNvPr>
          <p:cNvCxnSpPr/>
          <p:nvPr/>
        </p:nvCxnSpPr>
        <p:spPr>
          <a:xfrm>
            <a:off x="2771335" y="1533378"/>
            <a:ext cx="6888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22CA6F-28F5-40BC-903B-E0560BFD9592}"/>
              </a:ext>
            </a:extLst>
          </p:cNvPr>
          <p:cNvCxnSpPr/>
          <p:nvPr/>
        </p:nvCxnSpPr>
        <p:spPr>
          <a:xfrm>
            <a:off x="2785403" y="1533378"/>
            <a:ext cx="0" cy="281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A314E7-FC28-4CDD-B344-3F0E548DE64F}"/>
              </a:ext>
            </a:extLst>
          </p:cNvPr>
          <p:cNvCxnSpPr>
            <a:endCxn id="7" idx="0"/>
          </p:cNvCxnSpPr>
          <p:nvPr/>
        </p:nvCxnSpPr>
        <p:spPr>
          <a:xfrm>
            <a:off x="9659823" y="1533378"/>
            <a:ext cx="0" cy="281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11CA38-7961-4AB9-B916-1D6E3B31F553}"/>
              </a:ext>
            </a:extLst>
          </p:cNvPr>
          <p:cNvCxnSpPr/>
          <p:nvPr/>
        </p:nvCxnSpPr>
        <p:spPr>
          <a:xfrm>
            <a:off x="3507019" y="4192172"/>
            <a:ext cx="5074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74CC16-DEBB-4BF5-BB20-4D991DA07950}"/>
              </a:ext>
            </a:extLst>
          </p:cNvPr>
          <p:cNvCxnSpPr>
            <a:endCxn id="5" idx="0"/>
          </p:cNvCxnSpPr>
          <p:nvPr/>
        </p:nvCxnSpPr>
        <p:spPr>
          <a:xfrm>
            <a:off x="3507019" y="4192172"/>
            <a:ext cx="1" cy="302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9403B1-4925-419A-B5A3-E1771152D424}"/>
              </a:ext>
            </a:extLst>
          </p:cNvPr>
          <p:cNvCxnSpPr/>
          <p:nvPr/>
        </p:nvCxnSpPr>
        <p:spPr>
          <a:xfrm>
            <a:off x="8581292" y="4192172"/>
            <a:ext cx="0" cy="302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67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98F26-AF2F-4E9E-844C-4AAA6A3B5481}"/>
              </a:ext>
            </a:extLst>
          </p:cNvPr>
          <p:cNvSpPr txBox="1"/>
          <p:nvPr/>
        </p:nvSpPr>
        <p:spPr>
          <a:xfrm>
            <a:off x="393894" y="225083"/>
            <a:ext cx="1008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Bµi tËp 1:H·y hoµn thµnh hai s­¬ ®å duíi ®©y.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2DD8B4-8B70-4882-8B92-3DECAAB841E6}"/>
              </a:ext>
            </a:extLst>
          </p:cNvPr>
          <p:cNvSpPr/>
          <p:nvPr/>
        </p:nvSpPr>
        <p:spPr>
          <a:xfrm>
            <a:off x="3946213" y="821168"/>
            <a:ext cx="42995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C©y xanh quanh em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5372C5-31BD-4388-A7A6-36C0CE5CB80F}"/>
              </a:ext>
            </a:extLst>
          </p:cNvPr>
          <p:cNvSpPr/>
          <p:nvPr/>
        </p:nvSpPr>
        <p:spPr>
          <a:xfrm>
            <a:off x="6521992" y="4494968"/>
            <a:ext cx="519244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Gi÷ an toµn khi tiÕp xóc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02D327-4DB7-4B69-BADB-042BCF55CE59}"/>
              </a:ext>
            </a:extLst>
          </p:cNvPr>
          <p:cNvSpPr/>
          <p:nvPr/>
        </p:nvSpPr>
        <p:spPr>
          <a:xfrm>
            <a:off x="967703" y="4494967"/>
            <a:ext cx="507863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Ch¨m sãc vµ b¶o vÖ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AF3C8E-ECAB-4945-BAD0-9716B6313F26}"/>
              </a:ext>
            </a:extLst>
          </p:cNvPr>
          <p:cNvSpPr/>
          <p:nvPr/>
        </p:nvSpPr>
        <p:spPr>
          <a:xfrm>
            <a:off x="0" y="1814867"/>
            <a:ext cx="508504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C¸c bé phËn bªn ngoµi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3945F8-DEEA-4168-97CE-53E1FE2675E9}"/>
              </a:ext>
            </a:extLst>
          </p:cNvPr>
          <p:cNvSpPr/>
          <p:nvPr/>
        </p:nvSpPr>
        <p:spPr>
          <a:xfrm>
            <a:off x="7291226" y="1814867"/>
            <a:ext cx="473719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Lîi Ých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8AA27D-DEED-4A02-8B8E-5D9981DD17E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1" y="1405943"/>
            <a:ext cx="0" cy="2786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7BC302-6739-4DBC-AD23-7CA0C65A4187}"/>
              </a:ext>
            </a:extLst>
          </p:cNvPr>
          <p:cNvCxnSpPr/>
          <p:nvPr/>
        </p:nvCxnSpPr>
        <p:spPr>
          <a:xfrm>
            <a:off x="2771335" y="1533378"/>
            <a:ext cx="6888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22CA6F-28F5-40BC-903B-E0560BFD9592}"/>
              </a:ext>
            </a:extLst>
          </p:cNvPr>
          <p:cNvCxnSpPr/>
          <p:nvPr/>
        </p:nvCxnSpPr>
        <p:spPr>
          <a:xfrm>
            <a:off x="2785403" y="1533378"/>
            <a:ext cx="0" cy="281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A314E7-FC28-4CDD-B344-3F0E548DE64F}"/>
              </a:ext>
            </a:extLst>
          </p:cNvPr>
          <p:cNvCxnSpPr>
            <a:endCxn id="7" idx="0"/>
          </p:cNvCxnSpPr>
          <p:nvPr/>
        </p:nvCxnSpPr>
        <p:spPr>
          <a:xfrm>
            <a:off x="9659823" y="1533378"/>
            <a:ext cx="0" cy="281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11CA38-7961-4AB9-B916-1D6E3B31F553}"/>
              </a:ext>
            </a:extLst>
          </p:cNvPr>
          <p:cNvCxnSpPr/>
          <p:nvPr/>
        </p:nvCxnSpPr>
        <p:spPr>
          <a:xfrm>
            <a:off x="3507019" y="4192172"/>
            <a:ext cx="5074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74CC16-DEBB-4BF5-BB20-4D991DA07950}"/>
              </a:ext>
            </a:extLst>
          </p:cNvPr>
          <p:cNvCxnSpPr>
            <a:endCxn id="5" idx="0"/>
          </p:cNvCxnSpPr>
          <p:nvPr/>
        </p:nvCxnSpPr>
        <p:spPr>
          <a:xfrm>
            <a:off x="3507019" y="4192172"/>
            <a:ext cx="1" cy="302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9403B1-4925-419A-B5A3-E1771152D424}"/>
              </a:ext>
            </a:extLst>
          </p:cNvPr>
          <p:cNvCxnSpPr/>
          <p:nvPr/>
        </p:nvCxnSpPr>
        <p:spPr>
          <a:xfrm>
            <a:off x="8581292" y="4192172"/>
            <a:ext cx="0" cy="302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7EA0804-7CC9-41F9-A69B-F837C1926D9E}"/>
              </a:ext>
            </a:extLst>
          </p:cNvPr>
          <p:cNvSpPr/>
          <p:nvPr/>
        </p:nvSpPr>
        <p:spPr>
          <a:xfrm>
            <a:off x="-1" y="1814866"/>
            <a:ext cx="508504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C¸c bé phËn bªn ngoµi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RÔ, th©n, l¸, hoa, qu¶</a:t>
            </a:r>
            <a:endParaRPr kumimoji="0" lang="vi-VN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949D60-396A-4055-9C54-29F795A0A929}"/>
              </a:ext>
            </a:extLst>
          </p:cNvPr>
          <p:cNvSpPr/>
          <p:nvPr/>
        </p:nvSpPr>
        <p:spPr>
          <a:xfrm>
            <a:off x="7083638" y="1814866"/>
            <a:ext cx="515237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Lîi Ých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Lµm thøc ¨n, bãng m¸t..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C©y</a:t>
            </a:r>
            <a:r>
              <a:rPr kumimoji="0" lang="vi-VN" sz="3200" b="0" i="0" u="none" strike="noStrike" kern="1200" cap="none" spc="0" normalizeH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cßn lµ n¬i ë cña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m</a:t>
            </a:r>
            <a:r>
              <a:rPr lang="vi-VN" sz="320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ét</a:t>
            </a:r>
            <a:r>
              <a:rPr lang="vi-VN" sz="320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sè ®éng vËt.</a:t>
            </a:r>
            <a:endParaRPr kumimoji="0" lang="vi-VN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00B321-559C-4632-84B6-B6DC03C7DD08}"/>
              </a:ext>
            </a:extLst>
          </p:cNvPr>
          <p:cNvSpPr/>
          <p:nvPr/>
        </p:nvSpPr>
        <p:spPr>
          <a:xfrm>
            <a:off x="893134" y="4494966"/>
            <a:ext cx="524694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Ch¨m sãc vµ b¶o vÖ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Tuíi nuíc, b¾t s©u, bãn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p</a:t>
            </a: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h©n,</a:t>
            </a:r>
            <a:r>
              <a:rPr kumimoji="0" lang="vi-VN" sz="3200" b="0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nhæ cá...Kh«ng h¸i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h</a:t>
            </a:r>
            <a:r>
              <a:rPr lang="vi-VN" sz="3200" baseline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oa</a:t>
            </a: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, bÎ cµnh...</a:t>
            </a:r>
            <a:endParaRPr kumimoji="0" lang="vi-VN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20B11C-91A2-44E3-9091-8F880F2BD4E1}"/>
              </a:ext>
            </a:extLst>
          </p:cNvPr>
          <p:cNvSpPr/>
          <p:nvPr/>
        </p:nvSpPr>
        <p:spPr>
          <a:xfrm>
            <a:off x="6210211" y="4494965"/>
            <a:ext cx="5816016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Gi÷ an toµn khi tiÕp xóc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</a:rPr>
              <a:t>Kh«ng tù</a:t>
            </a:r>
            <a:r>
              <a:rPr kumimoji="0" lang="vi-VN" sz="2800" b="0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</a:rPr>
              <a:t> ý ng¾t hoa, bÎ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</a:t>
            </a:r>
            <a:r>
              <a:rPr lang="vi-VN" sz="2800" baseline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µnh vµ</a:t>
            </a:r>
            <a:r>
              <a:rPr lang="vi-VN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¨n nh÷ng qu¶ l</a:t>
            </a:r>
            <a:r>
              <a:rPr kumimoji="0" lang="vi-VN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</a:rPr>
              <a:t>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</a:rPr>
              <a:t>mäc</a:t>
            </a:r>
            <a:r>
              <a:rPr kumimoji="0" lang="vi-VN" sz="2800" b="0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</a:rPr>
              <a:t> bªn ®uêng hay trong r­õng.</a:t>
            </a:r>
            <a:endParaRPr kumimoji="0" lang="vi-VN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9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98F26-AF2F-4E9E-844C-4AAA6A3B5481}"/>
              </a:ext>
            </a:extLst>
          </p:cNvPr>
          <p:cNvSpPr txBox="1"/>
          <p:nvPr/>
        </p:nvSpPr>
        <p:spPr>
          <a:xfrm>
            <a:off x="393894" y="225083"/>
            <a:ext cx="1008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Bµi tËp 1:H·y hoµn thµnh hai s­¬ ®å duíi ®©y.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2DD8B4-8B70-4882-8B92-3DECAAB841E6}"/>
              </a:ext>
            </a:extLst>
          </p:cNvPr>
          <p:cNvSpPr/>
          <p:nvPr/>
        </p:nvSpPr>
        <p:spPr>
          <a:xfrm>
            <a:off x="4101703" y="821168"/>
            <a:ext cx="3988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Con vËt quanh em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5372C5-31BD-4388-A7A6-36C0CE5CB80F}"/>
              </a:ext>
            </a:extLst>
          </p:cNvPr>
          <p:cNvSpPr/>
          <p:nvPr/>
        </p:nvSpPr>
        <p:spPr>
          <a:xfrm>
            <a:off x="6521992" y="4494968"/>
            <a:ext cx="519244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Gi÷ an toµn khi tiÕp xóc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02D327-4DB7-4B69-BADB-042BCF55CE59}"/>
              </a:ext>
            </a:extLst>
          </p:cNvPr>
          <p:cNvSpPr/>
          <p:nvPr/>
        </p:nvSpPr>
        <p:spPr>
          <a:xfrm>
            <a:off x="967703" y="4494967"/>
            <a:ext cx="507863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Ch¨m sãc vµ b¶o vÖ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AF3C8E-ECAB-4945-BAD0-9716B6313F26}"/>
              </a:ext>
            </a:extLst>
          </p:cNvPr>
          <p:cNvSpPr/>
          <p:nvPr/>
        </p:nvSpPr>
        <p:spPr>
          <a:xfrm>
            <a:off x="0" y="1814867"/>
            <a:ext cx="508504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C¸c bé phËn bªn ngoµi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..........................................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3945F8-DEEA-4168-97CE-53E1FE2675E9}"/>
              </a:ext>
            </a:extLst>
          </p:cNvPr>
          <p:cNvSpPr/>
          <p:nvPr/>
        </p:nvSpPr>
        <p:spPr>
          <a:xfrm>
            <a:off x="7291226" y="1814867"/>
            <a:ext cx="473719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Lîi Ých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........................................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8AA27D-DEED-4A02-8B8E-5D9981DD17E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5999" y="1405943"/>
            <a:ext cx="1" cy="2786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7BC302-6739-4DBC-AD23-7CA0C65A4187}"/>
              </a:ext>
            </a:extLst>
          </p:cNvPr>
          <p:cNvCxnSpPr/>
          <p:nvPr/>
        </p:nvCxnSpPr>
        <p:spPr>
          <a:xfrm>
            <a:off x="2771335" y="1533378"/>
            <a:ext cx="6888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22CA6F-28F5-40BC-903B-E0560BFD9592}"/>
              </a:ext>
            </a:extLst>
          </p:cNvPr>
          <p:cNvCxnSpPr/>
          <p:nvPr/>
        </p:nvCxnSpPr>
        <p:spPr>
          <a:xfrm>
            <a:off x="2785403" y="1533378"/>
            <a:ext cx="0" cy="281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A314E7-FC28-4CDD-B344-3F0E548DE64F}"/>
              </a:ext>
            </a:extLst>
          </p:cNvPr>
          <p:cNvCxnSpPr>
            <a:endCxn id="7" idx="0"/>
          </p:cNvCxnSpPr>
          <p:nvPr/>
        </p:nvCxnSpPr>
        <p:spPr>
          <a:xfrm>
            <a:off x="9659823" y="1533378"/>
            <a:ext cx="0" cy="281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11CA38-7961-4AB9-B916-1D6E3B31F553}"/>
              </a:ext>
            </a:extLst>
          </p:cNvPr>
          <p:cNvCxnSpPr/>
          <p:nvPr/>
        </p:nvCxnSpPr>
        <p:spPr>
          <a:xfrm>
            <a:off x="3507019" y="4192172"/>
            <a:ext cx="5074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74CC16-DEBB-4BF5-BB20-4D991DA07950}"/>
              </a:ext>
            </a:extLst>
          </p:cNvPr>
          <p:cNvCxnSpPr>
            <a:endCxn id="5" idx="0"/>
          </p:cNvCxnSpPr>
          <p:nvPr/>
        </p:nvCxnSpPr>
        <p:spPr>
          <a:xfrm>
            <a:off x="3507019" y="4192172"/>
            <a:ext cx="1" cy="302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9403B1-4925-419A-B5A3-E1771152D424}"/>
              </a:ext>
            </a:extLst>
          </p:cNvPr>
          <p:cNvCxnSpPr/>
          <p:nvPr/>
        </p:nvCxnSpPr>
        <p:spPr>
          <a:xfrm>
            <a:off x="8581292" y="4192172"/>
            <a:ext cx="0" cy="302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7EA0804-7CC9-41F9-A69B-F837C1926D9E}"/>
              </a:ext>
            </a:extLst>
          </p:cNvPr>
          <p:cNvSpPr/>
          <p:nvPr/>
        </p:nvSpPr>
        <p:spPr>
          <a:xfrm>
            <a:off x="-133051" y="1814866"/>
            <a:ext cx="53511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C¸c bé phËn bªn ngoµi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®Çu , m×nh, c¬ quan di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chuyÓn( ch©n, v©y, c¸nh)</a:t>
            </a:r>
            <a:endParaRPr kumimoji="0" lang="vi-VN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949D60-396A-4055-9C54-29F795A0A929}"/>
              </a:ext>
            </a:extLst>
          </p:cNvPr>
          <p:cNvSpPr/>
          <p:nvPr/>
        </p:nvSpPr>
        <p:spPr>
          <a:xfrm>
            <a:off x="7088444" y="1814866"/>
            <a:ext cx="514275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Lîi Ých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Cung cÊp thÞt, trøng, s÷a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vµ vËn chuyÓn hµng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h</a:t>
            </a: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o</a:t>
            </a: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¸...</a:t>
            </a:r>
            <a:endParaRPr kumimoji="0" lang="vi-VN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00B321-559C-4632-84B6-B6DC03C7DD08}"/>
              </a:ext>
            </a:extLst>
          </p:cNvPr>
          <p:cNvSpPr/>
          <p:nvPr/>
        </p:nvSpPr>
        <p:spPr>
          <a:xfrm>
            <a:off x="937215" y="4494966"/>
            <a:ext cx="515878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Ch¨m sãc vµ b¶o vÖ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Cho vËt nu</a:t>
            </a: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«i ¨n uèng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®Çy ®ñ, tiªm phßng, che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Êm khi </a:t>
            </a: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trêi rÐt...</a:t>
            </a:r>
            <a:endParaRPr kumimoji="0" lang="vi-VN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20B11C-91A2-44E3-9091-8F880F2BD4E1}"/>
              </a:ext>
            </a:extLst>
          </p:cNvPr>
          <p:cNvSpPr/>
          <p:nvPr/>
        </p:nvSpPr>
        <p:spPr>
          <a:xfrm>
            <a:off x="6489933" y="4494965"/>
            <a:ext cx="525656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Gi÷ an toµn khi tiÕp xóc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Kh«ng kÐo ®u«i chã,mÌo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thß tay vµo chuång</a:t>
            </a: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</a:t>
            </a: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ó,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chäc vµo tæ ong,kiÕn ...</a:t>
            </a:r>
            <a:endParaRPr kumimoji="0" lang="vi-VN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5FE205-7690-44B1-9AFC-F1D5886A68FB}"/>
              </a:ext>
            </a:extLst>
          </p:cNvPr>
          <p:cNvSpPr txBox="1"/>
          <p:nvPr/>
        </p:nvSpPr>
        <p:spPr>
          <a:xfrm>
            <a:off x="576773" y="196949"/>
            <a:ext cx="10086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.VnAvant" panose="020B7200000000000000" pitchFamily="34" charset="0"/>
              </a:rPr>
              <a:t>C©u 2:Em ®· lµm g× ®Ó ch¨m sãc, b¶o vÖ c©y vµ c¸c con vËt ë truêng hoÆc n¬i ?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8D048-F4AB-47F2-A7E9-6BA72FE5CE38}"/>
              </a:ext>
            </a:extLst>
          </p:cNvPr>
          <p:cNvSpPr txBox="1"/>
          <p:nvPr/>
        </p:nvSpPr>
        <p:spPr>
          <a:xfrm>
            <a:off x="576772" y="2228671"/>
            <a:ext cx="10086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.VnAvant" panose="020B7200000000000000" pitchFamily="34" charset="0"/>
              </a:rPr>
              <a:t>H·y vÏ mét viÖc em ®· lµm khi ch¨m sãc, b¶o vÖ c©y vµ c¸c con vËt,</a:t>
            </a:r>
            <a:endParaRPr lang="en-US" sz="3600" dirty="0">
              <a:latin typeface=".VnAvant" panose="020B7200000000000000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6D775E6-8CB1-41F6-BE0E-953521E2E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8" y="3881956"/>
            <a:ext cx="4346917" cy="294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B5EE47D9-DC4A-48CC-B353-292A0A2B4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3847722"/>
            <a:ext cx="5290745" cy="29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, sitting, food, small&#10;&#10;Description automatically generated">
            <a:extLst>
              <a:ext uri="{FF2B5EF4-FFF2-40B4-BE49-F238E27FC236}">
                <a16:creationId xmlns:a16="http://schemas.microsoft.com/office/drawing/2014/main" id="{C559DFBA-65C4-4D92-879B-4E84305C9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AA5818-BA06-48C4-B6B4-DFE7B63629A9}"/>
              </a:ext>
            </a:extLst>
          </p:cNvPr>
          <p:cNvSpPr txBox="1"/>
          <p:nvPr/>
        </p:nvSpPr>
        <p:spPr>
          <a:xfrm>
            <a:off x="1052732" y="2307103"/>
            <a:ext cx="10086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.VnAvant" panose="020B7200000000000000" pitchFamily="34" charset="0"/>
              </a:rPr>
              <a:t>C©u 3: §Ó cã mét mét s­uu tËp ®Ñp vÒ c©y vµ c¸c con vËt, em ®· lµm nh÷ng c«ng viÖc g×? H·y trao ®æi víi c¸c b¹n ®iÒu ®ã.</a:t>
            </a:r>
            <a:endParaRPr lang="en-US" sz="3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flying kites in the sky&#10;&#10;Description automatically generated">
            <a:extLst>
              <a:ext uri="{FF2B5EF4-FFF2-40B4-BE49-F238E27FC236}">
                <a16:creationId xmlns:a16="http://schemas.microsoft.com/office/drawing/2014/main" id="{36985DB0-7A5F-4F78-8BDB-11EC3C87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3581400" y="3448050"/>
            <a:ext cx="5391150" cy="207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biệt!</a:t>
            </a:r>
          </a:p>
        </p:txBody>
      </p:sp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2009775" y="1914525"/>
            <a:ext cx="853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Chân thành cảm ơn quý thầy, cô cùng các con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flying kites in the sky&#10;&#10;Description automatically generated">
            <a:extLst>
              <a:ext uri="{FF2B5EF4-FFF2-40B4-BE49-F238E27FC236}">
                <a16:creationId xmlns:a16="http://schemas.microsoft.com/office/drawing/2014/main" id="{873AAD5C-47D3-4908-AFD4-0BBF586D4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sp>
        <p:nvSpPr>
          <p:cNvPr id="3074" name="AutoShape 7"/>
          <p:cNvSpPr>
            <a:spLocks noChangeArrowheads="1"/>
          </p:cNvSpPr>
          <p:nvPr/>
        </p:nvSpPr>
        <p:spPr bwMode="auto">
          <a:xfrm>
            <a:off x="4324350" y="358605"/>
            <a:ext cx="5181600" cy="1441450"/>
          </a:xfrm>
          <a:prstGeom prst="cloudCallout">
            <a:avLst>
              <a:gd name="adj1" fmla="val -45375"/>
              <a:gd name="adj2" fmla="val 99449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KiÓm tra bµi cò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075" name="Picture 9" descr="Cau hoi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95804" y="104775"/>
            <a:ext cx="218049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0" name="AutoShape 12"/>
          <p:cNvSpPr>
            <a:spLocks noChangeArrowheads="1"/>
          </p:cNvSpPr>
          <p:nvPr/>
        </p:nvSpPr>
        <p:spPr bwMode="auto">
          <a:xfrm>
            <a:off x="2140211" y="2709900"/>
            <a:ext cx="8478129" cy="2476500"/>
          </a:xfrm>
          <a:prstGeom prst="cloudCallout">
            <a:avLst>
              <a:gd name="adj1" fmla="val -36523"/>
              <a:gd name="adj2" fmla="val 70519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70C0"/>
                </a:solidFill>
                <a:latin typeface=".VnAvant" panose="020B7200000000000000" pitchFamily="34" charset="0"/>
                <a:cs typeface="Arial" pitchFamily="34" charset="0"/>
              </a:rPr>
              <a:t>KÓ tªn c¸c loµi c©y mµ em biÕt? </a:t>
            </a:r>
            <a:r>
              <a:rPr lang="vi-VN" sz="3200" b="1">
                <a:solidFill>
                  <a:srgbClr val="0070C0"/>
                </a:solidFill>
                <a:latin typeface=".VnAvant" panose="020B7200000000000000" pitchFamily="34" charset="0"/>
                <a:cs typeface="Arial" pitchFamily="34" charset="0"/>
              </a:rPr>
              <a:t>Em ®· lµm gi ®Ó cham sãc vµ b¶o vÖ c©y?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63B998-B93D-438D-8BA7-6E13B3A0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319155-1C97-4EE5-8E55-B610A2C1A288}"/>
              </a:ext>
            </a:extLst>
          </p:cNvPr>
          <p:cNvSpPr/>
          <p:nvPr/>
        </p:nvSpPr>
        <p:spPr>
          <a:xfrm>
            <a:off x="3185680" y="265823"/>
            <a:ext cx="6237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Tù nhiªn vµ x· héi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61FB1E-6C8B-4F0C-A0F0-5040EE63D352}"/>
              </a:ext>
            </a:extLst>
          </p:cNvPr>
          <p:cNvSpPr/>
          <p:nvPr/>
        </p:nvSpPr>
        <p:spPr>
          <a:xfrm>
            <a:off x="1352558" y="1740216"/>
            <a:ext cx="94868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¤n tËp vµ ®¸nh gi¸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Ch</a:t>
            </a:r>
            <a:r>
              <a:rPr lang="vi-VN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ñ ®Ò thùc vËt vµ ®éng vËt </a:t>
            </a:r>
            <a:r>
              <a:rPr kumimoji="0" lang="vi-VN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( tiÕt </a:t>
            </a:r>
            <a:r>
              <a:rPr lang="vi-VN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r>
              <a:rPr kumimoji="0" lang="vi-VN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) 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44599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8297A0-93A3-4741-9619-F09E90967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97538"/>
            <a:ext cx="7507784" cy="1848185"/>
          </a:xfrm>
        </p:spPr>
        <p:txBody>
          <a:bodyPr anchor="t">
            <a:normAutofit/>
          </a:bodyPr>
          <a:lstStyle/>
          <a:p>
            <a:pPr algn="l"/>
            <a:r>
              <a:rPr lang="vi-VN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Ho¹t ®éng 1: Chóng m×nh</a:t>
            </a:r>
            <a:r>
              <a:rPr lang="en-US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 ®· </a:t>
            </a:r>
            <a:r>
              <a:rPr lang="en-US" sz="37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häc</a:t>
            </a:r>
            <a:r>
              <a:rPr lang="en-US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 ®</a:t>
            </a:r>
            <a:r>
              <a:rPr lang="en-US" sz="37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uîc</a:t>
            </a:r>
            <a:r>
              <a:rPr lang="en-US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 g× </a:t>
            </a:r>
            <a:r>
              <a:rPr lang="en-US" sz="37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vÒ</a:t>
            </a:r>
            <a:r>
              <a:rPr lang="en-US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37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chñ</a:t>
            </a:r>
            <a:r>
              <a:rPr lang="en-US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 ®Ò </a:t>
            </a:r>
            <a:r>
              <a:rPr lang="en-US" sz="37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Thùc</a:t>
            </a:r>
            <a:r>
              <a:rPr lang="en-US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37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vËt</a:t>
            </a:r>
            <a:r>
              <a:rPr lang="en-US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 vµ ®</a:t>
            </a:r>
            <a:r>
              <a:rPr lang="en-US" sz="37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éng</a:t>
            </a:r>
            <a:r>
              <a:rPr lang="en-US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37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vËt</a:t>
            </a:r>
            <a:r>
              <a:rPr lang="en-US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?</a:t>
            </a:r>
            <a:r>
              <a:rPr lang="vi-VN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 ­</a:t>
            </a:r>
            <a:r>
              <a:rPr lang="vi-VN" sz="3700" b="1" dirty="0">
                <a:solidFill>
                  <a:schemeClr val="accent1"/>
                </a:solidFill>
                <a:latin typeface=".VnAvant" panose="020B7200000000000000" pitchFamily="34" charset="0"/>
              </a:rPr>
              <a:t>­</a:t>
            </a:r>
            <a:endParaRPr lang="en-US" sz="37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FE6D3-DD8D-45C3-90E4-C01C827A0E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8442" r="-3" b="26353"/>
          <a:stretch/>
        </p:blipFill>
        <p:spPr>
          <a:xfrm>
            <a:off x="3348111" y="1"/>
            <a:ext cx="4063594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1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3FF8D-A6A9-4B34-A49E-52F11939E2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8685" r="21780" b="-2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46958D-4819-4993-A1E6-147E78B73178}"/>
              </a:ext>
            </a:extLst>
          </p:cNvPr>
          <p:cNvSpPr txBox="1"/>
          <p:nvPr/>
        </p:nvSpPr>
        <p:spPr>
          <a:xfrm>
            <a:off x="2560320" y="57255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latin typeface=".VnAvantH" panose="020B7200000000000000" pitchFamily="34" charset="0"/>
              </a:rPr>
              <a:t>­­</a:t>
            </a:r>
            <a:endParaRPr lang="en-US" dirty="0"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2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9D2AFD-E382-4FF8-A39D-9913D0879F5C}"/>
              </a:ext>
            </a:extLst>
          </p:cNvPr>
          <p:cNvSpPr txBox="1"/>
          <p:nvPr/>
        </p:nvSpPr>
        <p:spPr>
          <a:xfrm>
            <a:off x="3204642" y="2353641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/>
            <a:r>
              <a:rPr lang="vi-VN" sz="4000" b="1" dirty="0">
                <a:solidFill>
                  <a:srgbClr val="4472C4"/>
                </a:solidFill>
                <a:latin typeface=".VnAvant" panose="020B7200000000000000" pitchFamily="34" charset="0"/>
              </a:rPr>
              <a:t>H·y giíi thiÖu víi c¸c b¹n trong nhãm vÒ c©y xanh vµ c¸c con vËt quanh em theo gîi ý duíi ®©y:</a:t>
            </a:r>
            <a:endParaRPr lang="en-US" sz="4000" b="1" dirty="0">
              <a:solidFill>
                <a:srgbClr val="4472C4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7C8D1-5B93-4595-8C08-303342AC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120" y="2332061"/>
            <a:ext cx="63403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9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FF7729-1455-4ADE-A4C1-39918995B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CC49F5-602F-45DD-80ED-7981F3E30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8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882892-CD7F-4AC7-A7C0-1AFF12A30C56}"/>
              </a:ext>
            </a:extLst>
          </p:cNvPr>
          <p:cNvSpPr txBox="1"/>
          <p:nvPr/>
        </p:nvSpPr>
        <p:spPr>
          <a:xfrm>
            <a:off x="2897945" y="2405575"/>
            <a:ext cx="303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.VnAvant" panose="020B72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680A8-9392-40F2-99B9-065D70CA4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5" y="1"/>
            <a:ext cx="10100603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35A3BB-DE72-4021-8326-3E78DDA8B6F3}"/>
              </a:ext>
            </a:extLst>
          </p:cNvPr>
          <p:cNvSpPr/>
          <p:nvPr/>
        </p:nvSpPr>
        <p:spPr>
          <a:xfrm>
            <a:off x="3641186" y="1095494"/>
            <a:ext cx="951914" cy="481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.VnAvant" panose="020B7200000000000000" pitchFamily="34" charset="0"/>
              </a:rPr>
              <a:t>L¸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665EBC-1BB0-4869-A7E0-ED0C047D1D28}"/>
              </a:ext>
            </a:extLst>
          </p:cNvPr>
          <p:cNvSpPr/>
          <p:nvPr/>
        </p:nvSpPr>
        <p:spPr>
          <a:xfrm>
            <a:off x="3784208" y="1644133"/>
            <a:ext cx="1617785" cy="481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.VnAvant" panose="020B7200000000000000" pitchFamily="34" charset="0"/>
              </a:rPr>
              <a:t>Hoa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4D578F-7FBB-4D86-8551-DA594E71BA79}"/>
              </a:ext>
            </a:extLst>
          </p:cNvPr>
          <p:cNvSpPr/>
          <p:nvPr/>
        </p:nvSpPr>
        <p:spPr>
          <a:xfrm>
            <a:off x="3784208" y="2164639"/>
            <a:ext cx="1448974" cy="481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.VnAvant" panose="020B7200000000000000" pitchFamily="34" charset="0"/>
              </a:rPr>
              <a:t>Qu¶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65112E-92B7-4601-8422-12215E1F8FAE}"/>
              </a:ext>
            </a:extLst>
          </p:cNvPr>
          <p:cNvSpPr/>
          <p:nvPr/>
        </p:nvSpPr>
        <p:spPr>
          <a:xfrm>
            <a:off x="3699802" y="2646511"/>
            <a:ext cx="1617785" cy="476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.VnAvant" panose="020B7200000000000000" pitchFamily="34" charset="0"/>
              </a:rPr>
              <a:t>Th©n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9ECE4C-A094-4343-94A2-370EAE77DE36}"/>
              </a:ext>
            </a:extLst>
          </p:cNvPr>
          <p:cNvSpPr/>
          <p:nvPr/>
        </p:nvSpPr>
        <p:spPr>
          <a:xfrm>
            <a:off x="3430170" y="3163445"/>
            <a:ext cx="951914" cy="622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.VnAvant" panose="020B7200000000000000" pitchFamily="34" charset="0"/>
              </a:rPr>
              <a:t>RÔ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5323FE-0734-4B25-A266-6CE880D7D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119" y="1644133"/>
            <a:ext cx="2152358" cy="1519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ABD4B5-B46C-4038-BE93-8F68FF38E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934" y="3908760"/>
            <a:ext cx="1246585" cy="13051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49B085-BF5F-4494-914F-F6FC33BA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5125" y="4013549"/>
            <a:ext cx="1265133" cy="12003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C6AD58-0333-4A30-B7E3-779D9C6D0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7864" y="4010033"/>
            <a:ext cx="1113841" cy="1200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A1A29B-1DDE-493C-9684-261C2B71A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253" y="5192637"/>
            <a:ext cx="1286054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7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CC49F5-602F-45DD-80ED-7981F3E30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44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5339836-83B9-46BA-BDA7-841EDA82888F}"/>
              </a:ext>
            </a:extLst>
          </p:cNvPr>
          <p:cNvSpPr/>
          <p:nvPr/>
        </p:nvSpPr>
        <p:spPr>
          <a:xfrm>
            <a:off x="3066756" y="1197483"/>
            <a:ext cx="1885070" cy="481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.VnAvant" panose="020B7200000000000000" pitchFamily="34" charset="0"/>
              </a:rPr>
              <a:t>§Çu 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923862-7BFE-4A62-8895-8B2693D404D1}"/>
              </a:ext>
            </a:extLst>
          </p:cNvPr>
          <p:cNvSpPr/>
          <p:nvPr/>
        </p:nvSpPr>
        <p:spPr>
          <a:xfrm>
            <a:off x="3219154" y="1798878"/>
            <a:ext cx="1732673" cy="481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.VnAvant" panose="020B7200000000000000" pitchFamily="34" charset="0"/>
              </a:rPr>
              <a:t>M×nh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E00D33-DA23-4724-BF1A-84529D0FD702}"/>
              </a:ext>
            </a:extLst>
          </p:cNvPr>
          <p:cNvSpPr/>
          <p:nvPr/>
        </p:nvSpPr>
        <p:spPr>
          <a:xfrm>
            <a:off x="2968282" y="2500477"/>
            <a:ext cx="2082019" cy="481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.VnAvant" panose="020B7200000000000000" pitchFamily="34" charset="0"/>
              </a:rPr>
              <a:t>4 ch©n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4618FE-EB24-4B56-A7B9-75EF05F683D9}"/>
              </a:ext>
            </a:extLst>
          </p:cNvPr>
          <p:cNvSpPr/>
          <p:nvPr/>
        </p:nvSpPr>
        <p:spPr>
          <a:xfrm>
            <a:off x="2799472" y="3101872"/>
            <a:ext cx="1533378" cy="481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.VnAvant" panose="020B7200000000000000" pitchFamily="34" charset="0"/>
              </a:rPr>
              <a:t>§u«i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9127E4-6B41-4EF5-9CAF-D69625C55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935" y="1598253"/>
            <a:ext cx="1305107" cy="1143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DCDA68-576E-48E0-A62E-E879756C5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091" y="3951123"/>
            <a:ext cx="1209844" cy="1305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BA18BA-8324-4795-8FAD-8F6AB7041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9703" y="3951123"/>
            <a:ext cx="1457528" cy="1228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71DE03-5792-419E-B320-16EC0EAD0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532" y="5383623"/>
            <a:ext cx="2152950" cy="14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1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823</Words>
  <Application>Microsoft Office PowerPoint</Application>
  <PresentationFormat>Widescreen</PresentationFormat>
  <Paragraphs>132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.VnAvant</vt:lpstr>
      <vt:lpstr>.VnAvantH</vt:lpstr>
      <vt:lpstr>.VnTimeH</vt:lpstr>
      <vt:lpstr>Arial</vt:lpstr>
      <vt:lpstr>Calibri</vt:lpstr>
      <vt:lpstr>Calibri Light</vt:lpstr>
      <vt:lpstr>Times New Roman</vt:lpstr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Ho¹t ®éng 1: Chóng m×nh ®· häc ®uîc g× vÒ chñ ®Ò Thùc vËt vµ ®éng vËt?  ­­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Ho¹t ®éng 2: Lµm bé s­­uu tËp h×nh ¶nh vµ th«ng tin vÒ c©y hoÆc con vËt. ­­</vt:lpstr>
      <vt:lpstr>Ho¹t ®éng 2: Tæng kÕt chñ ®Ò  ­­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Mỹ Ly Trịnh</dc:creator>
  <cp:lastModifiedBy>Mỹ Ly Trịnh</cp:lastModifiedBy>
  <cp:revision>20</cp:revision>
  <dcterms:created xsi:type="dcterms:W3CDTF">2020-08-13T14:02:08Z</dcterms:created>
  <dcterms:modified xsi:type="dcterms:W3CDTF">2020-08-19T06:35:01Z</dcterms:modified>
</cp:coreProperties>
</file>