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464" r:id="rId4"/>
    <p:sldId id="266" r:id="rId5"/>
    <p:sldId id="258" r:id="rId6"/>
    <p:sldId id="465" r:id="rId7"/>
    <p:sldId id="256" r:id="rId8"/>
    <p:sldId id="466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B6554-CD2D-46F2-8D06-5C48DB04E4A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79D1-7BF1-4987-AFB1-71CD7A7DE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E763983-5E1F-4045-B93C-432503D0E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B3209CB-2609-41E5-8917-02103BB7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030DB8F-874E-4619-A732-255DF2710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9147-7894-4E0D-962B-D7B955745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0E70-FDAE-4BFC-990C-FA398BA2FC4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A700-CEBF-43D6-A270-51468488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3EDC5-624D-4225-8B8E-F29428CDD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852D5-5441-457E-B278-CF349509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962D3-3A7D-4A70-81A7-BAC7EF6A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D0537-4867-4E3A-9EFE-EF9526F1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30BC-398B-431B-9A39-BE440AC1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BB18B-9D10-4953-9360-012967E45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C3BB-7FE5-475C-AB9F-083839E9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953E-7353-4CC0-BA43-14F3588E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1E241-42A2-4BEE-AE07-F367A49D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68E31-B4BE-4741-8D7E-0B6494ABA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344B6-8AEE-479F-ABB9-BEC35AB36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91A11-8BF4-4C6B-9F2A-F63B2A6A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01387-2FAC-4200-A608-4AE84EA6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57805-95C3-42EE-8B44-C6A2FFA5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6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2D726-7E0C-4CA1-9B1E-9BEF7FFDA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23F63-2217-460E-8D78-FFD7A5D58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282EF-65BF-4409-A3FD-F8AC23298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524BD-90E8-460B-8FF3-9379BF762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33893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F6DE1-ECFC-4FA9-9CCB-33FD14D18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0CC44-DE59-4F15-94A0-3B7FD953E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1E19B-4367-462D-81F8-197F2518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C14B-D2EF-4FDB-BAE5-5735BAEF4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828484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1E842-745C-4F46-BCBB-283D83D2B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8BED6-A1C1-494E-AAF5-97999E481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D709C-CE4A-47F6-ACBC-81235BFEA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CB7EF-7DD8-4C90-85A9-8D73DB2C4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086570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6B79B-1E18-488B-86F3-C48DF69A1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017BB-C89F-447C-83FF-57AD3DFF5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3F144-99DD-4EC4-8772-91EDC1C86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BF6FE-9745-453C-B54B-58D7B8162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15309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EC021E-4A26-46C8-AD6B-0C054CBDC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40725-411B-496B-99A3-853AA81E8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438291-90B2-44C5-B290-AAE0249F5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95ACB-32EC-4CCD-997B-8A5ACA705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96568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F4E847-429C-463A-9F59-513832F8F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475762-3141-46C5-93B4-14F0B6529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8B6E67-1CBB-4ED3-94DD-5E178A86B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383C6-7152-4949-88BE-DA315CE3F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57243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F748F-7E65-4922-B6E1-1E5F9C0E7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3A3C5-EEBA-4A4B-B5AB-AE32A6DD3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DC6FB0-3D60-4186-ABD5-A2F93B216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62F2-4389-496D-9114-00229E387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57918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F7827-F8F2-42B3-A902-ABB9EC05F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B0F45-8CA6-4752-9016-C7C967FC7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E4D40-E33F-4446-9A2E-5DF39343D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DC0D6-B85A-4FCE-8A63-5A05A0453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09916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D25C-4052-4BCF-B3BF-A55CE5BA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0941-ABDE-4CF5-B660-0C154DB72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604B9-28E2-4B7E-86BC-7AB82F1C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5E76-7C10-41AF-945C-CE14F5E0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57E77-8D80-4708-8464-4DB99FEA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17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ECCE-7A5E-4C98-9D88-9EE5C43A7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225CB-E08B-4185-81DC-28F40CAB5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21F13-498E-40CD-A3CE-336F9455C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54A2-2B12-4F6C-8570-2104ECA19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90527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2AB2F-2E51-4074-8263-2EA440902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4EC40-0A89-490F-A1AB-1DA86C785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27869-AE24-458A-AE5D-181832F06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D80D2-075B-44EE-BF40-832DF6D89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908526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03F87-4E2E-41A2-96EE-847781D40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8B1F7-2861-49F1-A3C3-6381B90FB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2325B4-F841-41A9-9F55-BF4F28103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B37EE-5524-4EE9-83F7-AEF6650CF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009001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309EF1-F650-4B0B-8201-A5F27C3F1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D39C34-0CA5-413F-9B3A-F477E4D2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81F86-5D92-47F4-8093-A040EC749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2812B-373A-46A5-A16C-6218EE185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06248"/>
      </p:ext>
    </p:extLst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5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72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7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7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8E7D-593C-4539-8DA0-C2FE29F6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C3114-B653-4146-9BB6-21A3CFF3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3622-85CA-4A2E-8E90-DAE74456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0CCF3-A346-48B6-A27E-B91B32A4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A9242-CF05-47F0-83F9-80DE2B3A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3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5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9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0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9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B22B-2976-4339-A054-CE05876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604C-FA76-4479-85B2-8464DA33A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BAEE3-273C-47AC-A77B-6138E6867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EB55F-4AD6-474F-9454-29602C6F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EA77F-4956-45D7-A441-6F71FABF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07B65-638D-46DE-B8AA-208969C9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8964-6388-4686-90D6-C5338C73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49007-00F3-4777-89CD-F0A5ED9FB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42A0E-3C34-4EBB-BDB3-21871FC53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FBA7C-E4D9-4169-9F3A-2A9F88BC8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AC3A5-190C-495E-AC00-5C41B3B66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725B1-F4FE-4B84-A09F-34BBAF07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98F6-A553-40BC-86A7-2D0C6BAB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FBCF5-F735-42BB-A4C7-D3244BA4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59EB-D8D4-4302-AA7B-938E6F24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2331F-CE81-47EE-97DB-743D004F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0FCF7-B0ED-4B68-8706-2EE63884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EE80A-38D1-40F9-BA0F-8590CB09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86AE-C5F7-4F0A-B807-8BFAAB6C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2A44F-BE60-40A8-80EC-C5BDFE07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886ED-B150-4940-8C3F-00D03962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18B1-E3E8-4601-951F-8567EEC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26D92-E231-4793-A449-36D37BF5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08069-51F9-4082-8CB2-6C005D8DC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DA55B-448E-4648-AE9B-0FF0AD0F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8B900-0913-4ABA-B44A-F03A56AA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FA8DB-DD3F-4F09-85E0-2B4BDC13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5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C322-68A0-443C-AF27-686F7812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9B4C5-6996-4AA4-A4DE-0688A5563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20587-E482-41BE-8CBB-AF4E15317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9E76D-D9B8-4BB9-8597-08A67DF5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815A0-3F77-4C12-ACBC-F53BACEF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75721-CD37-4ECF-A2E3-D5BF883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43664-9CB9-4BD4-AF1E-52453C85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E153B-DE28-4273-BC1C-BA8B2C95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14A9F-5C94-4538-9CA6-4203283C9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52A1-264F-4F61-AC13-94CA0146E66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4ACD-28AE-4908-A54D-7318B6814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28DF-E902-44FA-B6AC-A06AC3E20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87071-7804-48CC-9AB9-CCB512C5D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962B7A-8657-4A8A-888C-E0B1EC4E2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769B1A-56C7-49CC-8FDB-469B39F5D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4C83C76A-50FA-4F5E-8750-863139750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C09FAA81-EE61-45DF-AE3D-A8EC3A4E58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AF8C7DEA-8F0B-4C76-9F6F-1CD516FC0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B95CF7-6E08-4BC0-A7DE-9D5053FF9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6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>
            <a:extLst>
              <a:ext uri="{FF2B5EF4-FFF2-40B4-BE49-F238E27FC236}">
                <a16:creationId xmlns:a16="http://schemas.microsoft.com/office/drawing/2014/main" id="{5B8C3559-D8A1-4461-A6B5-61DE9ED7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WordArt 3">
            <a:extLst>
              <a:ext uri="{FF2B5EF4-FFF2-40B4-BE49-F238E27FC236}">
                <a16:creationId xmlns:a16="http://schemas.microsoft.com/office/drawing/2014/main" id="{58F62B78-86B3-4BE7-9B73-493381451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4800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 liệt chào mừng</a:t>
            </a:r>
          </a:p>
        </p:txBody>
      </p:sp>
      <p:sp>
        <p:nvSpPr>
          <p:cNvPr id="123908" name="WordArt 4">
            <a:extLst>
              <a:ext uri="{FF2B5EF4-FFF2-40B4-BE49-F238E27FC236}">
                <a16:creationId xmlns:a16="http://schemas.microsoft.com/office/drawing/2014/main" id="{55982B1B-8EC0-47F6-A6D8-FADDC2532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c¸c thÇy c« gi¸o tíi dù giê</a:t>
            </a:r>
            <a:endParaRPr kumimoji="0" lang="en-US" sz="3600" b="0" i="0" u="none" strike="noStrike" kern="10" cap="none" spc="0" normalizeH="0" baseline="0" noProof="0">
              <a:ln w="9525">
                <a:solidFill>
                  <a:srgbClr val="2A09F1"/>
                </a:solidFill>
                <a:round/>
                <a:headEnd/>
                <a:tailEnd/>
              </a:ln>
              <a:solidFill>
                <a:srgbClr val="2A09F1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2053" name="Group 6">
            <a:extLst>
              <a:ext uri="{FF2B5EF4-FFF2-40B4-BE49-F238E27FC236}">
                <a16:creationId xmlns:a16="http://schemas.microsoft.com/office/drawing/2014/main" id="{74E29DEC-E85D-4F1E-8BE5-CB32A429F8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891214"/>
            <a:ext cx="4876800" cy="966787"/>
            <a:chOff x="-192" y="3264"/>
            <a:chExt cx="1680" cy="609"/>
          </a:xfrm>
        </p:grpSpPr>
        <p:pic>
          <p:nvPicPr>
            <p:cNvPr id="2071" name="Picture 7" descr="Picture8">
              <a:extLst>
                <a:ext uri="{FF2B5EF4-FFF2-40B4-BE49-F238E27FC236}">
                  <a16:creationId xmlns:a16="http://schemas.microsoft.com/office/drawing/2014/main" id="{B2D61EE3-B0C9-400F-9340-BE33CCD67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 descr="Picture8">
              <a:extLst>
                <a:ext uri="{FF2B5EF4-FFF2-40B4-BE49-F238E27FC236}">
                  <a16:creationId xmlns:a16="http://schemas.microsoft.com/office/drawing/2014/main" id="{DD0F23C0-BAEB-403D-BA73-43717EF341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 descr="Picture8">
              <a:extLst>
                <a:ext uri="{FF2B5EF4-FFF2-40B4-BE49-F238E27FC236}">
                  <a16:creationId xmlns:a16="http://schemas.microsoft.com/office/drawing/2014/main" id="{12DCCB82-2F3B-407C-A04B-D1FB31B402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0" descr="Picture8">
              <a:extLst>
                <a:ext uri="{FF2B5EF4-FFF2-40B4-BE49-F238E27FC236}">
                  <a16:creationId xmlns:a16="http://schemas.microsoft.com/office/drawing/2014/main" id="{88BB8978-8070-4714-8A0C-0C88081695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1" descr="Picture8">
              <a:extLst>
                <a:ext uri="{FF2B5EF4-FFF2-40B4-BE49-F238E27FC236}">
                  <a16:creationId xmlns:a16="http://schemas.microsoft.com/office/drawing/2014/main" id="{3B71B7DC-464B-43D7-8332-9A3927144B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2" descr="Picture8">
              <a:extLst>
                <a:ext uri="{FF2B5EF4-FFF2-40B4-BE49-F238E27FC236}">
                  <a16:creationId xmlns:a16="http://schemas.microsoft.com/office/drawing/2014/main" id="{846A3B52-E49A-44EB-A78E-6ADCF998F3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3" descr="HOA">
            <a:extLst>
              <a:ext uri="{FF2B5EF4-FFF2-40B4-BE49-F238E27FC236}">
                <a16:creationId xmlns:a16="http://schemas.microsoft.com/office/drawing/2014/main" id="{32A7A79D-EF1A-4063-991D-F412CC7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8" name="WordArt 14">
            <a:extLst>
              <a:ext uri="{FF2B5EF4-FFF2-40B4-BE49-F238E27FC236}">
                <a16:creationId xmlns:a16="http://schemas.microsoft.com/office/drawing/2014/main" id="{B6077BF7-C09E-4950-8364-D8BDAC580D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200400"/>
            <a:ext cx="426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TNXH</a:t>
            </a:r>
          </a:p>
        </p:txBody>
      </p:sp>
      <p:pic>
        <p:nvPicPr>
          <p:cNvPr id="2056" name="Picture 15" descr="HOA">
            <a:extLst>
              <a:ext uri="{FF2B5EF4-FFF2-40B4-BE49-F238E27FC236}">
                <a16:creationId xmlns:a16="http://schemas.microsoft.com/office/drawing/2014/main" id="{8C389EAC-2C21-4E46-A8F5-567FD8B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HOA">
            <a:extLst>
              <a:ext uri="{FF2B5EF4-FFF2-40B4-BE49-F238E27FC236}">
                <a16:creationId xmlns:a16="http://schemas.microsoft.com/office/drawing/2014/main" id="{5C8D7BB9-FDB4-4229-806E-C5683443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OA">
            <a:extLst>
              <a:ext uri="{FF2B5EF4-FFF2-40B4-BE49-F238E27FC236}">
                <a16:creationId xmlns:a16="http://schemas.microsoft.com/office/drawing/2014/main" id="{BC10D4B7-C5CD-445D-AE5B-5DDB3DB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HOA">
            <a:extLst>
              <a:ext uri="{FF2B5EF4-FFF2-40B4-BE49-F238E27FC236}">
                <a16:creationId xmlns:a16="http://schemas.microsoft.com/office/drawing/2014/main" id="{1E7CC64B-66D3-4569-B1F9-BE75C2F1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HOA">
            <a:extLst>
              <a:ext uri="{FF2B5EF4-FFF2-40B4-BE49-F238E27FC236}">
                <a16:creationId xmlns:a16="http://schemas.microsoft.com/office/drawing/2014/main" id="{EDB12FED-204E-4A67-A1B9-B3C8CAC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HOA">
            <a:extLst>
              <a:ext uri="{FF2B5EF4-FFF2-40B4-BE49-F238E27FC236}">
                <a16:creationId xmlns:a16="http://schemas.microsoft.com/office/drawing/2014/main" id="{BA28006C-278E-4747-BCA8-63BEBA65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HOA">
            <a:extLst>
              <a:ext uri="{FF2B5EF4-FFF2-40B4-BE49-F238E27FC236}">
                <a16:creationId xmlns:a16="http://schemas.microsoft.com/office/drawing/2014/main" id="{D73269F8-C121-48ED-9D78-23DAFBBA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HOA">
            <a:extLst>
              <a:ext uri="{FF2B5EF4-FFF2-40B4-BE49-F238E27FC236}">
                <a16:creationId xmlns:a16="http://schemas.microsoft.com/office/drawing/2014/main" id="{FE4BFC90-39C5-4A54-897B-596E7824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3" descr="HOA">
            <a:extLst>
              <a:ext uri="{FF2B5EF4-FFF2-40B4-BE49-F238E27FC236}">
                <a16:creationId xmlns:a16="http://schemas.microsoft.com/office/drawing/2014/main" id="{F77A4806-21E7-426B-87E3-A167D9D3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">
            <a:extLst>
              <a:ext uri="{FF2B5EF4-FFF2-40B4-BE49-F238E27FC236}">
                <a16:creationId xmlns:a16="http://schemas.microsoft.com/office/drawing/2014/main" id="{13FC219E-BE20-4A73-98B2-B0C5A872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5" descr="HOA">
            <a:extLst>
              <a:ext uri="{FF2B5EF4-FFF2-40B4-BE49-F238E27FC236}">
                <a16:creationId xmlns:a16="http://schemas.microsoft.com/office/drawing/2014/main" id="{6A10F132-5B60-437E-8609-F24E3FB3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6" descr="HOA">
            <a:extLst>
              <a:ext uri="{FF2B5EF4-FFF2-40B4-BE49-F238E27FC236}">
                <a16:creationId xmlns:a16="http://schemas.microsoft.com/office/drawing/2014/main" id="{67981C4D-7562-44E7-A7A3-4559857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HOA">
            <a:extLst>
              <a:ext uri="{FF2B5EF4-FFF2-40B4-BE49-F238E27FC236}">
                <a16:creationId xmlns:a16="http://schemas.microsoft.com/office/drawing/2014/main" id="{0569748F-049E-4327-A9E2-0CC7D02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8" descr="HOA">
            <a:extLst>
              <a:ext uri="{FF2B5EF4-FFF2-40B4-BE49-F238E27FC236}">
                <a16:creationId xmlns:a16="http://schemas.microsoft.com/office/drawing/2014/main" id="{0DE99D44-8EE4-4F3B-ABEC-2A0DD1CF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 descr="HOA">
            <a:extLst>
              <a:ext uri="{FF2B5EF4-FFF2-40B4-BE49-F238E27FC236}">
                <a16:creationId xmlns:a16="http://schemas.microsoft.com/office/drawing/2014/main" id="{6BD97A6F-15A3-479E-93E1-2DD4E779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324350" y="358605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KiÓm tra bµi cò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185181" y="2679920"/>
            <a:ext cx="8478129" cy="2476500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Khi ®i tham quan em cÇn l­uu ý ®iÒu gi?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anose="020B7200000000000000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63B998-B93D-438D-8BA7-6E13B3A0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319155-1C97-4EE5-8E55-B610A2C1A288}"/>
              </a:ext>
            </a:extLst>
          </p:cNvPr>
          <p:cNvSpPr/>
          <p:nvPr/>
        </p:nvSpPr>
        <p:spPr>
          <a:xfrm>
            <a:off x="3185680" y="265823"/>
            <a:ext cx="6237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Tù nhiªn vµ x· héi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1FB1E-6C8B-4F0C-A0F0-5040EE63D352}"/>
              </a:ext>
            </a:extLst>
          </p:cNvPr>
          <p:cNvSpPr/>
          <p:nvPr/>
        </p:nvSpPr>
        <p:spPr>
          <a:xfrm>
            <a:off x="582313" y="1740216"/>
            <a:ext cx="11027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Bµi 13: Thùc hµnh: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Quan s¸t c©y xanh vµ c¸c con vËt ( tiÕt 3) 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4599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69B8E5-C858-4EE2-8EB6-A36E88C97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1160"/>
          <a:stretch/>
        </p:blipFill>
        <p:spPr>
          <a:xfrm>
            <a:off x="2824800" y="1"/>
            <a:ext cx="5061985" cy="3630170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E5578-E946-49BC-8384-6BAEB86E3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718"/>
          <a:stretch/>
        </p:blipFill>
        <p:spPr>
          <a:xfrm>
            <a:off x="6897318" y="709725"/>
            <a:ext cx="5294678" cy="6145051"/>
          </a:xfrm>
          <a:custGeom>
            <a:avLst/>
            <a:gdLst/>
            <a:ahLst/>
            <a:cxnLst/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D104383-AD7E-45AE-BEBC-A74A7E336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54E885-BF83-4C1A-8AEF-A75AA763BE39}"/>
              </a:ext>
            </a:extLst>
          </p:cNvPr>
          <p:cNvSpPr txBox="1"/>
          <p:nvPr/>
        </p:nvSpPr>
        <p:spPr>
          <a:xfrm>
            <a:off x="0" y="3509278"/>
            <a:ext cx="7311111" cy="2272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4400" b="1" dirty="0">
                <a:solidFill>
                  <a:schemeClr val="accent1"/>
                </a:solidFill>
                <a:latin typeface=".VnAvant" panose="020B7200000000000000" pitchFamily="34" charset="0"/>
                <a:ea typeface="+mj-ea"/>
                <a:cs typeface="+mj-cs"/>
              </a:rPr>
              <a:t>Ho¹t ®éng 3. B¸o c¸o kÕt qu¶ sau khi ®i tham quan.</a:t>
            </a:r>
            <a:endParaRPr lang="en-US" sz="4400" b="1" kern="1200" dirty="0">
              <a:solidFill>
                <a:schemeClr val="accent1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3092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6D3634-B899-488C-9960-56F4FBAD15E4}"/>
              </a:ext>
            </a:extLst>
          </p:cNvPr>
          <p:cNvSpPr/>
          <p:nvPr/>
        </p:nvSpPr>
        <p:spPr>
          <a:xfrm>
            <a:off x="1050131" y="575828"/>
            <a:ext cx="106826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anose="020B7200000000000000" pitchFamily="34" charset="0"/>
              </a:rPr>
              <a:t>Em cã thÓ vÏ c©y, c¸c con vËt </a:t>
            </a:r>
          </a:p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anose="020B7200000000000000" pitchFamily="34" charset="0"/>
              </a:rPr>
              <a:t>mµ em quan s¸t ®uîc.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4E508-49E7-4AD3-B19B-744AEEBE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675249"/>
            <a:ext cx="631435" cy="673901"/>
          </a:xfrm>
          <a:prstGeom prst="rect">
            <a:avLst/>
          </a:prstGeom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CFE9400-0C9F-4384-BD65-08016898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6" y="3243943"/>
            <a:ext cx="5805714" cy="3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4C65BD24-6421-4B50-8C85-02BEA142B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1800" r="5556" b="11163"/>
          <a:stretch/>
        </p:blipFill>
        <p:spPr bwMode="auto">
          <a:xfrm>
            <a:off x="0" y="3243942"/>
            <a:ext cx="5979886" cy="3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5D5E4-31DD-483C-A96B-3EFCC2A7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02" y="643467"/>
            <a:ext cx="763159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36985DB0-7A5F-4F78-8BDB-11EC3C87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3581400" y="3448050"/>
            <a:ext cx="539115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tạm biệt!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009775" y="1914525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Chân thành cảm ơn quý thầy, cô cùng các con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129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.VnTimeH</vt:lpstr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 Ly Trịnh</dc:creator>
  <cp:lastModifiedBy>Mỹ Ly Trịnh</cp:lastModifiedBy>
  <cp:revision>4</cp:revision>
  <dcterms:created xsi:type="dcterms:W3CDTF">2020-08-18T16:02:53Z</dcterms:created>
  <dcterms:modified xsi:type="dcterms:W3CDTF">2020-08-18T16:34:16Z</dcterms:modified>
</cp:coreProperties>
</file>