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3" r:id="rId3"/>
    <p:sldId id="274" r:id="rId4"/>
    <p:sldId id="263" r:id="rId5"/>
    <p:sldId id="264" r:id="rId6"/>
    <p:sldId id="275" r:id="rId7"/>
    <p:sldId id="276" r:id="rId8"/>
    <p:sldId id="259" r:id="rId9"/>
    <p:sldId id="267" r:id="rId10"/>
    <p:sldId id="272" r:id="rId11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E399"/>
    <a:srgbClr val="FF0066"/>
    <a:srgbClr val="0000FF"/>
    <a:srgbClr val="000099"/>
    <a:srgbClr val="FF99CC"/>
    <a:srgbClr val="CC0099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97" autoAdjust="0"/>
    <p:restoredTop sz="94660"/>
  </p:normalViewPr>
  <p:slideViewPr>
    <p:cSldViewPr snapToGrid="0">
      <p:cViewPr>
        <p:scale>
          <a:sx n="64" d="100"/>
          <a:sy n="64" d="100"/>
        </p:scale>
        <p:origin x="-594" y="-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3DD4ED-CAEC-4054-9A74-AEDE783D94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0551F35-F800-4222-A560-186DE0F02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6AF014F-8C66-47CF-8EC9-51020366E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6B90-5C9B-47EB-8F0B-9A9693106601}" type="datetimeFigureOut">
              <a:rPr lang="vi-VN" smtClean="0"/>
              <a:t>26/08/2020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09E5038-3991-46E5-BC5D-164472EC3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44BA3AC-4B4F-4814-A11C-7BBC7075D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1695C-BB9E-4C99-9E15-CCD32795815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509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A1BEDD-1A71-433B-8D93-CB0A25EF1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912F043-C70A-4C0D-8746-1F4E89E108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23643F9-ADDB-48BF-82C8-BC7A8B27D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6B90-5C9B-47EB-8F0B-9A9693106601}" type="datetimeFigureOut">
              <a:rPr lang="vi-VN" smtClean="0"/>
              <a:t>26/08/2020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8BEC03D-A0CE-4AB8-8C2E-4ACA29709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91F7A3F-7497-4BC8-9026-ECBE3BAA7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1695C-BB9E-4C99-9E15-CCD32795815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1223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3A76A59-A3A0-4627-8A50-6DC81F2374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37C22AF-D5C1-44FB-8DB8-7CE924C2D4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89FACD5-64B0-45EE-BB0B-7C2C84E56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6B90-5C9B-47EB-8F0B-9A9693106601}" type="datetimeFigureOut">
              <a:rPr lang="vi-VN" smtClean="0"/>
              <a:t>26/08/2020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1139D91-3BAA-46E4-9E2F-ECEE855C8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3FBED4A-F21C-47C9-933E-5F2CCF28E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1695C-BB9E-4C99-9E15-CCD32795815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7951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4D35DC-03E6-4023-B166-C2C040D0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8C82567-4914-4574-94C7-F62C5FD80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6528E60-6028-4DBC-8A09-D762F6D36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6B90-5C9B-47EB-8F0B-9A9693106601}" type="datetimeFigureOut">
              <a:rPr lang="vi-VN" smtClean="0"/>
              <a:t>26/08/2020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C1789EA-8BEC-4840-8220-25C0E56C3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2FF10D0-AB63-45BD-96DA-3E30021AC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1695C-BB9E-4C99-9E15-CCD32795815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84172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4559EA-6E34-4247-A6AF-881CF8BEC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3F352FD-CA3E-4CE7-A062-90C3090AD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ADCFBC6-83DA-4EC9-84D5-87B10AC7F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6B90-5C9B-47EB-8F0B-9A9693106601}" type="datetimeFigureOut">
              <a:rPr lang="vi-VN" smtClean="0"/>
              <a:t>26/08/2020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5B3485C-9C87-4DA5-8ECF-EC2E0C4CE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66D9311-D12B-491F-93BF-C0DC6D47B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1695C-BB9E-4C99-9E15-CCD32795815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68498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671D26-D5F4-4581-822D-4A90EAFAC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7FBF57-7C87-460E-985B-71E330E080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9658FDA-A838-453A-9301-B6CC6DE63E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EB4C6EC-C1D6-4B4E-9B22-326BC66B8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6B90-5C9B-47EB-8F0B-9A9693106601}" type="datetimeFigureOut">
              <a:rPr lang="vi-VN" smtClean="0"/>
              <a:t>26/08/2020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45FA25A-008C-4A0C-8720-CBCFAA236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2D05DCC-940B-4937-BCCE-AB8F8B76F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1695C-BB9E-4C99-9E15-CCD32795815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48379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9372C7-9B3E-4B1F-9776-ABA6C8C1D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96E9E64-7E4F-4C0C-B301-0A5F4AEB4D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CD1D1FD-32E8-4E0D-82C7-CB4349A36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CE4294F-A0B4-4594-9709-776726D221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F44B5D9-B12C-4C53-8CC2-B98232FAE1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DD3ACE6-226B-48F7-9AD9-62C15EDD7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6B90-5C9B-47EB-8F0B-9A9693106601}" type="datetimeFigureOut">
              <a:rPr lang="vi-VN" smtClean="0"/>
              <a:t>26/08/2020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B413988-BE39-44E2-844D-0758D82D2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4FB3893-8A2F-4EFB-9FBF-64680075F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1695C-BB9E-4C99-9E15-CCD32795815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73186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4F4AF8-1A3C-4C40-912A-66B6196D2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1B54BCD-D14E-4F8E-A8E1-8F92A8DD4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6B90-5C9B-47EB-8F0B-9A9693106601}" type="datetimeFigureOut">
              <a:rPr lang="vi-VN" smtClean="0"/>
              <a:t>26/08/2020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47B78B3-B48F-4C82-A1BF-9585B07E2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D81F014-B984-454F-BF20-80BAEC5FA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1695C-BB9E-4C99-9E15-CCD32795815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83341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BD47571-05EC-4363-91F1-A33D532C6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6B90-5C9B-47EB-8F0B-9A9693106601}" type="datetimeFigureOut">
              <a:rPr lang="vi-VN" smtClean="0"/>
              <a:t>26/08/2020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030B177-6E21-403E-89ED-4832D727C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6C3AD28-CBA6-4CAF-8B64-796F65AEF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1695C-BB9E-4C99-9E15-CCD32795815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0045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0D217D-C75F-486D-9233-B7029CD67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1D16155-0C52-405D-A652-516322CC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143AEC1-BF16-44B3-A32C-D69FF89E36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0626FA1-8E0E-43AB-BCBC-9797A4CBF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6B90-5C9B-47EB-8F0B-9A9693106601}" type="datetimeFigureOut">
              <a:rPr lang="vi-VN" smtClean="0"/>
              <a:t>26/08/2020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B0512D2-399E-4398-86B9-0513BC2EF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B594B6B-06F5-4A3A-A98A-42B40636C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1695C-BB9E-4C99-9E15-CCD32795815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23948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93A831-5355-45D9-A88D-5F6EF3D80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596CBBBD-6D7B-4298-85D9-7CBA3081F8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4D929F2-7FA1-4244-9E9D-E410C0B058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A420610-78AB-4092-9473-FFFA028D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6B90-5C9B-47EB-8F0B-9A9693106601}" type="datetimeFigureOut">
              <a:rPr lang="vi-VN" smtClean="0"/>
              <a:t>26/08/2020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1B35B5E-E867-46AB-B645-AFE9CA434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D5FF6AD-5236-4E3F-89DE-9D408D7F1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1695C-BB9E-4C99-9E15-CCD32795815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13020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21EC2CE-17FB-40FF-8354-AC083B1F7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7ABB57D-31FA-437F-B102-244BD504D1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E7B2AEF-CA88-4F8D-A1EB-DCFC60EFD0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6B90-5C9B-47EB-8F0B-9A9693106601}" type="datetimeFigureOut">
              <a:rPr lang="vi-VN" smtClean="0"/>
              <a:t>26/08/2020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31DA495-10B7-4B6B-B690-8BCFA01137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9D04B04-94DE-4DC6-AAE8-E42154C9B4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1695C-BB9E-4C99-9E15-CCD32795815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22459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567F041-3CF4-4DC6-BF0B-ADFDFD64548F}"/>
              </a:ext>
            </a:extLst>
          </p:cNvPr>
          <p:cNvSpPr txBox="1"/>
          <p:nvPr/>
        </p:nvSpPr>
        <p:spPr>
          <a:xfrm>
            <a:off x="3027832" y="2708748"/>
            <a:ext cx="59473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5400" dirty="0" smtClean="0">
                <a:solidFill>
                  <a:srgbClr val="FF0000"/>
                </a:solidFill>
                <a:latin typeface=".VnAvant" pitchFamily="34" charset="0"/>
              </a:rPr>
              <a:t>Bµi 1</a:t>
            </a:r>
            <a:r>
              <a:rPr lang="en-US" sz="5400" dirty="0" smtClean="0">
                <a:solidFill>
                  <a:srgbClr val="FF0000"/>
                </a:solidFill>
                <a:latin typeface=".VnAvant" pitchFamily="34" charset="0"/>
              </a:rPr>
              <a:t>17</a:t>
            </a:r>
            <a:r>
              <a:rPr lang="vi-VN" sz="54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vi-VN" sz="5400" dirty="0" smtClean="0">
                <a:solidFill>
                  <a:srgbClr val="FF0000"/>
                </a:solidFill>
                <a:latin typeface=".VnAvant" pitchFamily="34" charset="0"/>
              </a:rPr>
              <a:t>:</a:t>
            </a:r>
            <a:r>
              <a:rPr lang="en-US" sz="5400" dirty="0" smtClean="0">
                <a:solidFill>
                  <a:srgbClr val="FF0000"/>
                </a:solidFill>
                <a:latin typeface=".VnAvant" pitchFamily="34" charset="0"/>
              </a:rPr>
              <a:t> ¤n tËp</a:t>
            </a:r>
            <a:endParaRPr lang="vi-VN" sz="5400" dirty="0">
              <a:solidFill>
                <a:srgbClr val="FF0000"/>
              </a:solidFill>
              <a:latin typeface="HP-211" panose="020008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40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18526" r="21013" b="7254"/>
          <a:stretch/>
        </p:blipFill>
        <p:spPr>
          <a:xfrm>
            <a:off x="3612629" y="103564"/>
            <a:ext cx="4691921" cy="6754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90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29083" r="20550" b="27431"/>
          <a:stretch/>
        </p:blipFill>
        <p:spPr>
          <a:xfrm>
            <a:off x="1618937" y="127416"/>
            <a:ext cx="8107297" cy="6730584"/>
          </a:xfrm>
          <a:prstGeom prst="rect">
            <a:avLst/>
          </a:prstGeom>
        </p:spPr>
      </p:pic>
      <p:sp>
        <p:nvSpPr>
          <p:cNvPr id="4" name="Freeform 3"/>
          <p:cNvSpPr/>
          <p:nvPr/>
        </p:nvSpPr>
        <p:spPr>
          <a:xfrm>
            <a:off x="2038178" y="119921"/>
            <a:ext cx="7450596" cy="4557010"/>
          </a:xfrm>
          <a:custGeom>
            <a:avLst/>
            <a:gdLst>
              <a:gd name="connsiteX0" fmla="*/ 270307 w 7450596"/>
              <a:gd name="connsiteY0" fmla="*/ 59961 h 4557010"/>
              <a:gd name="connsiteX1" fmla="*/ 360248 w 7450596"/>
              <a:gd name="connsiteY1" fmla="*/ 44971 h 4557010"/>
              <a:gd name="connsiteX2" fmla="*/ 405219 w 7450596"/>
              <a:gd name="connsiteY2" fmla="*/ 14990 h 4557010"/>
              <a:gd name="connsiteX3" fmla="*/ 660052 w 7450596"/>
              <a:gd name="connsiteY3" fmla="*/ 0 h 4557010"/>
              <a:gd name="connsiteX4" fmla="*/ 1844274 w 7450596"/>
              <a:gd name="connsiteY4" fmla="*/ 14990 h 4557010"/>
              <a:gd name="connsiteX5" fmla="*/ 1889245 w 7450596"/>
              <a:gd name="connsiteY5" fmla="*/ 29981 h 4557010"/>
              <a:gd name="connsiteX6" fmla="*/ 2009166 w 7450596"/>
              <a:gd name="connsiteY6" fmla="*/ 134912 h 4557010"/>
              <a:gd name="connsiteX7" fmla="*/ 2069127 w 7450596"/>
              <a:gd name="connsiteY7" fmla="*/ 209863 h 4557010"/>
              <a:gd name="connsiteX8" fmla="*/ 2099107 w 7450596"/>
              <a:gd name="connsiteY8" fmla="*/ 269823 h 4557010"/>
              <a:gd name="connsiteX9" fmla="*/ 2114097 w 7450596"/>
              <a:gd name="connsiteY9" fmla="*/ 314794 h 4557010"/>
              <a:gd name="connsiteX10" fmla="*/ 2144078 w 7450596"/>
              <a:gd name="connsiteY10" fmla="*/ 344774 h 4557010"/>
              <a:gd name="connsiteX11" fmla="*/ 2189048 w 7450596"/>
              <a:gd name="connsiteY11" fmla="*/ 419725 h 4557010"/>
              <a:gd name="connsiteX12" fmla="*/ 2263999 w 7450596"/>
              <a:gd name="connsiteY12" fmla="*/ 494676 h 4557010"/>
              <a:gd name="connsiteX13" fmla="*/ 2308970 w 7450596"/>
              <a:gd name="connsiteY13" fmla="*/ 599607 h 4557010"/>
              <a:gd name="connsiteX14" fmla="*/ 2353940 w 7450596"/>
              <a:gd name="connsiteY14" fmla="*/ 659568 h 4557010"/>
              <a:gd name="connsiteX15" fmla="*/ 2413901 w 7450596"/>
              <a:gd name="connsiteY15" fmla="*/ 749509 h 4557010"/>
              <a:gd name="connsiteX16" fmla="*/ 2473861 w 7450596"/>
              <a:gd name="connsiteY16" fmla="*/ 839449 h 4557010"/>
              <a:gd name="connsiteX17" fmla="*/ 2593783 w 7450596"/>
              <a:gd name="connsiteY17" fmla="*/ 944381 h 4557010"/>
              <a:gd name="connsiteX18" fmla="*/ 2683724 w 7450596"/>
              <a:gd name="connsiteY18" fmla="*/ 974361 h 4557010"/>
              <a:gd name="connsiteX19" fmla="*/ 3103448 w 7450596"/>
              <a:gd name="connsiteY19" fmla="*/ 989351 h 4557010"/>
              <a:gd name="connsiteX20" fmla="*/ 3253350 w 7450596"/>
              <a:gd name="connsiteY20" fmla="*/ 974361 h 4557010"/>
              <a:gd name="connsiteX21" fmla="*/ 3343291 w 7450596"/>
              <a:gd name="connsiteY21" fmla="*/ 944381 h 4557010"/>
              <a:gd name="connsiteX22" fmla="*/ 3388261 w 7450596"/>
              <a:gd name="connsiteY22" fmla="*/ 929390 h 4557010"/>
              <a:gd name="connsiteX23" fmla="*/ 4482543 w 7450596"/>
              <a:gd name="connsiteY23" fmla="*/ 899410 h 4557010"/>
              <a:gd name="connsiteX24" fmla="*/ 4602465 w 7450596"/>
              <a:gd name="connsiteY24" fmla="*/ 914400 h 4557010"/>
              <a:gd name="connsiteX25" fmla="*/ 4692406 w 7450596"/>
              <a:gd name="connsiteY25" fmla="*/ 944381 h 4557010"/>
              <a:gd name="connsiteX26" fmla="*/ 4827317 w 7450596"/>
              <a:gd name="connsiteY26" fmla="*/ 974361 h 4557010"/>
              <a:gd name="connsiteX27" fmla="*/ 5007199 w 7450596"/>
              <a:gd name="connsiteY27" fmla="*/ 1004341 h 4557010"/>
              <a:gd name="connsiteX28" fmla="*/ 5082150 w 7450596"/>
              <a:gd name="connsiteY28" fmla="*/ 1019331 h 4557010"/>
              <a:gd name="connsiteX29" fmla="*/ 5336983 w 7450596"/>
              <a:gd name="connsiteY29" fmla="*/ 1034322 h 4557010"/>
              <a:gd name="connsiteX30" fmla="*/ 5396943 w 7450596"/>
              <a:gd name="connsiteY30" fmla="*/ 1124263 h 4557010"/>
              <a:gd name="connsiteX31" fmla="*/ 5411933 w 7450596"/>
              <a:gd name="connsiteY31" fmla="*/ 1169233 h 4557010"/>
              <a:gd name="connsiteX32" fmla="*/ 5471894 w 7450596"/>
              <a:gd name="connsiteY32" fmla="*/ 1229194 h 4557010"/>
              <a:gd name="connsiteX33" fmla="*/ 5501874 w 7450596"/>
              <a:gd name="connsiteY33" fmla="*/ 1274164 h 4557010"/>
              <a:gd name="connsiteX34" fmla="*/ 5591815 w 7450596"/>
              <a:gd name="connsiteY34" fmla="*/ 1349115 h 4557010"/>
              <a:gd name="connsiteX35" fmla="*/ 5651776 w 7450596"/>
              <a:gd name="connsiteY35" fmla="*/ 1364105 h 4557010"/>
              <a:gd name="connsiteX36" fmla="*/ 6356314 w 7450596"/>
              <a:gd name="connsiteY36" fmla="*/ 1424066 h 4557010"/>
              <a:gd name="connsiteX37" fmla="*/ 6611147 w 7450596"/>
              <a:gd name="connsiteY37" fmla="*/ 1454046 h 4557010"/>
              <a:gd name="connsiteX38" fmla="*/ 6761048 w 7450596"/>
              <a:gd name="connsiteY38" fmla="*/ 1499017 h 4557010"/>
              <a:gd name="connsiteX39" fmla="*/ 6821009 w 7450596"/>
              <a:gd name="connsiteY39" fmla="*/ 1514007 h 4557010"/>
              <a:gd name="connsiteX40" fmla="*/ 6865979 w 7450596"/>
              <a:gd name="connsiteY40" fmla="*/ 1528997 h 4557010"/>
              <a:gd name="connsiteX41" fmla="*/ 6970911 w 7450596"/>
              <a:gd name="connsiteY41" fmla="*/ 1543987 h 4557010"/>
              <a:gd name="connsiteX42" fmla="*/ 7060852 w 7450596"/>
              <a:gd name="connsiteY42" fmla="*/ 1588958 h 4557010"/>
              <a:gd name="connsiteX43" fmla="*/ 7105822 w 7450596"/>
              <a:gd name="connsiteY43" fmla="*/ 1603948 h 4557010"/>
              <a:gd name="connsiteX44" fmla="*/ 7165783 w 7450596"/>
              <a:gd name="connsiteY44" fmla="*/ 1693889 h 4557010"/>
              <a:gd name="connsiteX45" fmla="*/ 7180773 w 7450596"/>
              <a:gd name="connsiteY45" fmla="*/ 1753849 h 4557010"/>
              <a:gd name="connsiteX46" fmla="*/ 7210753 w 7450596"/>
              <a:gd name="connsiteY46" fmla="*/ 1843790 h 4557010"/>
              <a:gd name="connsiteX47" fmla="*/ 7240733 w 7450596"/>
              <a:gd name="connsiteY47" fmla="*/ 1963712 h 4557010"/>
              <a:gd name="connsiteX48" fmla="*/ 7255724 w 7450596"/>
              <a:gd name="connsiteY48" fmla="*/ 2023672 h 4557010"/>
              <a:gd name="connsiteX49" fmla="*/ 7270714 w 7450596"/>
              <a:gd name="connsiteY49" fmla="*/ 2308486 h 4557010"/>
              <a:gd name="connsiteX50" fmla="*/ 7300694 w 7450596"/>
              <a:gd name="connsiteY50" fmla="*/ 2503358 h 4557010"/>
              <a:gd name="connsiteX51" fmla="*/ 7330674 w 7450596"/>
              <a:gd name="connsiteY51" fmla="*/ 2653259 h 4557010"/>
              <a:gd name="connsiteX52" fmla="*/ 7345665 w 7450596"/>
              <a:gd name="connsiteY52" fmla="*/ 2788171 h 4557010"/>
              <a:gd name="connsiteX53" fmla="*/ 7360655 w 7450596"/>
              <a:gd name="connsiteY53" fmla="*/ 2878112 h 4557010"/>
              <a:gd name="connsiteX54" fmla="*/ 7375645 w 7450596"/>
              <a:gd name="connsiteY54" fmla="*/ 2983043 h 4557010"/>
              <a:gd name="connsiteX55" fmla="*/ 7390635 w 7450596"/>
              <a:gd name="connsiteY55" fmla="*/ 3072984 h 4557010"/>
              <a:gd name="connsiteX56" fmla="*/ 7435606 w 7450596"/>
              <a:gd name="connsiteY56" fmla="*/ 3417758 h 4557010"/>
              <a:gd name="connsiteX57" fmla="*/ 7450596 w 7450596"/>
              <a:gd name="connsiteY57" fmla="*/ 3462728 h 4557010"/>
              <a:gd name="connsiteX58" fmla="*/ 7435606 w 7450596"/>
              <a:gd name="connsiteY58" fmla="*/ 3972394 h 4557010"/>
              <a:gd name="connsiteX59" fmla="*/ 7405625 w 7450596"/>
              <a:gd name="connsiteY59" fmla="*/ 4062335 h 4557010"/>
              <a:gd name="connsiteX60" fmla="*/ 7345665 w 7450596"/>
              <a:gd name="connsiteY60" fmla="*/ 4167266 h 4557010"/>
              <a:gd name="connsiteX61" fmla="*/ 7315684 w 7450596"/>
              <a:gd name="connsiteY61" fmla="*/ 4227227 h 4557010"/>
              <a:gd name="connsiteX62" fmla="*/ 7240733 w 7450596"/>
              <a:gd name="connsiteY62" fmla="*/ 4302177 h 4557010"/>
              <a:gd name="connsiteX63" fmla="*/ 7210753 w 7450596"/>
              <a:gd name="connsiteY63" fmla="*/ 4347148 h 4557010"/>
              <a:gd name="connsiteX64" fmla="*/ 7195763 w 7450596"/>
              <a:gd name="connsiteY64" fmla="*/ 4392118 h 4557010"/>
              <a:gd name="connsiteX65" fmla="*/ 7120812 w 7450596"/>
              <a:gd name="connsiteY65" fmla="*/ 4452079 h 4557010"/>
              <a:gd name="connsiteX66" fmla="*/ 7090832 w 7450596"/>
              <a:gd name="connsiteY66" fmla="*/ 4497049 h 4557010"/>
              <a:gd name="connsiteX67" fmla="*/ 7045861 w 7450596"/>
              <a:gd name="connsiteY67" fmla="*/ 4512040 h 4557010"/>
              <a:gd name="connsiteX68" fmla="*/ 7000891 w 7450596"/>
              <a:gd name="connsiteY68" fmla="*/ 4557010 h 4557010"/>
              <a:gd name="connsiteX69" fmla="*/ 6176432 w 7450596"/>
              <a:gd name="connsiteY69" fmla="*/ 4542020 h 4557010"/>
              <a:gd name="connsiteX70" fmla="*/ 6011540 w 7450596"/>
              <a:gd name="connsiteY70" fmla="*/ 4512040 h 4557010"/>
              <a:gd name="connsiteX71" fmla="*/ 5861638 w 7450596"/>
              <a:gd name="connsiteY71" fmla="*/ 4497049 h 4557010"/>
              <a:gd name="connsiteX72" fmla="*/ 5756707 w 7450596"/>
              <a:gd name="connsiteY72" fmla="*/ 4482059 h 4557010"/>
              <a:gd name="connsiteX73" fmla="*/ 5681756 w 7450596"/>
              <a:gd name="connsiteY73" fmla="*/ 4467069 h 4557010"/>
              <a:gd name="connsiteX74" fmla="*/ 5321992 w 7450596"/>
              <a:gd name="connsiteY74" fmla="*/ 4437089 h 4557010"/>
              <a:gd name="connsiteX75" fmla="*/ 5232052 w 7450596"/>
              <a:gd name="connsiteY75" fmla="*/ 4407109 h 4557010"/>
              <a:gd name="connsiteX76" fmla="*/ 5187081 w 7450596"/>
              <a:gd name="connsiteY76" fmla="*/ 4392118 h 4557010"/>
              <a:gd name="connsiteX77" fmla="*/ 5067160 w 7450596"/>
              <a:gd name="connsiteY77" fmla="*/ 4347148 h 4557010"/>
              <a:gd name="connsiteX78" fmla="*/ 5022189 w 7450596"/>
              <a:gd name="connsiteY78" fmla="*/ 4332158 h 4557010"/>
              <a:gd name="connsiteX79" fmla="*/ 4962229 w 7450596"/>
              <a:gd name="connsiteY79" fmla="*/ 4302177 h 4557010"/>
              <a:gd name="connsiteX80" fmla="*/ 4827317 w 7450596"/>
              <a:gd name="connsiteY80" fmla="*/ 4272197 h 4557010"/>
              <a:gd name="connsiteX81" fmla="*/ 4737376 w 7450596"/>
              <a:gd name="connsiteY81" fmla="*/ 4242217 h 4557010"/>
              <a:gd name="connsiteX82" fmla="*/ 4692406 w 7450596"/>
              <a:gd name="connsiteY82" fmla="*/ 4227227 h 4557010"/>
              <a:gd name="connsiteX83" fmla="*/ 4602465 w 7450596"/>
              <a:gd name="connsiteY83" fmla="*/ 4212236 h 4557010"/>
              <a:gd name="connsiteX84" fmla="*/ 4557494 w 7450596"/>
              <a:gd name="connsiteY84" fmla="*/ 4197246 h 4557010"/>
              <a:gd name="connsiteX85" fmla="*/ 4437573 w 7450596"/>
              <a:gd name="connsiteY85" fmla="*/ 4182256 h 4557010"/>
              <a:gd name="connsiteX86" fmla="*/ 4392602 w 7450596"/>
              <a:gd name="connsiteY86" fmla="*/ 4167266 h 4557010"/>
              <a:gd name="connsiteX87" fmla="*/ 4032838 w 7450596"/>
              <a:gd name="connsiteY87" fmla="*/ 4137286 h 4557010"/>
              <a:gd name="connsiteX88" fmla="*/ 3583133 w 7450596"/>
              <a:gd name="connsiteY88" fmla="*/ 4122295 h 4557010"/>
              <a:gd name="connsiteX89" fmla="*/ 3463212 w 7450596"/>
              <a:gd name="connsiteY89" fmla="*/ 4092315 h 4557010"/>
              <a:gd name="connsiteX90" fmla="*/ 3298320 w 7450596"/>
              <a:gd name="connsiteY90" fmla="*/ 4047345 h 4557010"/>
              <a:gd name="connsiteX91" fmla="*/ 3223370 w 7450596"/>
              <a:gd name="connsiteY91" fmla="*/ 4032354 h 4557010"/>
              <a:gd name="connsiteX92" fmla="*/ 3133429 w 7450596"/>
              <a:gd name="connsiteY92" fmla="*/ 4002374 h 4557010"/>
              <a:gd name="connsiteX93" fmla="*/ 3088458 w 7450596"/>
              <a:gd name="connsiteY93" fmla="*/ 3972394 h 4557010"/>
              <a:gd name="connsiteX94" fmla="*/ 2983527 w 7450596"/>
              <a:gd name="connsiteY94" fmla="*/ 3942413 h 4557010"/>
              <a:gd name="connsiteX95" fmla="*/ 2863606 w 7450596"/>
              <a:gd name="connsiteY95" fmla="*/ 3927423 h 4557010"/>
              <a:gd name="connsiteX96" fmla="*/ 2803645 w 7450596"/>
              <a:gd name="connsiteY96" fmla="*/ 3912433 h 4557010"/>
              <a:gd name="connsiteX97" fmla="*/ 2278989 w 7450596"/>
              <a:gd name="connsiteY97" fmla="*/ 3927423 h 4557010"/>
              <a:gd name="connsiteX98" fmla="*/ 2234019 w 7450596"/>
              <a:gd name="connsiteY98" fmla="*/ 3942413 h 4557010"/>
              <a:gd name="connsiteX99" fmla="*/ 2114097 w 7450596"/>
              <a:gd name="connsiteY99" fmla="*/ 3957404 h 4557010"/>
              <a:gd name="connsiteX100" fmla="*/ 2069127 w 7450596"/>
              <a:gd name="connsiteY100" fmla="*/ 3972394 h 4557010"/>
              <a:gd name="connsiteX101" fmla="*/ 1949206 w 7450596"/>
              <a:gd name="connsiteY101" fmla="*/ 4032354 h 4557010"/>
              <a:gd name="connsiteX102" fmla="*/ 1859265 w 7450596"/>
              <a:gd name="connsiteY102" fmla="*/ 4062335 h 4557010"/>
              <a:gd name="connsiteX103" fmla="*/ 1814294 w 7450596"/>
              <a:gd name="connsiteY103" fmla="*/ 4092315 h 4557010"/>
              <a:gd name="connsiteX104" fmla="*/ 1754333 w 7450596"/>
              <a:gd name="connsiteY104" fmla="*/ 4107305 h 4557010"/>
              <a:gd name="connsiteX105" fmla="*/ 1709363 w 7450596"/>
              <a:gd name="connsiteY105" fmla="*/ 4122295 h 4557010"/>
              <a:gd name="connsiteX106" fmla="*/ 1604432 w 7450596"/>
              <a:gd name="connsiteY106" fmla="*/ 4167266 h 4557010"/>
              <a:gd name="connsiteX107" fmla="*/ 1559461 w 7450596"/>
              <a:gd name="connsiteY107" fmla="*/ 4197246 h 4557010"/>
              <a:gd name="connsiteX108" fmla="*/ 1499501 w 7450596"/>
              <a:gd name="connsiteY108" fmla="*/ 4212236 h 4557010"/>
              <a:gd name="connsiteX109" fmla="*/ 1319619 w 7450596"/>
              <a:gd name="connsiteY109" fmla="*/ 4242217 h 4557010"/>
              <a:gd name="connsiteX110" fmla="*/ 600091 w 7450596"/>
              <a:gd name="connsiteY110" fmla="*/ 4227227 h 4557010"/>
              <a:gd name="connsiteX111" fmla="*/ 555120 w 7450596"/>
              <a:gd name="connsiteY111" fmla="*/ 4212236 h 4557010"/>
              <a:gd name="connsiteX112" fmla="*/ 495160 w 7450596"/>
              <a:gd name="connsiteY112" fmla="*/ 4197246 h 4557010"/>
              <a:gd name="connsiteX113" fmla="*/ 450189 w 7450596"/>
              <a:gd name="connsiteY113" fmla="*/ 4167266 h 4557010"/>
              <a:gd name="connsiteX114" fmla="*/ 390229 w 7450596"/>
              <a:gd name="connsiteY114" fmla="*/ 4137286 h 4557010"/>
              <a:gd name="connsiteX115" fmla="*/ 270307 w 7450596"/>
              <a:gd name="connsiteY115" fmla="*/ 4047345 h 4557010"/>
              <a:gd name="connsiteX116" fmla="*/ 210347 w 7450596"/>
              <a:gd name="connsiteY116" fmla="*/ 3972394 h 4557010"/>
              <a:gd name="connsiteX117" fmla="*/ 150386 w 7450596"/>
              <a:gd name="connsiteY117" fmla="*/ 3912433 h 4557010"/>
              <a:gd name="connsiteX118" fmla="*/ 120406 w 7450596"/>
              <a:gd name="connsiteY118" fmla="*/ 3852472 h 4557010"/>
              <a:gd name="connsiteX119" fmla="*/ 75435 w 7450596"/>
              <a:gd name="connsiteY119" fmla="*/ 3717561 h 4557010"/>
              <a:gd name="connsiteX120" fmla="*/ 30465 w 7450596"/>
              <a:gd name="connsiteY120" fmla="*/ 3657600 h 4557010"/>
              <a:gd name="connsiteX121" fmla="*/ 30465 w 7450596"/>
              <a:gd name="connsiteY121" fmla="*/ 2788171 h 4557010"/>
              <a:gd name="connsiteX122" fmla="*/ 75435 w 7450596"/>
              <a:gd name="connsiteY122" fmla="*/ 2683240 h 4557010"/>
              <a:gd name="connsiteX123" fmla="*/ 120406 w 7450596"/>
              <a:gd name="connsiteY123" fmla="*/ 2563318 h 4557010"/>
              <a:gd name="connsiteX124" fmla="*/ 150386 w 7450596"/>
              <a:gd name="connsiteY124" fmla="*/ 2488368 h 4557010"/>
              <a:gd name="connsiteX125" fmla="*/ 165376 w 7450596"/>
              <a:gd name="connsiteY125" fmla="*/ 2428407 h 4557010"/>
              <a:gd name="connsiteX126" fmla="*/ 180366 w 7450596"/>
              <a:gd name="connsiteY126" fmla="*/ 2383436 h 4557010"/>
              <a:gd name="connsiteX127" fmla="*/ 195356 w 7450596"/>
              <a:gd name="connsiteY127" fmla="*/ 2308486 h 4557010"/>
              <a:gd name="connsiteX128" fmla="*/ 210347 w 7450596"/>
              <a:gd name="connsiteY128" fmla="*/ 2263515 h 4557010"/>
              <a:gd name="connsiteX129" fmla="*/ 240327 w 7450596"/>
              <a:gd name="connsiteY129" fmla="*/ 2128604 h 4557010"/>
              <a:gd name="connsiteX130" fmla="*/ 255317 w 7450596"/>
              <a:gd name="connsiteY130" fmla="*/ 2083633 h 4557010"/>
              <a:gd name="connsiteX131" fmla="*/ 270307 w 7450596"/>
              <a:gd name="connsiteY131" fmla="*/ 2023672 h 4557010"/>
              <a:gd name="connsiteX132" fmla="*/ 300288 w 7450596"/>
              <a:gd name="connsiteY132" fmla="*/ 1933731 h 4557010"/>
              <a:gd name="connsiteX133" fmla="*/ 315278 w 7450596"/>
              <a:gd name="connsiteY133" fmla="*/ 1813810 h 4557010"/>
              <a:gd name="connsiteX134" fmla="*/ 330268 w 7450596"/>
              <a:gd name="connsiteY134" fmla="*/ 1753849 h 4557010"/>
              <a:gd name="connsiteX135" fmla="*/ 345258 w 7450596"/>
              <a:gd name="connsiteY135" fmla="*/ 1648918 h 4557010"/>
              <a:gd name="connsiteX136" fmla="*/ 330268 w 7450596"/>
              <a:gd name="connsiteY136" fmla="*/ 539646 h 4557010"/>
              <a:gd name="connsiteX137" fmla="*/ 315278 w 7450596"/>
              <a:gd name="connsiteY137" fmla="*/ 464695 h 4557010"/>
              <a:gd name="connsiteX138" fmla="*/ 285297 w 7450596"/>
              <a:gd name="connsiteY138" fmla="*/ 179882 h 4557010"/>
              <a:gd name="connsiteX139" fmla="*/ 270307 w 7450596"/>
              <a:gd name="connsiteY139" fmla="*/ 134912 h 4557010"/>
              <a:gd name="connsiteX140" fmla="*/ 360248 w 7450596"/>
              <a:gd name="connsiteY140" fmla="*/ 44971 h 4557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7450596" h="4557010">
                <a:moveTo>
                  <a:pt x="270307" y="59961"/>
                </a:moveTo>
                <a:cubicBezTo>
                  <a:pt x="300287" y="54964"/>
                  <a:pt x="331414" y="54582"/>
                  <a:pt x="360248" y="44971"/>
                </a:cubicBezTo>
                <a:cubicBezTo>
                  <a:pt x="377340" y="39274"/>
                  <a:pt x="387402" y="17663"/>
                  <a:pt x="405219" y="14990"/>
                </a:cubicBezTo>
                <a:cubicBezTo>
                  <a:pt x="489369" y="2367"/>
                  <a:pt x="575108" y="4997"/>
                  <a:pt x="660052" y="0"/>
                </a:cubicBezTo>
                <a:lnTo>
                  <a:pt x="1844274" y="14990"/>
                </a:lnTo>
                <a:cubicBezTo>
                  <a:pt x="1860071" y="15375"/>
                  <a:pt x="1875112" y="22914"/>
                  <a:pt x="1889245" y="29981"/>
                </a:cubicBezTo>
                <a:cubicBezTo>
                  <a:pt x="1938825" y="54771"/>
                  <a:pt x="1970091" y="95837"/>
                  <a:pt x="2009166" y="134912"/>
                </a:cubicBezTo>
                <a:cubicBezTo>
                  <a:pt x="2041999" y="167745"/>
                  <a:pt x="2043911" y="165735"/>
                  <a:pt x="2069127" y="209863"/>
                </a:cubicBezTo>
                <a:cubicBezTo>
                  <a:pt x="2080214" y="229265"/>
                  <a:pt x="2090305" y="249284"/>
                  <a:pt x="2099107" y="269823"/>
                </a:cubicBezTo>
                <a:cubicBezTo>
                  <a:pt x="2105331" y="284347"/>
                  <a:pt x="2105967" y="301245"/>
                  <a:pt x="2114097" y="314794"/>
                </a:cubicBezTo>
                <a:cubicBezTo>
                  <a:pt x="2121368" y="326913"/>
                  <a:pt x="2135863" y="333274"/>
                  <a:pt x="2144078" y="344774"/>
                </a:cubicBezTo>
                <a:cubicBezTo>
                  <a:pt x="2161013" y="368483"/>
                  <a:pt x="2170847" y="396974"/>
                  <a:pt x="2189048" y="419725"/>
                </a:cubicBezTo>
                <a:cubicBezTo>
                  <a:pt x="2211120" y="447315"/>
                  <a:pt x="2263999" y="494676"/>
                  <a:pt x="2263999" y="494676"/>
                </a:cubicBezTo>
                <a:cubicBezTo>
                  <a:pt x="2278572" y="538394"/>
                  <a:pt x="2282507" y="557265"/>
                  <a:pt x="2308970" y="599607"/>
                </a:cubicBezTo>
                <a:cubicBezTo>
                  <a:pt x="2322211" y="620793"/>
                  <a:pt x="2339613" y="639101"/>
                  <a:pt x="2353940" y="659568"/>
                </a:cubicBezTo>
                <a:cubicBezTo>
                  <a:pt x="2374603" y="689087"/>
                  <a:pt x="2413901" y="749509"/>
                  <a:pt x="2413901" y="749509"/>
                </a:cubicBezTo>
                <a:cubicBezTo>
                  <a:pt x="2440244" y="828539"/>
                  <a:pt x="2411480" y="764592"/>
                  <a:pt x="2473861" y="839449"/>
                </a:cubicBezTo>
                <a:cubicBezTo>
                  <a:pt x="2520945" y="895950"/>
                  <a:pt x="2494620" y="911327"/>
                  <a:pt x="2593783" y="944381"/>
                </a:cubicBezTo>
                <a:lnTo>
                  <a:pt x="2683724" y="974361"/>
                </a:lnTo>
                <a:cubicBezTo>
                  <a:pt x="2831375" y="1072795"/>
                  <a:pt x="2719995" y="1011262"/>
                  <a:pt x="3103448" y="989351"/>
                </a:cubicBezTo>
                <a:cubicBezTo>
                  <a:pt x="3153583" y="986486"/>
                  <a:pt x="3203383" y="979358"/>
                  <a:pt x="3253350" y="974361"/>
                </a:cubicBezTo>
                <a:lnTo>
                  <a:pt x="3343291" y="944381"/>
                </a:lnTo>
                <a:cubicBezTo>
                  <a:pt x="3358281" y="939384"/>
                  <a:pt x="3372582" y="931350"/>
                  <a:pt x="3388261" y="929390"/>
                </a:cubicBezTo>
                <a:cubicBezTo>
                  <a:pt x="3830500" y="874111"/>
                  <a:pt x="3467903" y="915020"/>
                  <a:pt x="4482543" y="899410"/>
                </a:cubicBezTo>
                <a:cubicBezTo>
                  <a:pt x="4522517" y="904407"/>
                  <a:pt x="4563074" y="905959"/>
                  <a:pt x="4602465" y="914400"/>
                </a:cubicBezTo>
                <a:cubicBezTo>
                  <a:pt x="4633366" y="921022"/>
                  <a:pt x="4661747" y="936716"/>
                  <a:pt x="4692406" y="944381"/>
                </a:cubicBezTo>
                <a:cubicBezTo>
                  <a:pt x="4752464" y="959396"/>
                  <a:pt x="4762612" y="962943"/>
                  <a:pt x="4827317" y="974361"/>
                </a:cubicBezTo>
                <a:cubicBezTo>
                  <a:pt x="4887180" y="984925"/>
                  <a:pt x="4947592" y="992420"/>
                  <a:pt x="5007199" y="1004341"/>
                </a:cubicBezTo>
                <a:cubicBezTo>
                  <a:pt x="5032183" y="1009338"/>
                  <a:pt x="5056776" y="1017024"/>
                  <a:pt x="5082150" y="1019331"/>
                </a:cubicBezTo>
                <a:cubicBezTo>
                  <a:pt x="5166892" y="1027035"/>
                  <a:pt x="5252039" y="1029325"/>
                  <a:pt x="5336983" y="1034322"/>
                </a:cubicBezTo>
                <a:cubicBezTo>
                  <a:pt x="5356970" y="1064302"/>
                  <a:pt x="5385549" y="1090080"/>
                  <a:pt x="5396943" y="1124263"/>
                </a:cubicBezTo>
                <a:cubicBezTo>
                  <a:pt x="5401940" y="1139253"/>
                  <a:pt x="5402749" y="1156375"/>
                  <a:pt x="5411933" y="1169233"/>
                </a:cubicBezTo>
                <a:cubicBezTo>
                  <a:pt x="5428362" y="1192234"/>
                  <a:pt x="5456215" y="1205675"/>
                  <a:pt x="5471894" y="1229194"/>
                </a:cubicBezTo>
                <a:cubicBezTo>
                  <a:pt x="5481887" y="1244184"/>
                  <a:pt x="5490620" y="1260096"/>
                  <a:pt x="5501874" y="1274164"/>
                </a:cubicBezTo>
                <a:cubicBezTo>
                  <a:pt x="5520200" y="1297071"/>
                  <a:pt x="5572379" y="1339397"/>
                  <a:pt x="5591815" y="1349115"/>
                </a:cubicBezTo>
                <a:cubicBezTo>
                  <a:pt x="5610242" y="1358328"/>
                  <a:pt x="5631789" y="1359108"/>
                  <a:pt x="5651776" y="1364105"/>
                </a:cubicBezTo>
                <a:cubicBezTo>
                  <a:pt x="5905530" y="1490984"/>
                  <a:pt x="5675845" y="1386263"/>
                  <a:pt x="6356314" y="1424066"/>
                </a:cubicBezTo>
                <a:cubicBezTo>
                  <a:pt x="6443206" y="1428893"/>
                  <a:pt x="6526391" y="1437095"/>
                  <a:pt x="6611147" y="1454046"/>
                </a:cubicBezTo>
                <a:cubicBezTo>
                  <a:pt x="6730121" y="1477841"/>
                  <a:pt x="6608067" y="1460772"/>
                  <a:pt x="6761048" y="1499017"/>
                </a:cubicBezTo>
                <a:cubicBezTo>
                  <a:pt x="6781035" y="1504014"/>
                  <a:pt x="6801200" y="1508347"/>
                  <a:pt x="6821009" y="1514007"/>
                </a:cubicBezTo>
                <a:cubicBezTo>
                  <a:pt x="6836202" y="1518348"/>
                  <a:pt x="6850485" y="1525898"/>
                  <a:pt x="6865979" y="1528997"/>
                </a:cubicBezTo>
                <a:cubicBezTo>
                  <a:pt x="6900625" y="1535926"/>
                  <a:pt x="6935934" y="1538990"/>
                  <a:pt x="6970911" y="1543987"/>
                </a:cubicBezTo>
                <a:cubicBezTo>
                  <a:pt x="7083943" y="1581664"/>
                  <a:pt x="6944617" y="1530840"/>
                  <a:pt x="7060852" y="1588958"/>
                </a:cubicBezTo>
                <a:cubicBezTo>
                  <a:pt x="7074985" y="1596024"/>
                  <a:pt x="7090832" y="1598951"/>
                  <a:pt x="7105822" y="1603948"/>
                </a:cubicBezTo>
                <a:cubicBezTo>
                  <a:pt x="7125809" y="1633928"/>
                  <a:pt x="7157044" y="1658933"/>
                  <a:pt x="7165783" y="1693889"/>
                </a:cubicBezTo>
                <a:cubicBezTo>
                  <a:pt x="7170780" y="1713876"/>
                  <a:pt x="7174853" y="1734116"/>
                  <a:pt x="7180773" y="1753849"/>
                </a:cubicBezTo>
                <a:cubicBezTo>
                  <a:pt x="7189854" y="1784118"/>
                  <a:pt x="7203089" y="1813132"/>
                  <a:pt x="7210753" y="1843790"/>
                </a:cubicBezTo>
                <a:lnTo>
                  <a:pt x="7240733" y="1963712"/>
                </a:lnTo>
                <a:lnTo>
                  <a:pt x="7255724" y="2023672"/>
                </a:lnTo>
                <a:cubicBezTo>
                  <a:pt x="7260721" y="2118610"/>
                  <a:pt x="7263423" y="2213697"/>
                  <a:pt x="7270714" y="2308486"/>
                </a:cubicBezTo>
                <a:cubicBezTo>
                  <a:pt x="7274057" y="2351952"/>
                  <a:pt x="7293612" y="2457323"/>
                  <a:pt x="7300694" y="2503358"/>
                </a:cubicBezTo>
                <a:cubicBezTo>
                  <a:pt x="7320379" y="2631313"/>
                  <a:pt x="7303411" y="2571469"/>
                  <a:pt x="7330674" y="2653259"/>
                </a:cubicBezTo>
                <a:cubicBezTo>
                  <a:pt x="7335671" y="2698230"/>
                  <a:pt x="7339685" y="2743320"/>
                  <a:pt x="7345665" y="2788171"/>
                </a:cubicBezTo>
                <a:cubicBezTo>
                  <a:pt x="7349682" y="2818298"/>
                  <a:pt x="7356033" y="2848072"/>
                  <a:pt x="7360655" y="2878112"/>
                </a:cubicBezTo>
                <a:cubicBezTo>
                  <a:pt x="7366027" y="2913033"/>
                  <a:pt x="7370273" y="2948122"/>
                  <a:pt x="7375645" y="2983043"/>
                </a:cubicBezTo>
                <a:cubicBezTo>
                  <a:pt x="7380267" y="3013083"/>
                  <a:pt x="7386618" y="3042857"/>
                  <a:pt x="7390635" y="3072984"/>
                </a:cubicBezTo>
                <a:cubicBezTo>
                  <a:pt x="7400321" y="3145631"/>
                  <a:pt x="7419696" y="3370029"/>
                  <a:pt x="7435606" y="3417758"/>
                </a:cubicBezTo>
                <a:lnTo>
                  <a:pt x="7450596" y="3462728"/>
                </a:lnTo>
                <a:cubicBezTo>
                  <a:pt x="7445599" y="3632617"/>
                  <a:pt x="7448318" y="3802908"/>
                  <a:pt x="7435606" y="3972394"/>
                </a:cubicBezTo>
                <a:cubicBezTo>
                  <a:pt x="7433242" y="4003908"/>
                  <a:pt x="7415619" y="4032355"/>
                  <a:pt x="7405625" y="4062335"/>
                </a:cubicBezTo>
                <a:cubicBezTo>
                  <a:pt x="7376175" y="4150685"/>
                  <a:pt x="7410488" y="4063549"/>
                  <a:pt x="7345665" y="4167266"/>
                </a:cubicBezTo>
                <a:cubicBezTo>
                  <a:pt x="7333822" y="4186216"/>
                  <a:pt x="7329403" y="4209588"/>
                  <a:pt x="7315684" y="4227227"/>
                </a:cubicBezTo>
                <a:cubicBezTo>
                  <a:pt x="7293992" y="4255116"/>
                  <a:pt x="7260331" y="4272779"/>
                  <a:pt x="7240733" y="4302177"/>
                </a:cubicBezTo>
                <a:cubicBezTo>
                  <a:pt x="7230740" y="4317167"/>
                  <a:pt x="7218810" y="4331034"/>
                  <a:pt x="7210753" y="4347148"/>
                </a:cubicBezTo>
                <a:cubicBezTo>
                  <a:pt x="7203687" y="4361281"/>
                  <a:pt x="7203892" y="4378569"/>
                  <a:pt x="7195763" y="4392118"/>
                </a:cubicBezTo>
                <a:cubicBezTo>
                  <a:pt x="7181522" y="4415854"/>
                  <a:pt x="7141240" y="4438461"/>
                  <a:pt x="7120812" y="4452079"/>
                </a:cubicBezTo>
                <a:cubicBezTo>
                  <a:pt x="7110819" y="4467069"/>
                  <a:pt x="7104900" y="4485795"/>
                  <a:pt x="7090832" y="4497049"/>
                </a:cubicBezTo>
                <a:cubicBezTo>
                  <a:pt x="7078493" y="4506920"/>
                  <a:pt x="7059008" y="4503275"/>
                  <a:pt x="7045861" y="4512040"/>
                </a:cubicBezTo>
                <a:cubicBezTo>
                  <a:pt x="7028222" y="4523799"/>
                  <a:pt x="7015881" y="4542020"/>
                  <a:pt x="7000891" y="4557010"/>
                </a:cubicBezTo>
                <a:lnTo>
                  <a:pt x="6176432" y="4542020"/>
                </a:lnTo>
                <a:cubicBezTo>
                  <a:pt x="6131727" y="4540554"/>
                  <a:pt x="6057307" y="4518142"/>
                  <a:pt x="6011540" y="4512040"/>
                </a:cubicBezTo>
                <a:cubicBezTo>
                  <a:pt x="5961764" y="4505403"/>
                  <a:pt x="5911511" y="4502916"/>
                  <a:pt x="5861638" y="4497049"/>
                </a:cubicBezTo>
                <a:cubicBezTo>
                  <a:pt x="5826548" y="4492921"/>
                  <a:pt x="5791558" y="4487867"/>
                  <a:pt x="5756707" y="4482059"/>
                </a:cubicBezTo>
                <a:cubicBezTo>
                  <a:pt x="5731575" y="4477870"/>
                  <a:pt x="5707011" y="4470436"/>
                  <a:pt x="5681756" y="4467069"/>
                </a:cubicBezTo>
                <a:cubicBezTo>
                  <a:pt x="5580361" y="4453550"/>
                  <a:pt x="5416737" y="4443856"/>
                  <a:pt x="5321992" y="4437089"/>
                </a:cubicBezTo>
                <a:lnTo>
                  <a:pt x="5232052" y="4407109"/>
                </a:lnTo>
                <a:cubicBezTo>
                  <a:pt x="5217062" y="4402112"/>
                  <a:pt x="5201876" y="4397666"/>
                  <a:pt x="5187081" y="4392118"/>
                </a:cubicBezTo>
                <a:lnTo>
                  <a:pt x="5067160" y="4347148"/>
                </a:lnTo>
                <a:cubicBezTo>
                  <a:pt x="5052310" y="4341748"/>
                  <a:pt x="5036713" y="4338382"/>
                  <a:pt x="5022189" y="4332158"/>
                </a:cubicBezTo>
                <a:cubicBezTo>
                  <a:pt x="5001650" y="4323355"/>
                  <a:pt x="4982768" y="4310980"/>
                  <a:pt x="4962229" y="4302177"/>
                </a:cubicBezTo>
                <a:cubicBezTo>
                  <a:pt x="4915265" y="4282049"/>
                  <a:pt x="4881215" y="4281180"/>
                  <a:pt x="4827317" y="4272197"/>
                </a:cubicBezTo>
                <a:lnTo>
                  <a:pt x="4737376" y="4242217"/>
                </a:lnTo>
                <a:cubicBezTo>
                  <a:pt x="4722386" y="4237220"/>
                  <a:pt x="4707992" y="4229825"/>
                  <a:pt x="4692406" y="4227227"/>
                </a:cubicBezTo>
                <a:cubicBezTo>
                  <a:pt x="4662426" y="4222230"/>
                  <a:pt x="4632135" y="4218829"/>
                  <a:pt x="4602465" y="4212236"/>
                </a:cubicBezTo>
                <a:cubicBezTo>
                  <a:pt x="4587040" y="4208808"/>
                  <a:pt x="4573040" y="4200073"/>
                  <a:pt x="4557494" y="4197246"/>
                </a:cubicBezTo>
                <a:cubicBezTo>
                  <a:pt x="4517859" y="4190040"/>
                  <a:pt x="4477547" y="4187253"/>
                  <a:pt x="4437573" y="4182256"/>
                </a:cubicBezTo>
                <a:cubicBezTo>
                  <a:pt x="4422583" y="4177259"/>
                  <a:pt x="4408027" y="4170694"/>
                  <a:pt x="4392602" y="4167266"/>
                </a:cubicBezTo>
                <a:cubicBezTo>
                  <a:pt x="4276611" y="4141491"/>
                  <a:pt x="4146873" y="4142038"/>
                  <a:pt x="4032838" y="4137286"/>
                </a:cubicBezTo>
                <a:lnTo>
                  <a:pt x="3583133" y="4122295"/>
                </a:lnTo>
                <a:cubicBezTo>
                  <a:pt x="3543159" y="4112302"/>
                  <a:pt x="3502301" y="4105345"/>
                  <a:pt x="3463212" y="4092315"/>
                </a:cubicBezTo>
                <a:cubicBezTo>
                  <a:pt x="3388874" y="4067536"/>
                  <a:pt x="3408220" y="4072707"/>
                  <a:pt x="3298320" y="4047345"/>
                </a:cubicBezTo>
                <a:cubicBezTo>
                  <a:pt x="3273494" y="4041616"/>
                  <a:pt x="3247950" y="4039058"/>
                  <a:pt x="3223370" y="4032354"/>
                </a:cubicBezTo>
                <a:cubicBezTo>
                  <a:pt x="3192882" y="4024039"/>
                  <a:pt x="3159724" y="4019903"/>
                  <a:pt x="3133429" y="4002374"/>
                </a:cubicBezTo>
                <a:cubicBezTo>
                  <a:pt x="3118439" y="3992381"/>
                  <a:pt x="3105185" y="3979085"/>
                  <a:pt x="3088458" y="3972394"/>
                </a:cubicBezTo>
                <a:cubicBezTo>
                  <a:pt x="3054683" y="3958884"/>
                  <a:pt x="3019197" y="3949547"/>
                  <a:pt x="2983527" y="3942413"/>
                </a:cubicBezTo>
                <a:cubicBezTo>
                  <a:pt x="2944025" y="3934512"/>
                  <a:pt x="2903343" y="3934046"/>
                  <a:pt x="2863606" y="3927423"/>
                </a:cubicBezTo>
                <a:cubicBezTo>
                  <a:pt x="2843284" y="3924036"/>
                  <a:pt x="2823632" y="3917430"/>
                  <a:pt x="2803645" y="3912433"/>
                </a:cubicBezTo>
                <a:cubicBezTo>
                  <a:pt x="2628760" y="3917430"/>
                  <a:pt x="2453704" y="3918228"/>
                  <a:pt x="2278989" y="3927423"/>
                </a:cubicBezTo>
                <a:cubicBezTo>
                  <a:pt x="2263210" y="3928253"/>
                  <a:pt x="2249565" y="3939586"/>
                  <a:pt x="2234019" y="3942413"/>
                </a:cubicBezTo>
                <a:cubicBezTo>
                  <a:pt x="2194384" y="3949620"/>
                  <a:pt x="2154071" y="3952407"/>
                  <a:pt x="2114097" y="3957404"/>
                </a:cubicBezTo>
                <a:cubicBezTo>
                  <a:pt x="2099107" y="3962401"/>
                  <a:pt x="2083512" y="3965856"/>
                  <a:pt x="2069127" y="3972394"/>
                </a:cubicBezTo>
                <a:cubicBezTo>
                  <a:pt x="2028441" y="3990888"/>
                  <a:pt x="1991604" y="4018221"/>
                  <a:pt x="1949206" y="4032354"/>
                </a:cubicBezTo>
                <a:cubicBezTo>
                  <a:pt x="1919226" y="4042348"/>
                  <a:pt x="1885560" y="4044806"/>
                  <a:pt x="1859265" y="4062335"/>
                </a:cubicBezTo>
                <a:cubicBezTo>
                  <a:pt x="1844275" y="4072328"/>
                  <a:pt x="1830853" y="4085218"/>
                  <a:pt x="1814294" y="4092315"/>
                </a:cubicBezTo>
                <a:cubicBezTo>
                  <a:pt x="1795358" y="4100430"/>
                  <a:pt x="1774142" y="4101645"/>
                  <a:pt x="1754333" y="4107305"/>
                </a:cubicBezTo>
                <a:cubicBezTo>
                  <a:pt x="1739140" y="4111646"/>
                  <a:pt x="1724353" y="4117298"/>
                  <a:pt x="1709363" y="4122295"/>
                </a:cubicBezTo>
                <a:cubicBezTo>
                  <a:pt x="1596464" y="4197562"/>
                  <a:pt x="1739945" y="4109190"/>
                  <a:pt x="1604432" y="4167266"/>
                </a:cubicBezTo>
                <a:cubicBezTo>
                  <a:pt x="1587873" y="4174363"/>
                  <a:pt x="1576020" y="4190149"/>
                  <a:pt x="1559461" y="4197246"/>
                </a:cubicBezTo>
                <a:cubicBezTo>
                  <a:pt x="1540525" y="4205361"/>
                  <a:pt x="1519750" y="4208439"/>
                  <a:pt x="1499501" y="4212236"/>
                </a:cubicBezTo>
                <a:cubicBezTo>
                  <a:pt x="1439754" y="4223439"/>
                  <a:pt x="1379580" y="4232223"/>
                  <a:pt x="1319619" y="4242217"/>
                </a:cubicBezTo>
                <a:lnTo>
                  <a:pt x="600091" y="4227227"/>
                </a:lnTo>
                <a:cubicBezTo>
                  <a:pt x="584302" y="4226608"/>
                  <a:pt x="570313" y="4216577"/>
                  <a:pt x="555120" y="4212236"/>
                </a:cubicBezTo>
                <a:cubicBezTo>
                  <a:pt x="535311" y="4206576"/>
                  <a:pt x="515147" y="4202243"/>
                  <a:pt x="495160" y="4197246"/>
                </a:cubicBezTo>
                <a:cubicBezTo>
                  <a:pt x="480170" y="4187253"/>
                  <a:pt x="465831" y="4176204"/>
                  <a:pt x="450189" y="4167266"/>
                </a:cubicBezTo>
                <a:cubicBezTo>
                  <a:pt x="430787" y="4156179"/>
                  <a:pt x="408822" y="4149681"/>
                  <a:pt x="390229" y="4137286"/>
                </a:cubicBezTo>
                <a:cubicBezTo>
                  <a:pt x="348654" y="4109569"/>
                  <a:pt x="305639" y="4082678"/>
                  <a:pt x="270307" y="4047345"/>
                </a:cubicBezTo>
                <a:cubicBezTo>
                  <a:pt x="168238" y="3945273"/>
                  <a:pt x="323822" y="4104781"/>
                  <a:pt x="210347" y="3972394"/>
                </a:cubicBezTo>
                <a:cubicBezTo>
                  <a:pt x="191952" y="3950933"/>
                  <a:pt x="170373" y="3932420"/>
                  <a:pt x="150386" y="3912433"/>
                </a:cubicBezTo>
                <a:cubicBezTo>
                  <a:pt x="140393" y="3892446"/>
                  <a:pt x="128252" y="3873395"/>
                  <a:pt x="120406" y="3852472"/>
                </a:cubicBezTo>
                <a:cubicBezTo>
                  <a:pt x="89061" y="3768886"/>
                  <a:pt x="125902" y="3808403"/>
                  <a:pt x="75435" y="3717561"/>
                </a:cubicBezTo>
                <a:cubicBezTo>
                  <a:pt x="63302" y="3695721"/>
                  <a:pt x="45455" y="3677587"/>
                  <a:pt x="30465" y="3657600"/>
                </a:cubicBezTo>
                <a:cubicBezTo>
                  <a:pt x="-5325" y="3174446"/>
                  <a:pt x="-14717" y="3300233"/>
                  <a:pt x="30465" y="2788171"/>
                </a:cubicBezTo>
                <a:cubicBezTo>
                  <a:pt x="33007" y="2759358"/>
                  <a:pt x="65985" y="2704503"/>
                  <a:pt x="75435" y="2683240"/>
                </a:cubicBezTo>
                <a:cubicBezTo>
                  <a:pt x="121780" y="2578962"/>
                  <a:pt x="90741" y="2642423"/>
                  <a:pt x="120406" y="2563318"/>
                </a:cubicBezTo>
                <a:cubicBezTo>
                  <a:pt x="129854" y="2538123"/>
                  <a:pt x="141877" y="2513895"/>
                  <a:pt x="150386" y="2488368"/>
                </a:cubicBezTo>
                <a:cubicBezTo>
                  <a:pt x="156901" y="2468823"/>
                  <a:pt x="159716" y="2448216"/>
                  <a:pt x="165376" y="2428407"/>
                </a:cubicBezTo>
                <a:cubicBezTo>
                  <a:pt x="169717" y="2413214"/>
                  <a:pt x="176534" y="2398765"/>
                  <a:pt x="180366" y="2383436"/>
                </a:cubicBezTo>
                <a:cubicBezTo>
                  <a:pt x="186545" y="2358719"/>
                  <a:pt x="189177" y="2333203"/>
                  <a:pt x="195356" y="2308486"/>
                </a:cubicBezTo>
                <a:cubicBezTo>
                  <a:pt x="199188" y="2293157"/>
                  <a:pt x="206515" y="2278844"/>
                  <a:pt x="210347" y="2263515"/>
                </a:cubicBezTo>
                <a:cubicBezTo>
                  <a:pt x="241267" y="2139839"/>
                  <a:pt x="209544" y="2236346"/>
                  <a:pt x="240327" y="2128604"/>
                </a:cubicBezTo>
                <a:cubicBezTo>
                  <a:pt x="244668" y="2113411"/>
                  <a:pt x="250976" y="2098826"/>
                  <a:pt x="255317" y="2083633"/>
                </a:cubicBezTo>
                <a:cubicBezTo>
                  <a:pt x="260977" y="2063824"/>
                  <a:pt x="264387" y="2043405"/>
                  <a:pt x="270307" y="2023672"/>
                </a:cubicBezTo>
                <a:cubicBezTo>
                  <a:pt x="279388" y="1993403"/>
                  <a:pt x="300288" y="1933731"/>
                  <a:pt x="300288" y="1933731"/>
                </a:cubicBezTo>
                <a:cubicBezTo>
                  <a:pt x="305285" y="1893757"/>
                  <a:pt x="308655" y="1853547"/>
                  <a:pt x="315278" y="1813810"/>
                </a:cubicBezTo>
                <a:cubicBezTo>
                  <a:pt x="318665" y="1793488"/>
                  <a:pt x="326583" y="1774119"/>
                  <a:pt x="330268" y="1753849"/>
                </a:cubicBezTo>
                <a:cubicBezTo>
                  <a:pt x="336588" y="1719087"/>
                  <a:pt x="340261" y="1683895"/>
                  <a:pt x="345258" y="1648918"/>
                </a:cubicBezTo>
                <a:cubicBezTo>
                  <a:pt x="340261" y="1279161"/>
                  <a:pt x="339627" y="909319"/>
                  <a:pt x="330268" y="539646"/>
                </a:cubicBezTo>
                <a:cubicBezTo>
                  <a:pt x="329623" y="514176"/>
                  <a:pt x="318092" y="490018"/>
                  <a:pt x="315278" y="464695"/>
                </a:cubicBezTo>
                <a:cubicBezTo>
                  <a:pt x="300922" y="335485"/>
                  <a:pt x="309616" y="289315"/>
                  <a:pt x="285297" y="179882"/>
                </a:cubicBezTo>
                <a:cubicBezTo>
                  <a:pt x="281869" y="164457"/>
                  <a:pt x="275304" y="149902"/>
                  <a:pt x="270307" y="134912"/>
                </a:cubicBezTo>
                <a:cubicBezTo>
                  <a:pt x="289404" y="20327"/>
                  <a:pt x="254903" y="44971"/>
                  <a:pt x="360248" y="44971"/>
                </a:cubicBezTo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948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29083" r="20550" b="27431"/>
          <a:stretch/>
        </p:blipFill>
        <p:spPr>
          <a:xfrm>
            <a:off x="1618937" y="127416"/>
            <a:ext cx="8107297" cy="673058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368446" y="127416"/>
            <a:ext cx="1304144" cy="6820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>
              <a:latin typeface="HP-211" panose="020008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25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5992" y="-5417"/>
            <a:ext cx="11516120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r>
              <a:rPr lang="vi-VN" sz="4400" b="1" dirty="0" smtClean="0">
                <a:solidFill>
                  <a:srgbClr val="0000FF"/>
                </a:solidFill>
                <a:latin typeface=".VnAvant" pitchFamily="34" charset="0"/>
              </a:rPr>
              <a:t>µi häc cho gµ trèng</a:t>
            </a:r>
          </a:p>
          <a:p>
            <a:pPr algn="just"/>
            <a:r>
              <a:rPr lang="vi-VN" sz="4400" b="1" dirty="0" smtClean="0">
                <a:solidFill>
                  <a:srgbClr val="0000FF"/>
                </a:solidFill>
                <a:latin typeface=".VnAvant" pitchFamily="34" charset="0"/>
              </a:rPr>
              <a:t>     Häa mi, kh</a:t>
            </a:r>
            <a:r>
              <a:rPr lang="vi-VN" sz="4400" b="1" dirty="0">
                <a:solidFill>
                  <a:srgbClr val="0000FF"/>
                </a:solidFill>
                <a:latin typeface=".VnAvant" pitchFamily="34" charset="0"/>
              </a:rPr>
              <a:t>ư</a:t>
            </a:r>
            <a:r>
              <a:rPr lang="vi-VN" sz="4400" b="1" dirty="0" smtClean="0">
                <a:solidFill>
                  <a:srgbClr val="0000FF"/>
                </a:solidFill>
                <a:latin typeface=".VnAvant" pitchFamily="34" charset="0"/>
              </a:rPr>
              <a:t>­íu, chÝch chße tËp bay tõ s¸ng ®Õn khuya ®Ó tham gia héi khoÎ. Cßn gµ trèng chØ rong ch¬i, ch¼ng tËp g×.</a:t>
            </a:r>
          </a:p>
          <a:p>
            <a:pPr algn="just"/>
            <a:r>
              <a:rPr lang="vi-VN" sz="4400" b="1" dirty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vi-VN" sz="4400" b="1" dirty="0" smtClean="0">
                <a:solidFill>
                  <a:srgbClr val="0000FF"/>
                </a:solidFill>
                <a:latin typeface=".VnAvant" pitchFamily="34" charset="0"/>
              </a:rPr>
              <a:t>    Ngµy héi ®Õn. C¸c b¹n chim ®Òu bay vót lªn ngän c©y cao. Riªng gµ trèng, tuy cè xße c¸nh, còng chØ bay lªn ®­</a:t>
            </a:r>
            <a:r>
              <a:rPr lang="vi-VN" sz="4400" b="1" dirty="0">
                <a:solidFill>
                  <a:srgbClr val="0000FF"/>
                </a:solidFill>
                <a:latin typeface=".VnAvant" pitchFamily="34" charset="0"/>
              </a:rPr>
              <a:t>ư</a:t>
            </a:r>
            <a:r>
              <a:rPr lang="vi-VN" sz="4400" b="1" dirty="0" smtClean="0">
                <a:solidFill>
                  <a:srgbClr val="0000FF"/>
                </a:solidFill>
                <a:latin typeface=".VnAvant" pitchFamily="34" charset="0"/>
              </a:rPr>
              <a:t>îc ngang ®èng r¬m, råi r¬i bÞch xuèng.</a:t>
            </a:r>
          </a:p>
          <a:p>
            <a:pPr algn="just"/>
            <a:r>
              <a:rPr lang="vi-VN" sz="4400" b="1" dirty="0" smtClean="0">
                <a:solidFill>
                  <a:srgbClr val="0000FF"/>
                </a:solidFill>
                <a:latin typeface=".VnAvant" pitchFamily="34" charset="0"/>
              </a:rPr>
              <a:t>     Tõ thuë ®ã ®Õn giê, gµ trèng vÉn ®á mÆt v×  ngư­îng</a:t>
            </a:r>
            <a:endParaRPr lang="en-US" sz="4400" b="1" dirty="0" smtClean="0">
              <a:solidFill>
                <a:srgbClr val="0000FF"/>
              </a:solidFill>
              <a:latin typeface=".VnAvant" pitchFamily="34" charset="0"/>
            </a:endParaRPr>
          </a:p>
          <a:p>
            <a:pPr algn="just"/>
            <a:endParaRPr lang="en-US" sz="3600" dirty="0">
              <a:solidFill>
                <a:schemeClr val="accent1">
                  <a:lumMod val="50000"/>
                </a:schemeClr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95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6091" y="1348959"/>
            <a:ext cx="1151612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latin typeface=".VnAvant" pitchFamily="34" charset="0"/>
              </a:rPr>
              <a:t>         c¸c tõ cÇn luyÖn ®äc:</a:t>
            </a:r>
          </a:p>
          <a:p>
            <a:pPr algn="just"/>
            <a:endParaRPr lang="vi-VN" sz="4000" dirty="0" smtClean="0">
              <a:solidFill>
                <a:srgbClr val="0000FF"/>
              </a:solidFill>
              <a:latin typeface=".VnAvant" pitchFamily="34" charset="0"/>
            </a:endParaRPr>
          </a:p>
          <a:p>
            <a:pPr algn="just"/>
            <a:r>
              <a:rPr lang="vi-VN" sz="4000" b="1" dirty="0">
                <a:solidFill>
                  <a:srgbClr val="0000FF"/>
                </a:solidFill>
                <a:latin typeface=".VnAvant" pitchFamily="34" charset="0"/>
              </a:rPr>
              <a:t>khư­íu</a:t>
            </a:r>
            <a:r>
              <a:rPr lang="vi-VN" sz="4000" b="1" dirty="0" smtClean="0">
                <a:solidFill>
                  <a:srgbClr val="0000FF"/>
                </a:solidFill>
                <a:latin typeface=".VnAvant" pitchFamily="34" charset="0"/>
              </a:rPr>
              <a:t>, chÝch chße, khuya, héi kháe, rong ch¬i, bay vót, xße c¸nh, r¬i bÞch xuèng, </a:t>
            </a:r>
          </a:p>
          <a:p>
            <a:pPr algn="just"/>
            <a:r>
              <a:rPr lang="vi-VN" sz="4000" b="1" dirty="0" smtClean="0">
                <a:solidFill>
                  <a:srgbClr val="0000FF"/>
                </a:solidFill>
                <a:latin typeface=".VnAvant" pitchFamily="34" charset="0"/>
              </a:rPr>
              <a:t>ng</a:t>
            </a:r>
            <a:r>
              <a:rPr lang="vi-VN" sz="4000" b="1" dirty="0">
                <a:solidFill>
                  <a:srgbClr val="0000FF"/>
                </a:solidFill>
                <a:latin typeface=".VnAvant" pitchFamily="34" charset="0"/>
              </a:rPr>
              <a:t>ư</a:t>
            </a:r>
            <a:r>
              <a:rPr lang="vi-VN" sz="4000" b="1" dirty="0" smtClean="0">
                <a:solidFill>
                  <a:srgbClr val="0000FF"/>
                </a:solidFill>
                <a:latin typeface=".VnAvant" pitchFamily="34" charset="0"/>
              </a:rPr>
              <a:t>­îng</a:t>
            </a:r>
            <a:endParaRPr lang="en-US" sz="4000" b="1" dirty="0">
              <a:solidFill>
                <a:srgbClr val="0000FF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4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5992" y="-5417"/>
            <a:ext cx="11516120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r>
              <a:rPr lang="vi-VN" sz="4400" b="1" dirty="0" smtClean="0">
                <a:solidFill>
                  <a:srgbClr val="0000FF"/>
                </a:solidFill>
                <a:latin typeface=".VnAvant" pitchFamily="34" charset="0"/>
              </a:rPr>
              <a:t>µi häc cho gµ trèng</a:t>
            </a:r>
          </a:p>
          <a:p>
            <a:pPr algn="just"/>
            <a:r>
              <a:rPr lang="vi-VN" sz="4400" b="1" dirty="0" smtClean="0">
                <a:solidFill>
                  <a:srgbClr val="0000FF"/>
                </a:solidFill>
                <a:latin typeface=".VnAvant" pitchFamily="34" charset="0"/>
              </a:rPr>
              <a:t>     Häa mi, kh</a:t>
            </a:r>
            <a:r>
              <a:rPr lang="vi-VN" sz="4400" b="1" dirty="0">
                <a:solidFill>
                  <a:srgbClr val="0000FF"/>
                </a:solidFill>
                <a:latin typeface=".VnAvant" pitchFamily="34" charset="0"/>
              </a:rPr>
              <a:t>ư</a:t>
            </a:r>
            <a:r>
              <a:rPr lang="vi-VN" sz="4400" b="1" dirty="0" smtClean="0">
                <a:solidFill>
                  <a:srgbClr val="0000FF"/>
                </a:solidFill>
                <a:latin typeface=".VnAvant" pitchFamily="34" charset="0"/>
              </a:rPr>
              <a:t>­íu, chÝch chße tËp bay tõ s¸ng ®Õn khuya ®Ó tham gia héi khoÎ. Cßn gµ trèng chØ rong ch¬i, ch¼ng tËp g×.</a:t>
            </a:r>
          </a:p>
          <a:p>
            <a:pPr algn="just"/>
            <a:r>
              <a:rPr lang="vi-VN" sz="4400" b="1" dirty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vi-VN" sz="4400" b="1" dirty="0" smtClean="0">
                <a:solidFill>
                  <a:srgbClr val="0000FF"/>
                </a:solidFill>
                <a:latin typeface=".VnAvant" pitchFamily="34" charset="0"/>
              </a:rPr>
              <a:t>    Ngµy héi ®Õn.  C¸c b¹n chim ®Òu bay vót lªn ngän c©y cao.  Riªng gµ trèng, tuy cè xße c¸nh, còng chØ bay lªn ®­</a:t>
            </a:r>
            <a:r>
              <a:rPr lang="vi-VN" sz="4400" b="1" dirty="0">
                <a:solidFill>
                  <a:srgbClr val="0000FF"/>
                </a:solidFill>
                <a:latin typeface=".VnAvant" pitchFamily="34" charset="0"/>
              </a:rPr>
              <a:t>ư</a:t>
            </a:r>
            <a:r>
              <a:rPr lang="vi-VN" sz="4400" b="1" dirty="0" smtClean="0">
                <a:solidFill>
                  <a:srgbClr val="0000FF"/>
                </a:solidFill>
                <a:latin typeface=".VnAvant" pitchFamily="34" charset="0"/>
              </a:rPr>
              <a:t>îc ngang ®èng r¬m, råi r¬i bÞch xuèng.</a:t>
            </a:r>
          </a:p>
          <a:p>
            <a:pPr algn="just"/>
            <a:r>
              <a:rPr lang="vi-VN" sz="4400" b="1" dirty="0" smtClean="0">
                <a:solidFill>
                  <a:srgbClr val="0000FF"/>
                </a:solidFill>
                <a:latin typeface=".VnAvant" pitchFamily="34" charset="0"/>
              </a:rPr>
              <a:t>     Tõ thuë ®ã ®Õn giê, gµ trèng vÉn ®á mÆt v×  ngư­îng</a:t>
            </a:r>
            <a:endParaRPr lang="en-US" sz="4400" b="1" dirty="0" smtClean="0">
              <a:solidFill>
                <a:srgbClr val="0000FF"/>
              </a:solidFill>
              <a:latin typeface=".VnAvant" pitchFamily="34" charset="0"/>
            </a:endParaRPr>
          </a:p>
          <a:p>
            <a:pPr algn="just"/>
            <a:endParaRPr lang="en-US" sz="3600" dirty="0">
              <a:solidFill>
                <a:schemeClr val="accent1">
                  <a:lumMod val="50000"/>
                </a:schemeClr>
              </a:solidFill>
              <a:latin typeface=".VnAvant" pitchFamily="34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935397" y="887803"/>
            <a:ext cx="309716" cy="398207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dirty="0" smtClean="0">
                <a:latin typeface="HP-211" panose="02000800000000000000" pitchFamily="2" charset="0"/>
              </a:rPr>
              <a:t>1</a:t>
            </a:r>
            <a:endParaRPr lang="en-US" sz="2800" dirty="0">
              <a:latin typeface="HP-211" panose="02000800000000000000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290595" y="2159915"/>
            <a:ext cx="309716" cy="398207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dirty="0">
                <a:latin typeface="HP-211" panose="02000800000000000000" pitchFamily="2" charset="0"/>
              </a:rPr>
              <a:t>2</a:t>
            </a:r>
            <a:endParaRPr lang="en-US" sz="2800" dirty="0">
              <a:latin typeface="HP-211" panose="02000800000000000000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972114" y="2831138"/>
            <a:ext cx="309716" cy="398207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dirty="0">
                <a:latin typeface="HP-211" panose="02000800000000000000" pitchFamily="2" charset="0"/>
              </a:rPr>
              <a:t>3</a:t>
            </a:r>
            <a:endParaRPr lang="en-US" sz="2800" dirty="0">
              <a:latin typeface="HP-211" panose="02000800000000000000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5242650" y="2831138"/>
            <a:ext cx="309716" cy="398207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dirty="0">
                <a:latin typeface="HP-211" panose="02000800000000000000" pitchFamily="2" charset="0"/>
              </a:rPr>
              <a:t>4</a:t>
            </a:r>
            <a:endParaRPr lang="en-US" sz="2800" dirty="0">
              <a:latin typeface="HP-211" panose="02000800000000000000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7106388" y="3504185"/>
            <a:ext cx="309716" cy="398207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dirty="0">
                <a:latin typeface="HP-211" panose="02000800000000000000" pitchFamily="2" charset="0"/>
              </a:rPr>
              <a:t>5</a:t>
            </a:r>
            <a:endParaRPr lang="en-US" sz="2800" dirty="0">
              <a:latin typeface="HP-211" panose="02000800000000000000" pitchFamily="2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935397" y="5574338"/>
            <a:ext cx="309716" cy="398207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dirty="0">
                <a:latin typeface="HP-211" panose="02000800000000000000" pitchFamily="2" charset="0"/>
              </a:rPr>
              <a:t>6</a:t>
            </a:r>
            <a:endParaRPr lang="en-US" sz="2800" dirty="0">
              <a:latin typeface="HP-211" panose="020008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34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5992" y="-5417"/>
            <a:ext cx="11516120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r>
              <a:rPr lang="vi-VN" sz="4400" b="1" dirty="0" smtClean="0">
                <a:solidFill>
                  <a:srgbClr val="0000FF"/>
                </a:solidFill>
                <a:latin typeface=".VnAvant" pitchFamily="34" charset="0"/>
              </a:rPr>
              <a:t>µi häc cho gµ trèng</a:t>
            </a:r>
          </a:p>
          <a:p>
            <a:pPr algn="just"/>
            <a:r>
              <a:rPr lang="vi-VN" sz="4400" b="1" dirty="0" smtClean="0">
                <a:solidFill>
                  <a:schemeClr val="accent2">
                    <a:lumMod val="75000"/>
                  </a:schemeClr>
                </a:solidFill>
                <a:latin typeface=".VnAvant" pitchFamily="34" charset="0"/>
              </a:rPr>
              <a:t>     Häa mi, kh</a:t>
            </a:r>
            <a:r>
              <a:rPr lang="vi-VN" sz="4400" b="1" dirty="0">
                <a:solidFill>
                  <a:schemeClr val="accent2">
                    <a:lumMod val="75000"/>
                  </a:schemeClr>
                </a:solidFill>
                <a:latin typeface=".VnAvant" pitchFamily="34" charset="0"/>
              </a:rPr>
              <a:t>ư</a:t>
            </a:r>
            <a:r>
              <a:rPr lang="vi-VN" sz="4400" b="1" dirty="0" smtClean="0">
                <a:solidFill>
                  <a:schemeClr val="accent2">
                    <a:lumMod val="75000"/>
                  </a:schemeClr>
                </a:solidFill>
                <a:latin typeface=".VnAvant" pitchFamily="34" charset="0"/>
              </a:rPr>
              <a:t>­íu, chÝch chße tËp bay tõ s¸ng ®Õn khuya ®Ó tham gia héi khoÎ. Cßn gµ trèng chØ rong ch¬i, ch¼ng tËp g×.</a:t>
            </a:r>
          </a:p>
          <a:p>
            <a:pPr algn="just"/>
            <a:r>
              <a:rPr lang="vi-VN" sz="4400" b="1" dirty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vi-VN" sz="4400" b="1" dirty="0" smtClean="0">
                <a:solidFill>
                  <a:srgbClr val="0000FF"/>
                </a:solidFill>
                <a:latin typeface=".VnAvant" pitchFamily="34" charset="0"/>
              </a:rPr>
              <a:t>    </a:t>
            </a:r>
            <a:r>
              <a:rPr lang="vi-VN" sz="4400" b="1" dirty="0" smtClean="0">
                <a:solidFill>
                  <a:schemeClr val="accent6">
                    <a:lumMod val="50000"/>
                  </a:schemeClr>
                </a:solidFill>
                <a:latin typeface=".VnAvant" pitchFamily="34" charset="0"/>
              </a:rPr>
              <a:t>Ngµy héi ®Õn. C¸c b¹n chim ®Òu bay vót lªn ngän c©y cao. Riªng gµ trèng, tuy cè xße c¸nh, còng chØ bay lªn ®­</a:t>
            </a:r>
            <a:r>
              <a:rPr lang="vi-VN" sz="4400" b="1" dirty="0">
                <a:solidFill>
                  <a:schemeClr val="accent6">
                    <a:lumMod val="50000"/>
                  </a:schemeClr>
                </a:solidFill>
                <a:latin typeface=".VnAvant" pitchFamily="34" charset="0"/>
              </a:rPr>
              <a:t>ư</a:t>
            </a:r>
            <a:r>
              <a:rPr lang="vi-VN" sz="4400" b="1" dirty="0" smtClean="0">
                <a:solidFill>
                  <a:schemeClr val="accent6">
                    <a:lumMod val="50000"/>
                  </a:schemeClr>
                </a:solidFill>
                <a:latin typeface=".VnAvant" pitchFamily="34" charset="0"/>
              </a:rPr>
              <a:t>îc ngang ®èng r¬m, råi r¬i bÞch xuèng.</a:t>
            </a:r>
          </a:p>
          <a:p>
            <a:pPr algn="just"/>
            <a:r>
              <a:rPr lang="vi-VN" sz="4400" b="1" dirty="0" smtClean="0">
                <a:solidFill>
                  <a:srgbClr val="FF0066"/>
                </a:solidFill>
                <a:latin typeface=".VnAvant" pitchFamily="34" charset="0"/>
              </a:rPr>
              <a:t>     Tõ thuë ®ã ®Õn giê, gµ trèng vÉn ®á mÆt v×  ngư­îng</a:t>
            </a:r>
            <a:endParaRPr lang="en-US" sz="4400" b="1" dirty="0" smtClean="0">
              <a:solidFill>
                <a:srgbClr val="FF0066"/>
              </a:solidFill>
              <a:latin typeface=".VnAvant" pitchFamily="34" charset="0"/>
            </a:endParaRPr>
          </a:p>
          <a:p>
            <a:pPr algn="just"/>
            <a:endParaRPr lang="en-US" sz="3600" dirty="0">
              <a:solidFill>
                <a:schemeClr val="accent1">
                  <a:lumMod val="50000"/>
                </a:schemeClr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19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4248" y="335735"/>
            <a:ext cx="489857" cy="587828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600" dirty="0" smtClean="0">
                <a:solidFill>
                  <a:srgbClr val="FF0000"/>
                </a:solidFill>
              </a:rPr>
              <a:t>?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4105" y="279996"/>
            <a:ext cx="1116321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4400" b="1" dirty="0" smtClean="0">
                <a:solidFill>
                  <a:srgbClr val="0070C0"/>
                </a:solidFill>
                <a:latin typeface=".VnAvant" pitchFamily="34" charset="0"/>
              </a:rPr>
              <a:t>Chän dÊu c©u ( </a:t>
            </a:r>
            <a:r>
              <a:rPr lang="vi-VN" sz="4400" b="1" dirty="0" smtClean="0">
                <a:solidFill>
                  <a:srgbClr val="FF0000"/>
                </a:solidFill>
                <a:latin typeface=".VnAvant" pitchFamily="34" charset="0"/>
              </a:rPr>
              <a:t>dÊu chÊm </a:t>
            </a:r>
            <a:r>
              <a:rPr lang="vi-VN" sz="4400" b="1" dirty="0" smtClean="0">
                <a:solidFill>
                  <a:srgbClr val="0070C0"/>
                </a:solidFill>
                <a:latin typeface=".VnAvant" pitchFamily="34" charset="0"/>
              </a:rPr>
              <a:t>hoÆc </a:t>
            </a:r>
            <a:r>
              <a:rPr lang="vi-VN" sz="4400" b="1" dirty="0" smtClean="0">
                <a:solidFill>
                  <a:srgbClr val="FF0000"/>
                </a:solidFill>
                <a:latin typeface=".VnAvant" pitchFamily="34" charset="0"/>
              </a:rPr>
              <a:t>dÊu chÊm hái </a:t>
            </a:r>
            <a:r>
              <a:rPr lang="vi-VN" sz="4400" b="1" dirty="0" smtClean="0">
                <a:solidFill>
                  <a:srgbClr val="0070C0"/>
                </a:solidFill>
                <a:latin typeface=".VnAvant" pitchFamily="34" charset="0"/>
              </a:rPr>
              <a:t>) hîp víi chç trèng:</a:t>
            </a:r>
            <a:endParaRPr lang="vi-VN" sz="4400" b="1" dirty="0" smtClean="0">
              <a:solidFill>
                <a:srgbClr val="0070C0"/>
              </a:solidFill>
              <a:latin typeface=".VnAvant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9176" y="2170375"/>
            <a:ext cx="7135943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70C0"/>
                </a:solidFill>
                <a:latin typeface=".VnAvant" pitchFamily="34" charset="0"/>
              </a:rPr>
              <a:t>a) </a:t>
            </a:r>
            <a:r>
              <a:rPr lang="vi-VN" sz="4400" b="1" dirty="0" smtClean="0">
                <a:solidFill>
                  <a:srgbClr val="0070C0"/>
                </a:solidFill>
                <a:latin typeface=".VnAvant" pitchFamily="34" charset="0"/>
              </a:rPr>
              <a:t>V× sao gµ trèng thua </a:t>
            </a:r>
            <a:endParaRPr lang="vi-VN" sz="4400" b="1" dirty="0" smtClean="0">
              <a:solidFill>
                <a:srgbClr val="0070C0"/>
              </a:solidFill>
              <a:latin typeface=".VnAvan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9176" y="3689378"/>
            <a:ext cx="11283310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70C0"/>
                </a:solidFill>
                <a:latin typeface=".VnAvant" pitchFamily="34" charset="0"/>
              </a:rPr>
              <a:t>b) </a:t>
            </a:r>
            <a:r>
              <a:rPr lang="vi-VN" sz="4400" b="1" dirty="0" smtClean="0">
                <a:solidFill>
                  <a:srgbClr val="0070C0"/>
                </a:solidFill>
                <a:latin typeface=".VnAvant" pitchFamily="34" charset="0"/>
              </a:rPr>
              <a:t>§Õn b©y giê, gµ trèng vÉn ®á mÆt</a:t>
            </a:r>
            <a:r>
              <a:rPr lang="en-US" sz="4400" b="1" dirty="0" smtClean="0">
                <a:solidFill>
                  <a:srgbClr val="0070C0"/>
                </a:solidFill>
                <a:latin typeface=".VnAvant" pitchFamily="34" charset="0"/>
              </a:rPr>
              <a:t>.</a:t>
            </a:r>
            <a:endParaRPr lang="vi-VN" sz="4400" b="1" dirty="0" smtClean="0">
              <a:solidFill>
                <a:srgbClr val="0070C0"/>
              </a:solidFill>
              <a:latin typeface=".VnAvant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695336" y="2137196"/>
            <a:ext cx="739783" cy="689548"/>
          </a:xfrm>
          <a:prstGeom prst="rect">
            <a:avLst/>
          </a:prstGeom>
          <a:solidFill>
            <a:srgbClr val="C0E399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>
              <a:latin typeface="HP-211" panose="020008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382917" y="3689378"/>
            <a:ext cx="739783" cy="689548"/>
          </a:xfrm>
          <a:prstGeom prst="rect">
            <a:avLst/>
          </a:prstGeom>
          <a:solidFill>
            <a:srgbClr val="C0E399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>
              <a:latin typeface="HP-211" panose="020008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695336" y="2137196"/>
            <a:ext cx="739783" cy="689548"/>
          </a:xfrm>
          <a:prstGeom prst="rect">
            <a:avLst/>
          </a:prstGeom>
          <a:solidFill>
            <a:srgbClr val="C0E399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?</a:t>
            </a:r>
            <a:endParaRPr lang="en-US" sz="3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382917" y="3694321"/>
            <a:ext cx="739783" cy="689548"/>
          </a:xfrm>
          <a:prstGeom prst="rect">
            <a:avLst/>
          </a:prstGeom>
          <a:solidFill>
            <a:srgbClr val="C0E399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.</a:t>
            </a:r>
            <a:endParaRPr lang="en-US" sz="36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77232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9829" y="2218723"/>
            <a:ext cx="1128259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8000" b="1" dirty="0" smtClean="0">
                <a:solidFill>
                  <a:srgbClr val="0070C0"/>
                </a:solidFill>
                <a:latin typeface="UNI Tap Viet 0" pitchFamily="66" charset="0"/>
              </a:rPr>
              <a:t>  Họa mi, khướu, chích chòe tập bay từ sáng đến khuya.</a:t>
            </a:r>
            <a:r>
              <a:rPr lang="en-US" sz="8000" b="1" dirty="0" smtClean="0">
                <a:solidFill>
                  <a:srgbClr val="0070C0"/>
                </a:solidFill>
                <a:latin typeface="UNI Tap Viet 0" pitchFamily="66" charset="0"/>
              </a:rPr>
              <a:t>.</a:t>
            </a:r>
            <a:endParaRPr lang="vi-VN" sz="8000" b="1" dirty="0" smtClean="0">
              <a:solidFill>
                <a:srgbClr val="0070C0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06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00"/>
        </a:solidFill>
      </a:spPr>
      <a:bodyPr rtlCol="0" anchor="ctr"/>
      <a:lstStyle>
        <a:defPPr algn="ctr">
          <a:defRPr sz="3600" dirty="0">
            <a:latin typeface="HP-211" panose="02000800000000000000" pitchFamily="2" charset="0"/>
          </a:defRPr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algn="l">
          <a:defRPr sz="4000" dirty="0">
            <a:latin typeface="HP-211" panose="020008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402</Words>
  <Application>Microsoft Office PowerPoint</Application>
  <PresentationFormat>Custom</PresentationFormat>
  <Paragraphs>30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Thuy</dc:creator>
  <cp:lastModifiedBy>Administrator_PC</cp:lastModifiedBy>
  <cp:revision>38</cp:revision>
  <dcterms:created xsi:type="dcterms:W3CDTF">2019-01-13T13:20:41Z</dcterms:created>
  <dcterms:modified xsi:type="dcterms:W3CDTF">2020-08-26T07:17:01Z</dcterms:modified>
</cp:coreProperties>
</file>