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57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9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E1138-B2A4-4EB4-81D8-F6BD1C7BE40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ED066-3233-4F73-ABFC-9687E090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5FE9BB-DC6F-4947-8E99-CC1DDBCFB1DC}" type="slidenum">
              <a:rPr lang="en-US" altLang="en-US" sz="1200">
                <a:latin typeface=".VnAvant" pitchFamily="34" charset="0"/>
              </a:rPr>
              <a:pPr algn="r" eaLnBrk="1" hangingPunct="1"/>
              <a:t>1</a:t>
            </a:fld>
            <a:endParaRPr lang="en-US" altLang="en-US" sz="1200">
              <a:latin typeface=".VnAvan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4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E5D7-3E09-4D54-806B-366ABF2C29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0E0D-68AD-49DC-A927-5532FF8D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239000" cy="685800"/>
          </a:xfrm>
        </p:spPr>
        <p:txBody>
          <a:bodyPr/>
          <a:lstStyle/>
          <a:p>
            <a:pPr algn="l"/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 </a:t>
            </a: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 thầy cô về dự tiết</a:t>
            </a:r>
          </a:p>
        </p:txBody>
      </p:sp>
      <p:sp>
        <p:nvSpPr>
          <p:cNvPr id="11" name="Subtitle 9"/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LỚP 1</a:t>
            </a: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1554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2913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486" grpId="0" animBg="1"/>
      <p:bldP spid="204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6875"/>
          <a:stretch/>
        </p:blipFill>
        <p:spPr bwMode="auto">
          <a:xfrm>
            <a:off x="1295399" y="762000"/>
            <a:ext cx="658529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08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50000"/>
          <a:stretch/>
        </p:blipFill>
        <p:spPr>
          <a:xfrm>
            <a:off x="1066800" y="457200"/>
            <a:ext cx="6781800" cy="47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6" t="-6335" r="2324"/>
          <a:stretch/>
        </p:blipFill>
        <p:spPr bwMode="auto">
          <a:xfrm>
            <a:off x="1219200" y="556457"/>
            <a:ext cx="6553200" cy="501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54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51654"/>
          <a:stretch/>
        </p:blipFill>
        <p:spPr>
          <a:xfrm>
            <a:off x="2050472" y="609600"/>
            <a:ext cx="552944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3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0"/>
          <a:stretch/>
        </p:blipFill>
        <p:spPr bwMode="auto">
          <a:xfrm>
            <a:off x="1752600" y="990600"/>
            <a:ext cx="6172200" cy="44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90714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6" y="2743200"/>
            <a:ext cx="8468908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51654"/>
          <a:stretch/>
        </p:blipFill>
        <p:spPr>
          <a:xfrm>
            <a:off x="609599" y="1200329"/>
            <a:ext cx="7557147" cy="4209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2444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" y="0"/>
            <a:ext cx="9144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313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34150"/>
            <a:ext cx="72390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2444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66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2362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3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752600"/>
            <a:ext cx="5943600" cy="838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457200" indent="-457200">
              <a:buFontTx/>
              <a:buChar char="-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435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57400" y="1600200"/>
            <a:ext cx="5181600" cy="2667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581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5015805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ạ!”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82" y="20782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7709" y="52180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152400" y="5877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2.Em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52942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3.Theo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" y="52180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ấy?C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08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1391"/>
            <a:ext cx="8001000" cy="5715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thật.Cô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497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685800"/>
            <a:ext cx="7621064" cy="3734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2" y="20782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4648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do: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52180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537049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" y="580138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04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8" grpId="0"/>
      <p:bldP spid="8" grpId="1"/>
      <p:bldP spid="9" grpId="0"/>
      <p:bldP spid="9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1391"/>
            <a:ext cx="8001000" cy="5715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0388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554380" cy="3743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2" y="20782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6348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1391"/>
            <a:ext cx="8001000" cy="54760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07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1391"/>
            <a:ext cx="8001000" cy="54760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06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491" y="0"/>
            <a:ext cx="77724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1522"/>
          <a:stretch/>
        </p:blipFill>
        <p:spPr>
          <a:xfrm>
            <a:off x="531653" y="1752600"/>
            <a:ext cx="4185820" cy="218901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2324" b="11314"/>
          <a:stretch/>
        </p:blipFill>
        <p:spPr>
          <a:xfrm>
            <a:off x="4495800" y="4114800"/>
            <a:ext cx="3886200" cy="23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491" y="0"/>
            <a:ext cx="77724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4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8392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155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1 )</a:t>
            </a:r>
          </a:p>
        </p:txBody>
      </p:sp>
    </p:spTree>
    <p:extLst>
      <p:ext uri="{BB962C8B-B14F-4D97-AF65-F5344CB8AC3E}">
        <p14:creationId xmlns:p14="http://schemas.microsoft.com/office/powerpoint/2010/main" val="34046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1600200"/>
            <a:ext cx="5181600" cy="2667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8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4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4255"/>
          <a:stretch/>
        </p:blipFill>
        <p:spPr>
          <a:xfrm>
            <a:off x="1295400" y="76200"/>
            <a:ext cx="6976718" cy="2438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6858000" cy="22237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6705600" cy="23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9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r="51081"/>
          <a:stretch/>
        </p:blipFill>
        <p:spPr bwMode="auto">
          <a:xfrm>
            <a:off x="1143000" y="1447800"/>
            <a:ext cx="6629400" cy="42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4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851</Words>
  <Application>Microsoft Office PowerPoint</Application>
  <PresentationFormat>On-screen Show (4:3)</PresentationFormat>
  <Paragraphs>49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.VnAvant</vt:lpstr>
      <vt:lpstr>Arial</vt:lpstr>
      <vt:lpstr>Calibri</vt:lpstr>
      <vt:lpstr>Times New Roman</vt:lpstr>
      <vt:lpstr>Office Theme</vt:lpstr>
      <vt:lpstr>TRƯỜNG TIỂU HỌC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</dc:title>
  <dc:creator>Ms Nhung</dc:creator>
  <cp:lastModifiedBy>Laptop</cp:lastModifiedBy>
  <cp:revision>14</cp:revision>
  <dcterms:created xsi:type="dcterms:W3CDTF">2020-08-16T16:13:55Z</dcterms:created>
  <dcterms:modified xsi:type="dcterms:W3CDTF">2026-01-29T08:30:16Z</dcterms:modified>
</cp:coreProperties>
</file>