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84" r:id="rId3"/>
    <p:sldMasterId id="2147483696" r:id="rId4"/>
    <p:sldMasterId id="2147483708" r:id="rId5"/>
  </p:sldMasterIdLst>
  <p:notesMasterIdLst>
    <p:notesMasterId r:id="rId24"/>
  </p:notesMasterIdLst>
  <p:sldIdLst>
    <p:sldId id="281" r:id="rId6"/>
    <p:sldId id="283" r:id="rId7"/>
    <p:sldId id="260" r:id="rId8"/>
    <p:sldId id="265" r:id="rId9"/>
    <p:sldId id="266" r:id="rId10"/>
    <p:sldId id="267" r:id="rId11"/>
    <p:sldId id="268" r:id="rId12"/>
    <p:sldId id="284" r:id="rId13"/>
    <p:sldId id="269" r:id="rId14"/>
    <p:sldId id="270" r:id="rId15"/>
    <p:sldId id="271" r:id="rId16"/>
    <p:sldId id="272" r:id="rId17"/>
    <p:sldId id="273" r:id="rId18"/>
    <p:sldId id="285" r:id="rId19"/>
    <p:sldId id="275" r:id="rId20"/>
    <p:sldId id="276" r:id="rId21"/>
    <p:sldId id="274" r:id="rId22"/>
    <p:sldId id="28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B03"/>
    <a:srgbClr val="358D3F"/>
    <a:srgbClr val="ABBC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9B66F2-1216-40E8-B128-CDE34B66FAC5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92A03-C23D-48B7-9EF6-7E57FE4CAA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6228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18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688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023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4424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83" y="35403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8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61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18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5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91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1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0331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706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3461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89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0799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7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11781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2929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7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7" y="365137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400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14148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9" y="354029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9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701" y="484058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6290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8542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7815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2703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774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178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9328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4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3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4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02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63002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4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63" y="365134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926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7593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73" y="354025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73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6" y="484054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923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4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480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6914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7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581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4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4334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14303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1943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3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462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262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30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7" y="365130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789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7"/>
            <a:ext cx="6858000" cy="165576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81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473867" y="354021"/>
            <a:ext cx="275399" cy="367151"/>
          </a:xfrm>
          <a:prstGeom prst="rect">
            <a:avLst/>
          </a:prstGeom>
          <a:solidFill>
            <a:srgbClr val="1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 sz="1350">
              <a:solidFill>
                <a:prstClr val="white"/>
              </a:solidFill>
            </a:endParaRPr>
          </a:p>
        </p:txBody>
      </p:sp>
      <p:cxnSp>
        <p:nvCxnSpPr>
          <p:cNvPr id="8" name="直接连接符 7"/>
          <p:cNvCxnSpPr/>
          <p:nvPr userDrawn="1"/>
        </p:nvCxnSpPr>
        <p:spPr>
          <a:xfrm>
            <a:off x="961067" y="788595"/>
            <a:ext cx="6751629" cy="0"/>
          </a:xfrm>
          <a:prstGeom prst="line">
            <a:avLst/>
          </a:prstGeom>
          <a:ln>
            <a:solidFill>
              <a:srgbClr val="AE937E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 userDrawn="1"/>
        </p:nvSpPr>
        <p:spPr>
          <a:xfrm>
            <a:off x="573690" y="484050"/>
            <a:ext cx="275399" cy="367151"/>
          </a:xfrm>
          <a:prstGeom prst="rect">
            <a:avLst/>
          </a:prstGeom>
          <a:solidFill>
            <a:srgbClr val="1F881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/>
            <a:endParaRPr lang="zh-CN" altLang="en-US">
              <a:solidFill>
                <a:prstClr val="white"/>
              </a:solidFill>
              <a:latin typeface="AvantGarde Md B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4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3003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1834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76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9775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860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60340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606623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1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6779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50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9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496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49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4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6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6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2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05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71EFB-DDC7-472A-B7F0-DA7CF3F11DFB}" type="datetimeFigureOut">
              <a:rPr lang="en-US" smtClean="0"/>
              <a:pPr/>
              <a:t>2/13/2025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B81CDA-FAF0-4386-8BAF-2A3DAD26849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411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40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21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0840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1300F3-8A30-4964-9FF2-12F2700C5305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2025/2/13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E74B66A0-0F3A-4B67-9B1F-5CD314B215A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3557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9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577" y="3024107"/>
            <a:ext cx="9124845" cy="31831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21379" y="413869"/>
            <a:ext cx="742569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altLang="zh-CN" sz="4000" b="1" dirty="0" err="1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</a:t>
            </a:r>
            <a:r>
              <a:rPr lang="en-US" altLang="zh-CN" sz="4000" b="1" dirty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22: </a:t>
            </a:r>
            <a:endParaRPr lang="en-US" altLang="zh-CN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algn="ctr" defTabSz="685800"/>
            <a:r>
              <a:rPr lang="en-US" altLang="zh-CN" sz="4000" b="1" dirty="0" smtClean="0">
                <a:ln w="9525">
                  <a:noFill/>
                </a:ln>
                <a:solidFill>
                  <a:srgbClr val="1F881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SO SÁNH SỐ CÓ HAI CHỮ SỐ</a:t>
            </a:r>
            <a:endParaRPr lang="zh-CN" altLang="en-US" sz="4000" b="1" dirty="0">
              <a:ln w="9525">
                <a:noFill/>
              </a:ln>
              <a:solidFill>
                <a:srgbClr val="1F881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0" name="纯音乐 - 纯净小清新 - 钢琴版纯音乐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5204883" y="-1746833"/>
            <a:ext cx="609600" cy="8128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3258764" y="3073939"/>
            <a:ext cx="189667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/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Giáo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dirty="0" err="1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viên</a:t>
            </a:r>
            <a:r>
              <a:rPr lang="en-US" altLang="zh-CN" sz="135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: 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 </a:t>
            </a:r>
            <a:r>
              <a:rPr lang="en-US" altLang="zh-CN" sz="135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Thị</a:t>
            </a:r>
            <a:r>
              <a:rPr lang="en-US" altLang="zh-CN" sz="1350" b="1" i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1350" b="1" i="1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Vân</a:t>
            </a:r>
            <a:endParaRPr lang="en-US" altLang="zh-CN" sz="1350" b="1" i="1" dirty="0" smtClean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  <a:p>
            <a:pPr defTabSz="685800"/>
            <a:endParaRPr lang="zh-CN" altLang="en-US" sz="135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7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:dissolve/>
      </p:transition>
    </mc:Choice>
    <mc:Fallback xmlns="">
      <p:transition spd="slow" advTm="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82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8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2" decel="50000" autoRev="1" fill="hold">
                                          <p:stCondLst>
                                            <p:cond delay="18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4" fill="hold">
                                          <p:stCondLst>
                                            <p:cond delay="3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1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41" y="1273847"/>
            <a:ext cx="8494257" cy="51816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2456543" y="2133600"/>
            <a:ext cx="838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2380343" y="4495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689122" y="4114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841343" y="4876800"/>
            <a:ext cx="990600" cy="11430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38100" y="76200"/>
            <a:ext cx="2476500" cy="116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0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617" y="1647382"/>
            <a:ext cx="8339138" cy="4571999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2602374"/>
            <a:ext cx="2514600" cy="261733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2438410"/>
            <a:ext cx="3048000" cy="259658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2743200" cy="247650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428171" y="1447800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bé đến lớn.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2725235"/>
            <a:ext cx="3048000" cy="229178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16" y="2841116"/>
            <a:ext cx="2743199" cy="225844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502" y="2559227"/>
            <a:ext cx="3124201" cy="2490279"/>
          </a:xfrm>
          <a:prstGeom prst="rect">
            <a:avLst/>
          </a:prstGeom>
        </p:spPr>
      </p:pic>
      <p:cxnSp>
        <p:nvCxnSpPr>
          <p:cNvPr id="29" name="Straight Connector 28"/>
          <p:cNvCxnSpPr/>
          <p:nvPr/>
        </p:nvCxnSpPr>
        <p:spPr>
          <a:xfrm>
            <a:off x="5943600" y="2438400"/>
            <a:ext cx="2438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61219" y="3911032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2491030" y="3871117"/>
            <a:ext cx="2180771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228600" y="152400"/>
            <a:ext cx="2133600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07 0.02058 L -0.33038 0.0148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301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6069E-6 L 0.33923 0.0101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62" y="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27168E-6 L 0.32743 -0.00185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72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1.56069E-6 L -0.27361 0.00763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81" y="370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8229600" cy="4343400"/>
          </a:xfrm>
        </p:spPr>
      </p:pic>
      <p:sp>
        <p:nvSpPr>
          <p:cNvPr id="15" name="Rectangle 14"/>
          <p:cNvSpPr/>
          <p:nvPr/>
        </p:nvSpPr>
        <p:spPr>
          <a:xfrm>
            <a:off x="428171" y="1502229"/>
            <a:ext cx="8229600" cy="1295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Đổi chỗ hai chiếc xe để các số trên xe sắp xếp theo thứ tự từ lớn đến bé.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728684"/>
            <a:ext cx="2832779" cy="2681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179" y="2940738"/>
            <a:ext cx="3124200" cy="22574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1678" y="2728683"/>
            <a:ext cx="3263221" cy="240030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5029200" y="4191000"/>
            <a:ext cx="2209800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16" y="2691039"/>
            <a:ext cx="3124199" cy="2871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8927" y="2728684"/>
            <a:ext cx="2852738" cy="283391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083" y="2538639"/>
            <a:ext cx="3033344" cy="2871564"/>
          </a:xfrm>
          <a:prstGeom prst="rect">
            <a:avLst/>
          </a:prstGeom>
        </p:spPr>
      </p:pic>
      <p:cxnSp>
        <p:nvCxnSpPr>
          <p:cNvPr id="24" name="Straight Arrow Connector 23"/>
          <p:cNvCxnSpPr/>
          <p:nvPr/>
        </p:nvCxnSpPr>
        <p:spPr>
          <a:xfrm>
            <a:off x="2057410" y="4419600"/>
            <a:ext cx="2489879" cy="0"/>
          </a:xfrm>
          <a:prstGeom prst="straightConnector1">
            <a:avLst/>
          </a:prstGeom>
          <a:ln w="762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920406" y="2438400"/>
            <a:ext cx="1295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79" y="152404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158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1.15607E-6 L 0.32778 -0.0043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89" y="-231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52 0.02035 L -0.32552 0.0203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056 -0.00671 L 0.30973 -0.00832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58" y="-92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02 -0.0111 L -0.3125 -0.004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76" y="324"/>
                                    </p:animMotion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1" y="152400"/>
            <a:ext cx="8762999" cy="655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0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95600" y="1447800"/>
            <a:ext cx="4114799" cy="1676400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165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zh-CN" sz="6600" b="1" dirty="0" smtClean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279303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676400"/>
            <a:ext cx="8763000" cy="49672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587" y="1874837"/>
            <a:ext cx="7048500" cy="4768851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412272" y="5421085"/>
            <a:ext cx="752247" cy="914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412261" y="5399315"/>
            <a:ext cx="731384" cy="914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312" y="1798867"/>
            <a:ext cx="7775576" cy="4580164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7317800" y="5111185"/>
            <a:ext cx="762000" cy="8072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288" y="1309916"/>
            <a:ext cx="8113712" cy="5333773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7427920" y="5006162"/>
            <a:ext cx="819437" cy="82986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53" y="1457325"/>
            <a:ext cx="7626351" cy="4878160"/>
          </a:xfrm>
          <a:prstGeom prst="rect">
            <a:avLst/>
          </a:prstGeom>
        </p:spPr>
      </p:pic>
      <p:sp>
        <p:nvSpPr>
          <p:cNvPr id="21" name="Rounded Rectangle 20"/>
          <p:cNvSpPr/>
          <p:nvPr/>
        </p:nvSpPr>
        <p:spPr>
          <a:xfrm>
            <a:off x="7485867" y="5060497"/>
            <a:ext cx="703543" cy="90861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29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1" grpId="0" animBg="1"/>
      <p:bldP spid="11" grpId="1" animBg="1"/>
      <p:bldP spid="17" grpId="0" animBg="1"/>
      <p:bldP spid="17" grpId="1" animBg="1"/>
      <p:bldP spid="19" grpId="0" animBg="1"/>
      <p:bldP spid="19" grpId="1" animBg="1"/>
      <p:bldP spid="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76401"/>
            <a:ext cx="9144000" cy="512717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1905000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&lt;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572001" y="2438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981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886200" y="43434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 rot="5400000">
            <a:off x="5486400" y="3624943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248400" y="43724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&gt;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 rot="5400000">
            <a:off x="2188030" y="5181600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 rot="5400000">
            <a:off x="5069115" y="4601029"/>
            <a:ext cx="457200" cy="381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</a:rPr>
              <a:t>=</a:t>
            </a:r>
            <a:endParaRPr lang="en-US" sz="3200" dirty="0">
              <a:solidFill>
                <a:srgbClr val="FF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1447803" y="2819410"/>
            <a:ext cx="1" cy="2200729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1600200" y="5020129"/>
            <a:ext cx="838200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>
            <a:off x="2209800" y="5020139"/>
            <a:ext cx="16330" cy="771071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438411" y="5791200"/>
            <a:ext cx="26688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5297715" y="3200403"/>
            <a:ext cx="0" cy="240030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3352816" y="3048000"/>
            <a:ext cx="1754415" cy="0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3352800" y="2628900"/>
            <a:ext cx="23622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5715000" y="2819410"/>
            <a:ext cx="0" cy="1743529"/>
          </a:xfrm>
          <a:prstGeom prst="straightConnector1">
            <a:avLst/>
          </a:prstGeom>
          <a:ln w="3810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905500" y="4562929"/>
            <a:ext cx="1257300" cy="0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>
            <a:off x="7162800" y="4791539"/>
            <a:ext cx="0" cy="999671"/>
          </a:xfrm>
          <a:prstGeom prst="straightConnector1">
            <a:avLst/>
          </a:prstGeom>
          <a:ln w="57150">
            <a:solidFill>
              <a:srgbClr val="BF2B0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990600" y="6705600"/>
            <a:ext cx="32394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95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7954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5438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19050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2672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6629400" y="304800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657600" y="558800"/>
            <a:ext cx="2971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657600" y="838200"/>
            <a:ext cx="2514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2781300" y="1295400"/>
            <a:ext cx="1790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95600" y="1066800"/>
            <a:ext cx="2019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98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0" y="124280"/>
            <a:ext cx="1508351" cy="8926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1" y="1277257"/>
            <a:ext cx="8719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50000"/>
                  </a:schemeClr>
                </a:solidFill>
              </a:rPr>
              <a:t>3.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1A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33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1B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30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, </a:t>
            </a:r>
            <a:r>
              <a:rPr lang="en-US" sz="2800" b="1" dirty="0" err="1" smtClean="0"/>
              <a:t>lớp</a:t>
            </a:r>
            <a:r>
              <a:rPr lang="en-US" sz="2800" b="1" dirty="0" smtClean="0"/>
              <a:t> 1C </a:t>
            </a:r>
            <a:r>
              <a:rPr lang="en-US" sz="2800" b="1" dirty="0" err="1" smtClean="0"/>
              <a:t>có</a:t>
            </a:r>
            <a:r>
              <a:rPr lang="en-US" sz="2800" b="1" dirty="0" smtClean="0"/>
              <a:t> 35 </a:t>
            </a:r>
            <a:r>
              <a:rPr lang="en-US" sz="2800" b="1" dirty="0" err="1" smtClean="0"/>
              <a:t>học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sinh</a:t>
            </a:r>
            <a:r>
              <a:rPr lang="en-US" sz="2800" b="1" dirty="0" smtClean="0"/>
              <a:t>. </a:t>
            </a:r>
          </a:p>
          <a:p>
            <a:r>
              <a:rPr lang="en-US" sz="2800" b="1" dirty="0" err="1" smtClean="0"/>
              <a:t>Vậy</a:t>
            </a:r>
            <a:r>
              <a:rPr lang="en-US" sz="2800" b="1" dirty="0" smtClean="0"/>
              <a:t>: </a:t>
            </a:r>
          </a:p>
          <a:p>
            <a:pPr marL="342900" indent="-342900">
              <a:buAutoNum type="alphaLcParenR"/>
            </a:pPr>
            <a:r>
              <a:rPr lang="en-US" sz="3200" b="1" i="1" dirty="0" err="1" smtClean="0"/>
              <a:t>Lớp</a:t>
            </a:r>
            <a:r>
              <a:rPr lang="en-US" sz="3200" b="1" i="1" dirty="0" smtClean="0"/>
              <a:t> 1A </a:t>
            </a:r>
            <a:r>
              <a:rPr lang="en-US" sz="3200" b="1" i="1" dirty="0" err="1" smtClean="0"/>
              <a:t>và</a:t>
            </a:r>
            <a:r>
              <a:rPr lang="en-US" sz="3200" b="1" i="1" dirty="0" smtClean="0"/>
              <a:t> 1B,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1A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2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2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200" b="1" i="1" dirty="0"/>
              <a:t>.</a:t>
            </a:r>
            <a:endParaRPr lang="en-US" sz="3200" b="1" i="1" dirty="0" smtClean="0"/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1B </a:t>
            </a:r>
            <a:r>
              <a:rPr lang="en-US" sz="3600" b="1" i="1" dirty="0" err="1" smtClean="0"/>
              <a:t>và</a:t>
            </a:r>
            <a:r>
              <a:rPr lang="en-US" sz="3600" b="1" i="1" dirty="0" smtClean="0"/>
              <a:t> 1C,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lớp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hơn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1C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nhiều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</a:p>
          <a:p>
            <a:pPr marL="342900" indent="-342900">
              <a:buAutoNum type="alphaLcParenR"/>
            </a:pPr>
            <a:r>
              <a:rPr lang="en-US" sz="3600" b="1" i="1" dirty="0" err="1" smtClean="0"/>
              <a:t>Lớp</a:t>
            </a:r>
            <a:r>
              <a:rPr lang="en-US" sz="3600" b="1" i="1" dirty="0" smtClean="0"/>
              <a:t> 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1B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có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ít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học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sinh</a:t>
            </a:r>
            <a:r>
              <a:rPr lang="en-US" sz="3600" b="1" i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3600" b="1" i="1" dirty="0" err="1" smtClean="0">
                <a:solidFill>
                  <a:schemeClr val="accent4">
                    <a:lumMod val="50000"/>
                  </a:schemeClr>
                </a:solidFill>
              </a:rPr>
              <a:t>nhất</a:t>
            </a:r>
            <a:r>
              <a:rPr lang="en-US" sz="3600" b="1" i="1" dirty="0" smtClean="0"/>
              <a:t>.</a:t>
            </a:r>
            <a:endParaRPr lang="en-US" sz="3600" b="1" i="1" dirty="0"/>
          </a:p>
        </p:txBody>
      </p:sp>
    </p:spTree>
    <p:extLst>
      <p:ext uri="{BB962C8B-B14F-4D97-AF65-F5344CB8AC3E}">
        <p14:creationId xmlns:p14="http://schemas.microsoft.com/office/powerpoint/2010/main" val="274824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209800" y="1685230"/>
            <a:ext cx="4876799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 b="1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1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3916380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2113643"/>
            <a:ext cx="8382000" cy="42336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91" y="1807311"/>
            <a:ext cx="8512175" cy="406009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5240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57800" y="5029200"/>
            <a:ext cx="7620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603171" y="5029200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097873" y="3184990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 &lt; 19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 &gt; 16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98600" y="5126944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1600" y="5029200"/>
            <a:ext cx="914400" cy="5234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35828" y="4996996"/>
            <a:ext cx="533400" cy="52342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069152" y="3183176"/>
            <a:ext cx="1905001" cy="14809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&gt; 25</a:t>
            </a:r>
          </a:p>
          <a:p>
            <a:pPr algn="ctr"/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&lt; 42</a:t>
            </a:r>
            <a:endParaRPr lang="en-US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Content Placeholder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1" y="228600"/>
            <a:ext cx="8809193" cy="6324600"/>
          </a:xfrm>
          <a:prstGeom prst="rect">
            <a:avLst/>
          </a:prstGeom>
        </p:spPr>
      </p:pic>
      <p:pic>
        <p:nvPicPr>
          <p:cNvPr id="15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5" t="22596" r="60943" b="71788"/>
          <a:stretch/>
        </p:blipFill>
        <p:spPr>
          <a:xfrm>
            <a:off x="304800" y="228600"/>
            <a:ext cx="2806701" cy="1428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475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 uiExpand="1"/>
      <p:bldP spid="5" grpId="0"/>
      <p:bldP spid="5" grpId="1" uiExpand="1"/>
      <p:bldP spid="6" grpId="0" animBg="1"/>
      <p:bldP spid="6" grpId="1" uiExpand="1" animBg="1"/>
      <p:bldP spid="7" grpId="0" uiExpand="1" build="allAtOnce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600200"/>
            <a:ext cx="8229600" cy="4953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2057401"/>
            <a:ext cx="8867775" cy="399517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00416" y="3519715"/>
            <a:ext cx="3276599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429000" y="4015015"/>
            <a:ext cx="8382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424714" y="4007757"/>
            <a:ext cx="9144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495799" y="4054985"/>
            <a:ext cx="685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026557"/>
            <a:ext cx="8001000" cy="39624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848100" y="3443515"/>
            <a:ext cx="21717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&gt; 15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" y="2286011"/>
            <a:ext cx="8162925" cy="403859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3200400" y="3519715"/>
            <a:ext cx="2514600" cy="18288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&lt; 16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41" y="1817971"/>
            <a:ext cx="8639175" cy="3962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200400" y="3124200"/>
            <a:ext cx="2743200" cy="1905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= 20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243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2" animBg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6" grpId="0" animBg="1"/>
      <p:bldP spid="16" grpId="1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1981200"/>
            <a:ext cx="8029574" cy="4038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37" y="2971800"/>
            <a:ext cx="8001000" cy="358140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14500" y="4610100"/>
            <a:ext cx="1295400" cy="1752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7" y="2667000"/>
            <a:ext cx="7696200" cy="38862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324600" y="4640039"/>
            <a:ext cx="1219200" cy="13335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00200"/>
            <a:ext cx="7620001" cy="4229100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1714503" y="4267200"/>
            <a:ext cx="1693863" cy="990600"/>
          </a:xfrm>
          <a:prstGeom prst="ellipse">
            <a:avLst/>
          </a:prstGeom>
          <a:noFill/>
          <a:ln w="57150">
            <a:solidFill>
              <a:srgbClr val="ABBC0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228600" y="76200"/>
            <a:ext cx="2636420" cy="1132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92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0" grpId="0" animBg="1"/>
      <p:bldP spid="10" grpId="1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3503"/>
            <a:ext cx="8763000" cy="5676900"/>
          </a:xfrm>
        </p:spPr>
      </p:pic>
      <p:sp>
        <p:nvSpPr>
          <p:cNvPr id="8" name="Rounded Rectangle 7"/>
          <p:cNvSpPr/>
          <p:nvPr/>
        </p:nvSpPr>
        <p:spPr>
          <a:xfrm>
            <a:off x="2968171" y="277223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968171" y="421640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968171" y="5675097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7086600" y="2772238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7086600" y="4161979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086600" y="5638811"/>
            <a:ext cx="609600" cy="754743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171450" y="140589"/>
            <a:ext cx="2851150" cy="1208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93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 action="ppaction://hlinksldjump" tooltip="&gt;"/>
          </p:cNvPr>
          <p:cNvSpPr/>
          <p:nvPr/>
        </p:nvSpPr>
        <p:spPr>
          <a:xfrm>
            <a:off x="1316037" y="990600"/>
            <a:ext cx="67056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sánh số có hai chữ số</a:t>
            </a:r>
            <a:endParaRPr 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711651"/>
            <a:ext cx="8496300" cy="5079559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16" y="970613"/>
            <a:ext cx="7972425" cy="5105400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3449637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134131" y="2057400"/>
            <a:ext cx="1219200" cy="3352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994" y="1643921"/>
            <a:ext cx="8156575" cy="44958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/>
        </p:nvCxnSpPr>
        <p:spPr>
          <a:xfrm>
            <a:off x="2895616" y="1643921"/>
            <a:ext cx="1163637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895600" y="2514600"/>
            <a:ext cx="990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2057400" y="2855687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315200" y="2819400"/>
            <a:ext cx="1143000" cy="2895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Hình ảnh 6">
            <a:extLst>
              <a:ext uri="{FF2B5EF4-FFF2-40B4-BE49-F238E27FC236}">
                <a16:creationId xmlns:a16="http://schemas.microsoft.com/office/drawing/2014/main" id="{2A5C638D-2C9A-47AD-BFBD-C7AF7A4C85C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74" t="29153" r="60198" b="65004"/>
          <a:stretch/>
        </p:blipFill>
        <p:spPr>
          <a:xfrm>
            <a:off x="87312" y="98847"/>
            <a:ext cx="2457450" cy="8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2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9" grpId="0" animBg="1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84600"/>
            <a:ext cx="9144000" cy="307340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819401" y="1685230"/>
            <a:ext cx="4343400" cy="1743772"/>
            <a:chOff x="3764973" y="2644047"/>
            <a:chExt cx="2978727" cy="3277030"/>
          </a:xfrm>
        </p:grpSpPr>
        <p:sp>
          <p:nvSpPr>
            <p:cNvPr id="7" name="椭圆 6"/>
            <p:cNvSpPr/>
            <p:nvPr/>
          </p:nvSpPr>
          <p:spPr>
            <a:xfrm>
              <a:off x="3764973" y="2644047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zh-CN" altLang="en-US" sz="1350">
                <a:solidFill>
                  <a:prstClr val="white"/>
                </a:solidFill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3900055" y="2761992"/>
              <a:ext cx="2757457" cy="20822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85800"/>
              <a:r>
                <a:rPr lang="en-US" altLang="zh-CN" sz="6600" b="1" dirty="0" err="1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altLang="zh-CN" sz="6600" b="1" dirty="0">
                  <a:solidFill>
                    <a:prstClr val="whit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  <a:endParaRPr lang="zh-CN" altLang="en-US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0050275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790" y="1524000"/>
            <a:ext cx="7858125" cy="480060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2057409" y="2514600"/>
            <a:ext cx="904081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86726" y="27432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81601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91760" y="2971800"/>
            <a:ext cx="1274763" cy="1295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29886" y="304800"/>
            <a:ext cx="2601191" cy="1107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188</Words>
  <Application>Microsoft Office PowerPoint</Application>
  <PresentationFormat>On-screen Show (4:3)</PresentationFormat>
  <Paragraphs>49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微软雅黑</vt:lpstr>
      <vt:lpstr>宋体</vt:lpstr>
      <vt:lpstr>Arial</vt:lpstr>
      <vt:lpstr>AvantGarde Md BT</vt:lpstr>
      <vt:lpstr>Calibri</vt:lpstr>
      <vt:lpstr>Times New Roman</vt:lpstr>
      <vt:lpstr>Office Theme</vt:lpstr>
      <vt:lpstr>Office 主题</vt:lpstr>
      <vt:lpstr>2_Office 主题</vt:lpstr>
      <vt:lpstr>1_Office 主题</vt:lpstr>
      <vt:lpstr>3_Office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Techsi.vn</cp:lastModifiedBy>
  <cp:revision>43</cp:revision>
  <dcterms:created xsi:type="dcterms:W3CDTF">2020-08-16T14:31:31Z</dcterms:created>
  <dcterms:modified xsi:type="dcterms:W3CDTF">2025-02-13T07:31:58Z</dcterms:modified>
</cp:coreProperties>
</file>