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6" r:id="rId3"/>
    <p:sldId id="258" r:id="rId4"/>
    <p:sldId id="267" r:id="rId5"/>
    <p:sldId id="268" r:id="rId6"/>
    <p:sldId id="269" r:id="rId7"/>
    <p:sldId id="270" r:id="rId8"/>
    <p:sldId id="256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165E7-E4CE-45B6-8C0E-EB857C0D39B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005FD-0344-4463-8BBE-0C0B6949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0E70-FDAE-4BFC-990C-FA398BA2FC4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5A26-1FCA-4353-8105-C9E12B7DD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C61DE-0F0F-47F8-BE37-1ECA70203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32897-D697-44FB-A5FC-D0C71163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2329-57CA-4581-A597-EBF100B0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DD44-BFDF-4F66-BEBD-87D63B51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07E7-7440-4C67-B014-C194F673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3C687-EB88-421F-8102-45D4327AA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0F0A3-C154-4AA7-8E65-F01B0B18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771BB-644C-4208-924C-6C63C983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31F34-F3D7-44FC-869A-CF1C1BA8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6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78ED9-9C71-48B4-A2D8-33D8182F6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EC624-9878-41D1-95D1-0DE8ED92E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62377-2D2A-40D1-9BD8-49C35DB6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34B0F-75A2-4FBB-B849-F252F4D4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8E355-0471-4DD1-B61B-A24068E7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1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5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49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0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F007-3D14-4E6E-BF9B-5DDF0773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F246-A58C-467B-8823-87FA4430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C2B62-F851-42D9-9543-01414AFD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E531-2E3F-441B-9121-5A67A8D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AC36B-DE89-42B2-AEB4-74491B64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5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8508-4764-40EE-800E-30A473E8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56B9-9A41-4042-B855-318E6319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CEDA-ED53-4128-BBE7-3F966133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9FBA-2CE6-41AB-878B-4166149F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1F51-318C-44B7-A230-2AB5EC62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1056-D3A5-4659-8A8D-74696357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B09B-8A09-47A4-B194-C82534671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0FDC2-469E-4955-8BCF-25CEEA4B5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48010-A425-4DAD-976F-179CB43F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22FEB-45DE-4959-97BB-DA426622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C6811-2CC4-4F87-80A3-DF5CA0FA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503E-0CCF-4B45-8591-8EA5CD7C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0DC6F-879C-463E-A0EA-E9B53166E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B8041-2950-4A5E-A139-8871692EC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7745B-3E58-4CB5-8DEE-52C5C704A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8DCC5-AB54-428C-B8FB-67AF4B57C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0B889-03BF-4A3F-B21C-206A5B41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84CBD-A0A4-4C1A-A353-16DEABF3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C4427-4D1E-43D8-B13F-B6CFAF6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760B-297E-4CD6-BE5C-95497C99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94BF2-7E17-482B-8441-2711F0C0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8864B-0A3B-4413-B87B-85266AB3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6FE84-DD9C-4855-868B-2B638CDD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D6C3A-7B3A-4B21-A316-057C8D03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CD0BE-B3B5-48D8-AFD6-08C7CA08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41B45-762A-40FB-9E48-775C0F8D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6098-D76B-4FED-8C91-E9AF87B8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BCD2-BB09-4218-803D-C0D31C89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1A57E-F1BF-4394-8808-BA689F924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4CB7F-6D23-4435-AFEC-123499F9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699C6-67D9-4605-8298-03A8B746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B058-C1C1-45B3-9A1F-CC54386A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AF31-8BA7-4763-B62A-3F4E0D44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A63A3-583D-4DFD-880C-2297F161D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6534B-3EAE-4128-9907-708FED2C0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89B6D-6A96-4581-B523-61865508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B7155-3944-4D26-9F9E-7C36BBD4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7E5FF-4759-469A-BEAE-2572A310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7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9C2FF-13E9-48AA-80E6-C3DD6961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3BFE-F22E-4970-85F3-ED8DBD50B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4AC87-1F2A-4268-99FB-A0960C77E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AA62-E3CA-422B-8AE7-CFAF859EC33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07FF-7C20-4172-B23F-A34C01AE4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7CF86-71CA-4058-84A5-59B2FFC3C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0AE9-2805-42DC-8CFB-EE2920060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873AAD5C-47D3-4908-AFD4-0BBF586D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4324350" y="358605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KiÓm tra bµi cò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5804" y="104775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2185181" y="2771334"/>
            <a:ext cx="7320769" cy="2686931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200" b="1" dirty="0">
              <a:solidFill>
                <a:srgbClr val="0070C0"/>
              </a:solidFill>
              <a:latin typeface=".VnAvant" panose="020B7200000000000000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Vi sao kh«ng nªn kÐo ®u«i chã mÌo?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FF1FD3A1-89F4-4074-952D-1C303AC2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85" y="0"/>
            <a:ext cx="9318942" cy="52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C9A07C-C755-4A44-9083-A26C008C13A3}"/>
              </a:ext>
            </a:extLst>
          </p:cNvPr>
          <p:cNvSpPr/>
          <p:nvPr/>
        </p:nvSpPr>
        <p:spPr>
          <a:xfrm>
            <a:off x="3670729" y="5625181"/>
            <a:ext cx="5088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©y hoa hång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3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2300C714-BFE0-47C0-B9E3-20CCF50F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3" y="0"/>
            <a:ext cx="8848579" cy="59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68B544-D043-46DA-A422-29A2CC1C9908}"/>
              </a:ext>
            </a:extLst>
          </p:cNvPr>
          <p:cNvSpPr/>
          <p:nvPr/>
        </p:nvSpPr>
        <p:spPr>
          <a:xfrm>
            <a:off x="4104353" y="5934670"/>
            <a:ext cx="3650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©y xµ cõ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2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8C2F32A9-6602-40E5-B421-7B250CE1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67146" cy="31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C9CA1B45-65DB-421C-A8A9-AFC57215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47" y="0"/>
            <a:ext cx="4135856" cy="31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016627E3-45B5-4163-B213-32AF44887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/>
          <a:stretch/>
        </p:blipFill>
        <p:spPr bwMode="auto">
          <a:xfrm>
            <a:off x="8029573" y="0"/>
            <a:ext cx="4162426" cy="31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DC6E788B-E9B3-4EF7-B122-4CA65BC7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38368"/>
            <a:ext cx="3867145" cy="37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6DB527C2-5AF1-4767-995D-659E17B0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47" y="3138368"/>
            <a:ext cx="4162426" cy="37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9A56B14-23EB-4487-8A36-D153E5559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r="9269"/>
          <a:stretch/>
        </p:blipFill>
        <p:spPr bwMode="auto">
          <a:xfrm>
            <a:off x="8056143" y="3250224"/>
            <a:ext cx="4135856" cy="36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4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96A2A3-ABED-4BCF-AEAD-B33FB4F3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19025"/>
              </p:ext>
            </p:extLst>
          </p:nvPr>
        </p:nvGraphicFramePr>
        <p:xfrm>
          <a:off x="-27748" y="701920"/>
          <a:ext cx="12192000" cy="625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206">
                  <a:extLst>
                    <a:ext uri="{9D8B030D-6E8A-4147-A177-3AD203B41FA5}">
                      <a16:colId xmlns:a16="http://schemas.microsoft.com/office/drawing/2014/main" val="3920501138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1700174417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270346321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07448711"/>
                    </a:ext>
                  </a:extLst>
                </a:gridCol>
                <a:gridCol w="1237957">
                  <a:extLst>
                    <a:ext uri="{9D8B030D-6E8A-4147-A177-3AD203B41FA5}">
                      <a16:colId xmlns:a16="http://schemas.microsoft.com/office/drawing/2014/main" val="2582643551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2446811902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4570313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3827153182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889021049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662465418"/>
                    </a:ext>
                  </a:extLst>
                </a:gridCol>
              </a:tblGrid>
              <a:tr h="56996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Tªn c©y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H×nh d¹ng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§ang cã hoa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§ang kh«ng cã hoa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Nhãm c©y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29552"/>
                  </a:ext>
                </a:extLst>
              </a:tr>
              <a:tr h="1097224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.VnAvant" panose="020B7200000000000000" pitchFamily="34" charset="0"/>
                        </a:rPr>
                        <a:t>To/cao</a:t>
                      </a:r>
                      <a:endParaRPr lang="vi-VN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.VnAvant" panose="020B7200000000000000" pitchFamily="34" charset="0"/>
                        </a:rPr>
                        <a:t>ThÊp/nhá</a:t>
                      </a:r>
                      <a:endParaRPr lang="en-US" sz="28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.VnAvant" panose="020B7200000000000000" pitchFamily="34" charset="0"/>
                        </a:rPr>
                        <a:t>C©y rau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bãng m¸t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¨n qu¶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hoa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kh¸c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58790"/>
                  </a:ext>
                </a:extLst>
              </a:tr>
              <a:tr h="759617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C©y phuîng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28521"/>
                  </a:ext>
                </a:extLst>
              </a:tr>
              <a:tr h="473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xoµi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016"/>
                  </a:ext>
                </a:extLst>
              </a:tr>
              <a:tr h="759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rau c¶i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321558"/>
                  </a:ext>
                </a:extLst>
              </a:tr>
              <a:tr h="759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b»ng l¨ng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77739"/>
                  </a:ext>
                </a:extLst>
              </a:tr>
              <a:tr h="759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hoa hång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32681"/>
                  </a:ext>
                </a:extLst>
              </a:tr>
              <a:tr h="541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xµ cõ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2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C9FDCD-07D8-4DE4-AAB7-E36190994E3D}"/>
              </a:ext>
            </a:extLst>
          </p:cNvPr>
          <p:cNvSpPr/>
          <p:nvPr/>
        </p:nvSpPr>
        <p:spPr>
          <a:xfrm>
            <a:off x="4025396" y="-67521"/>
            <a:ext cx="39084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Quan s¸t c©y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7EEC3-5A62-4F91-BF93-08386D987047}"/>
              </a:ext>
            </a:extLst>
          </p:cNvPr>
          <p:cNvSpPr txBox="1"/>
          <p:nvPr/>
        </p:nvSpPr>
        <p:spPr>
          <a:xfrm>
            <a:off x="2275595" y="2557388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C631F-1A45-4414-A51E-BE57261CBC67}"/>
              </a:ext>
            </a:extLst>
          </p:cNvPr>
          <p:cNvSpPr txBox="1"/>
          <p:nvPr/>
        </p:nvSpPr>
        <p:spPr>
          <a:xfrm>
            <a:off x="4525723" y="261953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D5E64-038D-4671-805D-95115176ABE5}"/>
              </a:ext>
            </a:extLst>
          </p:cNvPr>
          <p:cNvSpPr txBox="1"/>
          <p:nvPr/>
        </p:nvSpPr>
        <p:spPr>
          <a:xfrm>
            <a:off x="8053164" y="2642255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D108F-5A1D-43FF-A96E-D5D11735E8CA}"/>
              </a:ext>
            </a:extLst>
          </p:cNvPr>
          <p:cNvSpPr txBox="1"/>
          <p:nvPr/>
        </p:nvSpPr>
        <p:spPr>
          <a:xfrm>
            <a:off x="10305360" y="257933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6513E-02D1-489C-BB36-BAA32AAAFB6C}"/>
              </a:ext>
            </a:extLst>
          </p:cNvPr>
          <p:cNvSpPr txBox="1"/>
          <p:nvPr/>
        </p:nvSpPr>
        <p:spPr>
          <a:xfrm>
            <a:off x="9277962" y="330582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DAFAB-A3E1-4D9A-9A6F-771E85F9D310}"/>
              </a:ext>
            </a:extLst>
          </p:cNvPr>
          <p:cNvSpPr txBox="1"/>
          <p:nvPr/>
        </p:nvSpPr>
        <p:spPr>
          <a:xfrm>
            <a:off x="8079226" y="330582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F6104-4EDF-49F9-8707-B232AB8C95F9}"/>
              </a:ext>
            </a:extLst>
          </p:cNvPr>
          <p:cNvSpPr txBox="1"/>
          <p:nvPr/>
        </p:nvSpPr>
        <p:spPr>
          <a:xfrm>
            <a:off x="4525723" y="327715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42E8E-F0D7-4088-8A92-662835409440}"/>
              </a:ext>
            </a:extLst>
          </p:cNvPr>
          <p:cNvSpPr txBox="1"/>
          <p:nvPr/>
        </p:nvSpPr>
        <p:spPr>
          <a:xfrm>
            <a:off x="2309127" y="3254173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0F103-6B9C-49D7-AD8D-878E367FC020}"/>
              </a:ext>
            </a:extLst>
          </p:cNvPr>
          <p:cNvSpPr txBox="1"/>
          <p:nvPr/>
        </p:nvSpPr>
        <p:spPr>
          <a:xfrm>
            <a:off x="7011176" y="4000219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F2C97-577B-44BD-8022-1138DA6631EA}"/>
              </a:ext>
            </a:extLst>
          </p:cNvPr>
          <p:cNvSpPr txBox="1"/>
          <p:nvPr/>
        </p:nvSpPr>
        <p:spPr>
          <a:xfrm>
            <a:off x="5765796" y="4000219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610A8-7A27-47FF-9A37-862FC7EBD998}"/>
              </a:ext>
            </a:extLst>
          </p:cNvPr>
          <p:cNvSpPr txBox="1"/>
          <p:nvPr/>
        </p:nvSpPr>
        <p:spPr>
          <a:xfrm>
            <a:off x="3420485" y="4000219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B1EE6-0FCA-47E9-B46B-B6F411A90387}"/>
              </a:ext>
            </a:extLst>
          </p:cNvPr>
          <p:cNvSpPr txBox="1"/>
          <p:nvPr/>
        </p:nvSpPr>
        <p:spPr>
          <a:xfrm>
            <a:off x="8053163" y="476056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5F19DE-F04F-4CCD-961B-622B269299DE}"/>
              </a:ext>
            </a:extLst>
          </p:cNvPr>
          <p:cNvSpPr txBox="1"/>
          <p:nvPr/>
        </p:nvSpPr>
        <p:spPr>
          <a:xfrm>
            <a:off x="4567790" y="4798758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EB036C-C885-4B9F-A9F1-9E6FD6B60053}"/>
              </a:ext>
            </a:extLst>
          </p:cNvPr>
          <p:cNvSpPr txBox="1"/>
          <p:nvPr/>
        </p:nvSpPr>
        <p:spPr>
          <a:xfrm>
            <a:off x="2270021" y="4757269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444B79-C23F-488A-AE17-17FA4A5BDF4E}"/>
              </a:ext>
            </a:extLst>
          </p:cNvPr>
          <p:cNvSpPr txBox="1"/>
          <p:nvPr/>
        </p:nvSpPr>
        <p:spPr>
          <a:xfrm>
            <a:off x="10305360" y="4761315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2DF89-AA78-4289-BC49-FE736C497B3D}"/>
              </a:ext>
            </a:extLst>
          </p:cNvPr>
          <p:cNvSpPr txBox="1"/>
          <p:nvPr/>
        </p:nvSpPr>
        <p:spPr>
          <a:xfrm>
            <a:off x="2254042" y="6345885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26E1AD-AA0C-42A9-B4EC-9ACBA44A343F}"/>
              </a:ext>
            </a:extLst>
          </p:cNvPr>
          <p:cNvSpPr txBox="1"/>
          <p:nvPr/>
        </p:nvSpPr>
        <p:spPr>
          <a:xfrm>
            <a:off x="8079226" y="633478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B192D0-3090-478A-AA06-928C62462969}"/>
              </a:ext>
            </a:extLst>
          </p:cNvPr>
          <p:cNvSpPr txBox="1"/>
          <p:nvPr/>
        </p:nvSpPr>
        <p:spPr>
          <a:xfrm>
            <a:off x="10305359" y="563286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E9950-1C3B-4980-8240-8C6B4E882E1B}"/>
              </a:ext>
            </a:extLst>
          </p:cNvPr>
          <p:cNvSpPr txBox="1"/>
          <p:nvPr/>
        </p:nvSpPr>
        <p:spPr>
          <a:xfrm>
            <a:off x="4567790" y="554639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9E7574-0B35-4C0B-8B16-BE11507535CE}"/>
              </a:ext>
            </a:extLst>
          </p:cNvPr>
          <p:cNvSpPr txBox="1"/>
          <p:nvPr/>
        </p:nvSpPr>
        <p:spPr>
          <a:xfrm>
            <a:off x="3420485" y="547868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E31D38-DEF6-4665-9312-768229501CD3}"/>
              </a:ext>
            </a:extLst>
          </p:cNvPr>
          <p:cNvSpPr txBox="1"/>
          <p:nvPr/>
        </p:nvSpPr>
        <p:spPr>
          <a:xfrm>
            <a:off x="11559341" y="6428929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A33896-DCEA-40E8-B66E-40EF8CA7EFB1}"/>
              </a:ext>
            </a:extLst>
          </p:cNvPr>
          <p:cNvSpPr txBox="1"/>
          <p:nvPr/>
        </p:nvSpPr>
        <p:spPr>
          <a:xfrm>
            <a:off x="5784169" y="6345885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8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96A2A3-ABED-4BCF-AEAD-B33FB4F3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72712"/>
              </p:ext>
            </p:extLst>
          </p:nvPr>
        </p:nvGraphicFramePr>
        <p:xfrm>
          <a:off x="0" y="637131"/>
          <a:ext cx="12192000" cy="6220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662">
                  <a:extLst>
                    <a:ext uri="{9D8B030D-6E8A-4147-A177-3AD203B41FA5}">
                      <a16:colId xmlns:a16="http://schemas.microsoft.com/office/drawing/2014/main" val="3920501138"/>
                    </a:ext>
                  </a:extLst>
                </a:gridCol>
                <a:gridCol w="1289154">
                  <a:extLst>
                    <a:ext uri="{9D8B030D-6E8A-4147-A177-3AD203B41FA5}">
                      <a16:colId xmlns:a16="http://schemas.microsoft.com/office/drawing/2014/main" val="1700174417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2703463219"/>
                    </a:ext>
                  </a:extLst>
                </a:gridCol>
                <a:gridCol w="2863121">
                  <a:extLst>
                    <a:ext uri="{9D8B030D-6E8A-4147-A177-3AD203B41FA5}">
                      <a16:colId xmlns:a16="http://schemas.microsoft.com/office/drawing/2014/main" val="2107448711"/>
                    </a:ext>
                  </a:extLst>
                </a:gridCol>
                <a:gridCol w="1049312">
                  <a:extLst>
                    <a:ext uri="{9D8B030D-6E8A-4147-A177-3AD203B41FA5}">
                      <a16:colId xmlns:a16="http://schemas.microsoft.com/office/drawing/2014/main" val="2446811902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4570313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3827153182"/>
                    </a:ext>
                  </a:extLst>
                </a:gridCol>
                <a:gridCol w="1608944">
                  <a:extLst>
                    <a:ext uri="{9D8B030D-6E8A-4147-A177-3AD203B41FA5}">
                      <a16:colId xmlns:a16="http://schemas.microsoft.com/office/drawing/2014/main" val="1750283858"/>
                    </a:ext>
                  </a:extLst>
                </a:gridCol>
              </a:tblGrid>
              <a:tr h="584463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Tªn con vËt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H×nh d¹ng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Mµu s¾c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Bé phËn di chuyÓn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729552"/>
                  </a:ext>
                </a:extLst>
              </a:tr>
              <a:tr h="14216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To/cao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.VnAvant" panose="020B7200000000000000" pitchFamily="34" charset="0"/>
                        </a:rPr>
                        <a:t>ThÊp/nhá</a:t>
                      </a:r>
                      <a:endParaRPr lang="en-US" sz="28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Ch©n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V©y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C¸nh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bé phËn kh¸c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8430"/>
                  </a:ext>
                </a:extLst>
              </a:tr>
              <a:tr h="1232135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C©y bu¬m buím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28521"/>
                  </a:ext>
                </a:extLst>
              </a:tr>
              <a:tr h="644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016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321558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77739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32681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2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C9FDCD-07D8-4DE4-AAB7-E36190994E3D}"/>
              </a:ext>
            </a:extLst>
          </p:cNvPr>
          <p:cNvSpPr/>
          <p:nvPr/>
        </p:nvSpPr>
        <p:spPr>
          <a:xfrm>
            <a:off x="3607177" y="-132311"/>
            <a:ext cx="49776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Quan s¸t con vËt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56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8F36E444-B837-4FAA-B57E-58383322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93" y="0"/>
            <a:ext cx="8132563" cy="55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0027B2-D0C6-47DC-9537-D208D744E1C1}"/>
              </a:ext>
            </a:extLst>
          </p:cNvPr>
          <p:cNvSpPr/>
          <p:nvPr/>
        </p:nvSpPr>
        <p:spPr>
          <a:xfrm>
            <a:off x="3209902" y="5793993"/>
            <a:ext cx="6001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Con bu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¬m buím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0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96A2A3-ABED-4BCF-AEAD-B33FB4F3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86217"/>
              </p:ext>
            </p:extLst>
          </p:nvPr>
        </p:nvGraphicFramePr>
        <p:xfrm>
          <a:off x="0" y="637131"/>
          <a:ext cx="12192000" cy="6220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662">
                  <a:extLst>
                    <a:ext uri="{9D8B030D-6E8A-4147-A177-3AD203B41FA5}">
                      <a16:colId xmlns:a16="http://schemas.microsoft.com/office/drawing/2014/main" val="3920501138"/>
                    </a:ext>
                  </a:extLst>
                </a:gridCol>
                <a:gridCol w="1289154">
                  <a:extLst>
                    <a:ext uri="{9D8B030D-6E8A-4147-A177-3AD203B41FA5}">
                      <a16:colId xmlns:a16="http://schemas.microsoft.com/office/drawing/2014/main" val="1700174417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2703463219"/>
                    </a:ext>
                  </a:extLst>
                </a:gridCol>
                <a:gridCol w="2863121">
                  <a:extLst>
                    <a:ext uri="{9D8B030D-6E8A-4147-A177-3AD203B41FA5}">
                      <a16:colId xmlns:a16="http://schemas.microsoft.com/office/drawing/2014/main" val="2107448711"/>
                    </a:ext>
                  </a:extLst>
                </a:gridCol>
                <a:gridCol w="1049312">
                  <a:extLst>
                    <a:ext uri="{9D8B030D-6E8A-4147-A177-3AD203B41FA5}">
                      <a16:colId xmlns:a16="http://schemas.microsoft.com/office/drawing/2014/main" val="2446811902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4570313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3827153182"/>
                    </a:ext>
                  </a:extLst>
                </a:gridCol>
                <a:gridCol w="1608944">
                  <a:extLst>
                    <a:ext uri="{9D8B030D-6E8A-4147-A177-3AD203B41FA5}">
                      <a16:colId xmlns:a16="http://schemas.microsoft.com/office/drawing/2014/main" val="1750283858"/>
                    </a:ext>
                  </a:extLst>
                </a:gridCol>
              </a:tblGrid>
              <a:tr h="584463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Tªn con vËt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H×nh d¹ng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Mµu s¾c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Bé phËn di chuyÓn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729552"/>
                  </a:ext>
                </a:extLst>
              </a:tr>
              <a:tr h="14216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To/cao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.VnAvant" panose="020B7200000000000000" pitchFamily="34" charset="0"/>
                        </a:rPr>
                        <a:t>ThÊp/nhá</a:t>
                      </a:r>
                      <a:endParaRPr lang="en-US" sz="28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Ch©n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V©y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C¸nh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bé phËn kh¸c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8430"/>
                  </a:ext>
                </a:extLst>
              </a:tr>
              <a:tr h="1232135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C©y bu¬m buím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28521"/>
                  </a:ext>
                </a:extLst>
              </a:tr>
              <a:tr h="644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016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321558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77739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32681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2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C9FDCD-07D8-4DE4-AAB7-E36190994E3D}"/>
              </a:ext>
            </a:extLst>
          </p:cNvPr>
          <p:cNvSpPr/>
          <p:nvPr/>
        </p:nvSpPr>
        <p:spPr>
          <a:xfrm>
            <a:off x="3607177" y="-132311"/>
            <a:ext cx="49776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Quan s¸t con vËt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1E866-0D2A-4768-A911-14C81DAE97B0}"/>
              </a:ext>
            </a:extLst>
          </p:cNvPr>
          <p:cNvSpPr txBox="1"/>
          <p:nvPr/>
        </p:nvSpPr>
        <p:spPr>
          <a:xfrm>
            <a:off x="9759239" y="296245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32B73-F96B-4CE8-9FF2-4376C5CF24E5}"/>
              </a:ext>
            </a:extLst>
          </p:cNvPr>
          <p:cNvSpPr txBox="1"/>
          <p:nvPr/>
        </p:nvSpPr>
        <p:spPr>
          <a:xfrm>
            <a:off x="3750681" y="296245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50B1E-2164-45D5-A8AC-9C5C19A5E262}"/>
              </a:ext>
            </a:extLst>
          </p:cNvPr>
          <p:cNvSpPr txBox="1"/>
          <p:nvPr/>
        </p:nvSpPr>
        <p:spPr>
          <a:xfrm>
            <a:off x="4871803" y="2962454"/>
            <a:ext cx="227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.VnAvant" panose="020B7200000000000000" pitchFamily="34" charset="0"/>
              </a:rPr>
              <a:t>Tr¾ng ®èm ®en</a:t>
            </a:r>
            <a:endParaRPr lang="en-US" sz="2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0DA1AD51-5790-4090-B3F8-EE3F8CAD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50" y="0"/>
            <a:ext cx="8887265" cy="54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6E6315-8E6C-44F2-B351-94FE7FBBC333}"/>
              </a:ext>
            </a:extLst>
          </p:cNvPr>
          <p:cNvSpPr/>
          <p:nvPr/>
        </p:nvSpPr>
        <p:spPr>
          <a:xfrm>
            <a:off x="3875147" y="5793993"/>
            <a:ext cx="4671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Con 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c¸ vµng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2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D43D9080-FB56-48CE-9B58-85D76FD1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0" y="0"/>
            <a:ext cx="9420665" cy="52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3D40A-7479-4A24-9E89-2CE909E83B3D}"/>
              </a:ext>
            </a:extLst>
          </p:cNvPr>
          <p:cNvSpPr/>
          <p:nvPr/>
        </p:nvSpPr>
        <p:spPr>
          <a:xfrm>
            <a:off x="4162084" y="5793993"/>
            <a:ext cx="409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Con bß s÷a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5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215DB19B-1BF3-416D-B259-BF5BBFBD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0"/>
            <a:ext cx="9544050" cy="54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E03E38-C631-44B5-A7B5-9F2043CFB0A0}"/>
              </a:ext>
            </a:extLst>
          </p:cNvPr>
          <p:cNvSpPr/>
          <p:nvPr/>
        </p:nvSpPr>
        <p:spPr>
          <a:xfrm>
            <a:off x="4751990" y="5793993"/>
            <a:ext cx="291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Con 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r¾n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4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63B998-B93D-438D-8BA7-6E13B3A0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319155-1C97-4EE5-8E55-B610A2C1A288}"/>
              </a:ext>
            </a:extLst>
          </p:cNvPr>
          <p:cNvSpPr/>
          <p:nvPr/>
        </p:nvSpPr>
        <p:spPr>
          <a:xfrm>
            <a:off x="3185680" y="265823"/>
            <a:ext cx="6237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Tù nhiªn vµ x· héi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1FB1E-6C8B-4F0C-A0F0-5040EE63D352}"/>
              </a:ext>
            </a:extLst>
          </p:cNvPr>
          <p:cNvSpPr/>
          <p:nvPr/>
        </p:nvSpPr>
        <p:spPr>
          <a:xfrm>
            <a:off x="582313" y="1740216"/>
            <a:ext cx="11027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Bµi 13: Thùc hµnh: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Quan s¸t c©y xanh vµ c¸c con vËt ( tiÕt 2) 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4599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98DC8643-FBDE-4F00-83D3-5CAE30B6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8" y="0"/>
            <a:ext cx="8698523" cy="57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E49E21-7281-41C1-85AE-505A15AE3673}"/>
              </a:ext>
            </a:extLst>
          </p:cNvPr>
          <p:cNvSpPr/>
          <p:nvPr/>
        </p:nvSpPr>
        <p:spPr>
          <a:xfrm>
            <a:off x="4925914" y="5793993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Con 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vÞt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1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3084055A-A40F-44EC-BF9F-A05FB6A8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78" y="0"/>
            <a:ext cx="9176825" cy="59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F5C524-BE33-4CCF-B2CD-0CAD2A34C5AF}"/>
              </a:ext>
            </a:extLst>
          </p:cNvPr>
          <p:cNvSpPr/>
          <p:nvPr/>
        </p:nvSpPr>
        <p:spPr>
          <a:xfrm>
            <a:off x="4602080" y="5934670"/>
            <a:ext cx="3470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Con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chim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85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>
            <a:extLst>
              <a:ext uri="{FF2B5EF4-FFF2-40B4-BE49-F238E27FC236}">
                <a16:creationId xmlns:a16="http://schemas.microsoft.com/office/drawing/2014/main" id="{7B775496-E1F5-4461-9F01-3CF95E98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15" y="3720902"/>
            <a:ext cx="3882684" cy="31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081DCB43-987D-491E-A802-C9FD701B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57" y="3720902"/>
            <a:ext cx="3882683" cy="31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16AFF551-CC40-49E4-936A-ED0241F2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0905"/>
            <a:ext cx="3882682" cy="31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6A8237CE-144B-4ED8-A1FF-1305D8CD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17" y="0"/>
            <a:ext cx="388268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2551778F-116A-44D9-99C9-45DDE766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58" y="0"/>
            <a:ext cx="388268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0CAF1005-CC58-4698-B203-7BDD6359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388268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5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96A2A3-ABED-4BCF-AEAD-B33FB4F3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60388"/>
              </p:ext>
            </p:extLst>
          </p:nvPr>
        </p:nvGraphicFramePr>
        <p:xfrm>
          <a:off x="0" y="637130"/>
          <a:ext cx="12192000" cy="622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662">
                  <a:extLst>
                    <a:ext uri="{9D8B030D-6E8A-4147-A177-3AD203B41FA5}">
                      <a16:colId xmlns:a16="http://schemas.microsoft.com/office/drawing/2014/main" val="3920501138"/>
                    </a:ext>
                  </a:extLst>
                </a:gridCol>
                <a:gridCol w="1289154">
                  <a:extLst>
                    <a:ext uri="{9D8B030D-6E8A-4147-A177-3AD203B41FA5}">
                      <a16:colId xmlns:a16="http://schemas.microsoft.com/office/drawing/2014/main" val="1700174417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2703463219"/>
                    </a:ext>
                  </a:extLst>
                </a:gridCol>
                <a:gridCol w="2863121">
                  <a:extLst>
                    <a:ext uri="{9D8B030D-6E8A-4147-A177-3AD203B41FA5}">
                      <a16:colId xmlns:a16="http://schemas.microsoft.com/office/drawing/2014/main" val="2107448711"/>
                    </a:ext>
                  </a:extLst>
                </a:gridCol>
                <a:gridCol w="1049312">
                  <a:extLst>
                    <a:ext uri="{9D8B030D-6E8A-4147-A177-3AD203B41FA5}">
                      <a16:colId xmlns:a16="http://schemas.microsoft.com/office/drawing/2014/main" val="2446811902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4570313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3827153182"/>
                    </a:ext>
                  </a:extLst>
                </a:gridCol>
                <a:gridCol w="1608944">
                  <a:extLst>
                    <a:ext uri="{9D8B030D-6E8A-4147-A177-3AD203B41FA5}">
                      <a16:colId xmlns:a16="http://schemas.microsoft.com/office/drawing/2014/main" val="1750283858"/>
                    </a:ext>
                  </a:extLst>
                </a:gridCol>
              </a:tblGrid>
              <a:tr h="520959">
                <a:tc rowSpan="3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Tªn con vËt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H×nh d¹ng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Mµu s¾c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Bé phËn di chuyÓn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729552"/>
                  </a:ext>
                </a:extLst>
              </a:tr>
              <a:tr h="98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.VnAvant" panose="020B7200000000000000" pitchFamily="34" charset="0"/>
                        </a:rPr>
                        <a:t>Ch©n</a:t>
                      </a:r>
                      <a:endParaRPr lang="en-US" sz="2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V©y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C¸nh</a:t>
                      </a: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bé phËn kh¸c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90744"/>
                  </a:ext>
                </a:extLst>
              </a:tr>
              <a:tr h="1004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To/cao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.VnAvant" panose="020B7200000000000000" pitchFamily="34" charset="0"/>
                        </a:rPr>
                        <a:t>ThÊp/nhá</a:t>
                      </a:r>
                      <a:endParaRPr lang="en-US" sz="28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Ch©n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V©y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C¸nh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bé phËn kh¸c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8430"/>
                  </a:ext>
                </a:extLst>
              </a:tr>
              <a:tr h="827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Con bu¬m buím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28521"/>
                  </a:ext>
                </a:extLst>
              </a:tr>
              <a:tr h="827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Con c¸ vµng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016"/>
                  </a:ext>
                </a:extLst>
              </a:tr>
              <a:tr h="73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Con bß s­÷a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321558"/>
                  </a:ext>
                </a:extLst>
              </a:tr>
              <a:tr h="73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Con r¾n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77739"/>
                  </a:ext>
                </a:extLst>
              </a:tr>
              <a:tr h="73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Con vÞt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32681"/>
                  </a:ext>
                </a:extLst>
              </a:tr>
              <a:tr h="73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Con chim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2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C9FDCD-07D8-4DE4-AAB7-E36190994E3D}"/>
              </a:ext>
            </a:extLst>
          </p:cNvPr>
          <p:cNvSpPr/>
          <p:nvPr/>
        </p:nvSpPr>
        <p:spPr>
          <a:xfrm>
            <a:off x="3607177" y="-132311"/>
            <a:ext cx="49776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Quan s¸t con vËt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1E866-0D2A-4768-A911-14C81DAE97B0}"/>
              </a:ext>
            </a:extLst>
          </p:cNvPr>
          <p:cNvSpPr txBox="1"/>
          <p:nvPr/>
        </p:nvSpPr>
        <p:spPr>
          <a:xfrm>
            <a:off x="9801651" y="2469932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32B73-F96B-4CE8-9FF2-4376C5CF24E5}"/>
              </a:ext>
            </a:extLst>
          </p:cNvPr>
          <p:cNvSpPr txBox="1"/>
          <p:nvPr/>
        </p:nvSpPr>
        <p:spPr>
          <a:xfrm>
            <a:off x="3705651" y="2469932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50B1E-2164-45D5-A8AC-9C5C19A5E262}"/>
              </a:ext>
            </a:extLst>
          </p:cNvPr>
          <p:cNvSpPr txBox="1"/>
          <p:nvPr/>
        </p:nvSpPr>
        <p:spPr>
          <a:xfrm>
            <a:off x="4628708" y="2469932"/>
            <a:ext cx="332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Tr¾ng ®èm ®en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E7E83-8643-48F1-997D-56A4DFD48D86}"/>
              </a:ext>
            </a:extLst>
          </p:cNvPr>
          <p:cNvSpPr txBox="1"/>
          <p:nvPr/>
        </p:nvSpPr>
        <p:spPr>
          <a:xfrm>
            <a:off x="3711499" y="3324295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C63D7-CBD5-4F13-AA90-49F3AD4A0E59}"/>
              </a:ext>
            </a:extLst>
          </p:cNvPr>
          <p:cNvSpPr txBox="1"/>
          <p:nvPr/>
        </p:nvSpPr>
        <p:spPr>
          <a:xfrm>
            <a:off x="8795811" y="3224346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D7CD9-A12D-4A9B-BFE9-5C9A7500D73B}"/>
              </a:ext>
            </a:extLst>
          </p:cNvPr>
          <p:cNvSpPr txBox="1"/>
          <p:nvPr/>
        </p:nvSpPr>
        <p:spPr>
          <a:xfrm flipH="1">
            <a:off x="2495830" y="3958762"/>
            <a:ext cx="60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04FE4-49F5-41AD-AC6F-530D0B242300}"/>
              </a:ext>
            </a:extLst>
          </p:cNvPr>
          <p:cNvSpPr txBox="1"/>
          <p:nvPr/>
        </p:nvSpPr>
        <p:spPr>
          <a:xfrm>
            <a:off x="7713757" y="3958762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88B27-5C5D-4D33-AD13-312EB03915A1}"/>
              </a:ext>
            </a:extLst>
          </p:cNvPr>
          <p:cNvSpPr txBox="1"/>
          <p:nvPr/>
        </p:nvSpPr>
        <p:spPr>
          <a:xfrm>
            <a:off x="3705651" y="482595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3C07B-ADDB-453E-A20E-20073C6BA3EF}"/>
              </a:ext>
            </a:extLst>
          </p:cNvPr>
          <p:cNvSpPr txBox="1"/>
          <p:nvPr/>
        </p:nvSpPr>
        <p:spPr>
          <a:xfrm>
            <a:off x="11131048" y="482595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1711F-8EE5-4892-A069-AC8762542C1E}"/>
              </a:ext>
            </a:extLst>
          </p:cNvPr>
          <p:cNvSpPr txBox="1"/>
          <p:nvPr/>
        </p:nvSpPr>
        <p:spPr>
          <a:xfrm>
            <a:off x="3705651" y="5418707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1253F-7D08-4ABD-A06A-D875E71F6BFB}"/>
              </a:ext>
            </a:extLst>
          </p:cNvPr>
          <p:cNvSpPr txBox="1"/>
          <p:nvPr/>
        </p:nvSpPr>
        <p:spPr>
          <a:xfrm>
            <a:off x="7844316" y="5519143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02C75-6D92-4710-B1C6-8A699A225CD8}"/>
              </a:ext>
            </a:extLst>
          </p:cNvPr>
          <p:cNvSpPr txBox="1"/>
          <p:nvPr/>
        </p:nvSpPr>
        <p:spPr>
          <a:xfrm>
            <a:off x="3705651" y="627307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48A57-047A-4F1D-95A5-DD7FB178AE46}"/>
              </a:ext>
            </a:extLst>
          </p:cNvPr>
          <p:cNvSpPr txBox="1"/>
          <p:nvPr/>
        </p:nvSpPr>
        <p:spPr>
          <a:xfrm>
            <a:off x="7793124" y="622087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50AC8B-2A68-4BF0-A594-60C73962FD1C}"/>
              </a:ext>
            </a:extLst>
          </p:cNvPr>
          <p:cNvSpPr txBox="1"/>
          <p:nvPr/>
        </p:nvSpPr>
        <p:spPr>
          <a:xfrm>
            <a:off x="9984342" y="6210167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E1EC4-0BE7-4247-A3A9-6302CF00B475}"/>
              </a:ext>
            </a:extLst>
          </p:cNvPr>
          <p:cNvSpPr txBox="1"/>
          <p:nvPr/>
        </p:nvSpPr>
        <p:spPr>
          <a:xfrm>
            <a:off x="4628709" y="3255123"/>
            <a:ext cx="332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.VnAvant" panose="020B7200000000000000" pitchFamily="34" charset="0"/>
              </a:rPr>
              <a:t>Vµng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F22CA6-7A9A-4AD8-B355-F1CEABED8E61}"/>
              </a:ext>
            </a:extLst>
          </p:cNvPr>
          <p:cNvSpPr txBox="1"/>
          <p:nvPr/>
        </p:nvSpPr>
        <p:spPr>
          <a:xfrm>
            <a:off x="4628708" y="4109570"/>
            <a:ext cx="332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Tr¾ng ®èm ®en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97939A-2949-466D-97C9-A47EE9996080}"/>
              </a:ext>
            </a:extLst>
          </p:cNvPr>
          <p:cNvSpPr txBox="1"/>
          <p:nvPr/>
        </p:nvSpPr>
        <p:spPr>
          <a:xfrm>
            <a:off x="4558765" y="4742447"/>
            <a:ext cx="332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N©u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vµng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8263EE-22B5-4613-8FD7-2DE7EFF03A44}"/>
              </a:ext>
            </a:extLst>
          </p:cNvPr>
          <p:cNvSpPr txBox="1"/>
          <p:nvPr/>
        </p:nvSpPr>
        <p:spPr>
          <a:xfrm>
            <a:off x="4628711" y="5511428"/>
            <a:ext cx="332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.VnAvant" panose="020B7200000000000000" pitchFamily="34" charset="0"/>
              </a:rPr>
              <a:t>VÞt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88B552-E76F-490A-BB45-375712D13419}"/>
              </a:ext>
            </a:extLst>
          </p:cNvPr>
          <p:cNvSpPr txBox="1"/>
          <p:nvPr/>
        </p:nvSpPr>
        <p:spPr>
          <a:xfrm>
            <a:off x="4630666" y="6254759"/>
            <a:ext cx="332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black"/>
                </a:solidFill>
                <a:latin typeface=".VnAvant" panose="020B7200000000000000" pitchFamily="34" charset="0"/>
              </a:rPr>
              <a:t>Xanh vµng n©u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36985DB0-7A5F-4F78-8BDB-11EC3C87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3581400" y="3448050"/>
            <a:ext cx="539115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Chào tạm biệt!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009775" y="1914525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Chân thành cảm ơn quý thầy, cô cùng các con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C3596-4179-4B32-B891-2384FE40C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86" r="3" b="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3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53D3F-1464-4164-99A0-C19A4A7F8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8370" r="33491" b="1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712474-2E0F-4A68-AA07-224D24A1AFBA}"/>
              </a:ext>
            </a:extLst>
          </p:cNvPr>
          <p:cNvSpPr txBox="1"/>
          <p:nvPr/>
        </p:nvSpPr>
        <p:spPr>
          <a:xfrm>
            <a:off x="229832" y="3800163"/>
            <a:ext cx="7311111" cy="2272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4800" b="1" dirty="0">
                <a:solidFill>
                  <a:schemeClr val="accent1"/>
                </a:solidFill>
                <a:latin typeface=".VnAvant" panose="020B7200000000000000" pitchFamily="34" charset="0"/>
                <a:ea typeface="+mj-ea"/>
                <a:cs typeface="+mj-cs"/>
              </a:rPr>
              <a:t>Ho¹t ®éng </a:t>
            </a:r>
            <a:r>
              <a:rPr lang="en-US" sz="4800" b="1" dirty="0">
                <a:solidFill>
                  <a:schemeClr val="accent1"/>
                </a:solidFill>
                <a:latin typeface=".VnAvant" panose="020B7200000000000000" pitchFamily="34" charset="0"/>
                <a:ea typeface="+mj-ea"/>
                <a:cs typeface="+mj-cs"/>
              </a:rPr>
              <a:t>1</a:t>
            </a:r>
            <a:r>
              <a:rPr lang="vi-VN" sz="4800" b="1" dirty="0">
                <a:solidFill>
                  <a:schemeClr val="accent1"/>
                </a:solidFill>
                <a:latin typeface=".VnAvant" panose="020B7200000000000000" pitchFamily="34" charset="0"/>
                <a:ea typeface="+mj-ea"/>
                <a:cs typeface="+mj-cs"/>
              </a:rPr>
              <a:t>.§i tham quan thiªn nhiªn.</a:t>
            </a:r>
            <a:endParaRPr lang="en-US" sz="4800" b="1" kern="1200" dirty="0">
              <a:solidFill>
                <a:schemeClr val="accent1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3092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96A2A3-ABED-4BCF-AEAD-B33FB4F3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12569"/>
              </p:ext>
            </p:extLst>
          </p:nvPr>
        </p:nvGraphicFramePr>
        <p:xfrm>
          <a:off x="0" y="826787"/>
          <a:ext cx="12192000" cy="603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02">
                  <a:extLst>
                    <a:ext uri="{9D8B030D-6E8A-4147-A177-3AD203B41FA5}">
                      <a16:colId xmlns:a16="http://schemas.microsoft.com/office/drawing/2014/main" val="3920501138"/>
                    </a:ext>
                  </a:extLst>
                </a:gridCol>
                <a:gridCol w="1153550">
                  <a:extLst>
                    <a:ext uri="{9D8B030D-6E8A-4147-A177-3AD203B41FA5}">
                      <a16:colId xmlns:a16="http://schemas.microsoft.com/office/drawing/2014/main" val="1700174417"/>
                    </a:ext>
                  </a:extLst>
                </a:gridCol>
                <a:gridCol w="1111348">
                  <a:extLst>
                    <a:ext uri="{9D8B030D-6E8A-4147-A177-3AD203B41FA5}">
                      <a16:colId xmlns:a16="http://schemas.microsoft.com/office/drawing/2014/main" val="27034632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744871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826435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468119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5703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271531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890210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2465418"/>
                    </a:ext>
                  </a:extLst>
                </a:gridCol>
              </a:tblGrid>
              <a:tr h="613657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Tªn c©y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H×nh d¹ng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§ang cã hoa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§ang kh«ng cã hoa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Nhãm c©y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29552"/>
                  </a:ext>
                </a:extLst>
              </a:tr>
              <a:tr h="12848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To/cao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.VnAvant" panose="020B7200000000000000" pitchFamily="34" charset="0"/>
                        </a:rPr>
                        <a:t>ThÊp/nhá</a:t>
                      </a:r>
                      <a:endParaRPr lang="en-US" sz="28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C©y rau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bãng m¸t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¨n qu¶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hoa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kh¸c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8430"/>
                  </a:ext>
                </a:extLst>
              </a:tr>
              <a:tr h="722716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C©y phuîng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28521"/>
                  </a:ext>
                </a:extLst>
              </a:tr>
              <a:tr h="676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016"/>
                  </a:ext>
                </a:extLst>
              </a:tr>
              <a:tr h="6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321558"/>
                  </a:ext>
                </a:extLst>
              </a:tr>
              <a:tr h="6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77739"/>
                  </a:ext>
                </a:extLst>
              </a:tr>
              <a:tr h="6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32681"/>
                  </a:ext>
                </a:extLst>
              </a:tr>
              <a:tr h="6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2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C9FDCD-07D8-4DE4-AAB7-E36190994E3D}"/>
              </a:ext>
            </a:extLst>
          </p:cNvPr>
          <p:cNvSpPr/>
          <p:nvPr/>
        </p:nvSpPr>
        <p:spPr>
          <a:xfrm>
            <a:off x="3717784" y="-132311"/>
            <a:ext cx="4756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Quan s¸t c©y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2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16026FD-0D41-44ED-84FE-76014AE3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0" y="0"/>
            <a:ext cx="7122942" cy="53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721E9C-13A6-4838-BABF-8DB4F1E16FE3}"/>
              </a:ext>
            </a:extLst>
          </p:cNvPr>
          <p:cNvSpPr/>
          <p:nvPr/>
        </p:nvSpPr>
        <p:spPr>
          <a:xfrm>
            <a:off x="3874877" y="5810250"/>
            <a:ext cx="4442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©y phuîng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7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96A2A3-ABED-4BCF-AEAD-B33FB4F3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62397"/>
              </p:ext>
            </p:extLst>
          </p:nvPr>
        </p:nvGraphicFramePr>
        <p:xfrm>
          <a:off x="0" y="824078"/>
          <a:ext cx="12192000" cy="609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02">
                  <a:extLst>
                    <a:ext uri="{9D8B030D-6E8A-4147-A177-3AD203B41FA5}">
                      <a16:colId xmlns:a16="http://schemas.microsoft.com/office/drawing/2014/main" val="3920501138"/>
                    </a:ext>
                  </a:extLst>
                </a:gridCol>
                <a:gridCol w="1153550">
                  <a:extLst>
                    <a:ext uri="{9D8B030D-6E8A-4147-A177-3AD203B41FA5}">
                      <a16:colId xmlns:a16="http://schemas.microsoft.com/office/drawing/2014/main" val="1700174417"/>
                    </a:ext>
                  </a:extLst>
                </a:gridCol>
                <a:gridCol w="1111348">
                  <a:extLst>
                    <a:ext uri="{9D8B030D-6E8A-4147-A177-3AD203B41FA5}">
                      <a16:colId xmlns:a16="http://schemas.microsoft.com/office/drawing/2014/main" val="27034632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744871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826435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468119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5703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271531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890210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2465418"/>
                    </a:ext>
                  </a:extLst>
                </a:gridCol>
              </a:tblGrid>
              <a:tr h="624290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Tªn c©y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H×nh d¹ng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§ang cã hoa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§ang kh«ng cã hoa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Nhãm c©y</a:t>
                      </a:r>
                      <a:endParaRPr lang="en-US" sz="2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29552"/>
                  </a:ext>
                </a:extLst>
              </a:tr>
              <a:tr h="1423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To/cao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.VnAvant" panose="020B7200000000000000" pitchFamily="34" charset="0"/>
                        </a:rPr>
                        <a:t>ThÊp/nhá</a:t>
                      </a:r>
                      <a:endParaRPr lang="en-US" sz="28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C©y rau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bãng m¸t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¨n qu¶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hoa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C©y kh¸c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anose="020B7200000000000000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8430"/>
                  </a:ext>
                </a:extLst>
              </a:tr>
              <a:tr h="800573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C©y phuîng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28521"/>
                  </a:ext>
                </a:extLst>
              </a:tr>
              <a:tr h="688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016"/>
                  </a:ext>
                </a:extLst>
              </a:tr>
              <a:tr h="624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321558"/>
                  </a:ext>
                </a:extLst>
              </a:tr>
              <a:tr h="624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77739"/>
                  </a:ext>
                </a:extLst>
              </a:tr>
              <a:tr h="624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32681"/>
                  </a:ext>
                </a:extLst>
              </a:tr>
              <a:tr h="6242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2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C9FDCD-07D8-4DE4-AAB7-E36190994E3D}"/>
              </a:ext>
            </a:extLst>
          </p:cNvPr>
          <p:cNvSpPr/>
          <p:nvPr/>
        </p:nvSpPr>
        <p:spPr>
          <a:xfrm>
            <a:off x="3563039" y="-99252"/>
            <a:ext cx="4756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Quan s¸t c©y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7EEC3-5A62-4F91-BF93-08386D987047}"/>
              </a:ext>
            </a:extLst>
          </p:cNvPr>
          <p:cNvSpPr txBox="1"/>
          <p:nvPr/>
        </p:nvSpPr>
        <p:spPr>
          <a:xfrm>
            <a:off x="2941786" y="316739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C631F-1A45-4414-A51E-BE57261CBC67}"/>
              </a:ext>
            </a:extLst>
          </p:cNvPr>
          <p:cNvSpPr txBox="1"/>
          <p:nvPr/>
        </p:nvSpPr>
        <p:spPr>
          <a:xfrm>
            <a:off x="4174986" y="316739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D5E64-038D-4671-805D-95115176ABE5}"/>
              </a:ext>
            </a:extLst>
          </p:cNvPr>
          <p:cNvSpPr txBox="1"/>
          <p:nvPr/>
        </p:nvSpPr>
        <p:spPr>
          <a:xfrm>
            <a:off x="7714558" y="316739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D108F-5A1D-43FF-A96E-D5D11735E8CA}"/>
              </a:ext>
            </a:extLst>
          </p:cNvPr>
          <p:cNvSpPr txBox="1"/>
          <p:nvPr/>
        </p:nvSpPr>
        <p:spPr>
          <a:xfrm>
            <a:off x="10133161" y="3167390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B6019A-FEE8-45AD-9876-C6678E01FB69}"/>
              </a:ext>
            </a:extLst>
          </p:cNvPr>
          <p:cNvSpPr/>
          <p:nvPr/>
        </p:nvSpPr>
        <p:spPr>
          <a:xfrm>
            <a:off x="4505658" y="5810250"/>
            <a:ext cx="318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©y xoµi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4B507EA-EDBA-483B-9EEA-35440C4C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3" y="0"/>
            <a:ext cx="6607198" cy="57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7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FA7B4BD-D4CF-4506-B331-B875A0CA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37" y="0"/>
            <a:ext cx="8482925" cy="5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ABFA4-65A6-47DA-A7EA-2F925925B0AB}"/>
              </a:ext>
            </a:extLst>
          </p:cNvPr>
          <p:cNvSpPr/>
          <p:nvPr/>
        </p:nvSpPr>
        <p:spPr>
          <a:xfrm>
            <a:off x="4027162" y="5810250"/>
            <a:ext cx="41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©y rau c¶i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3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D245098C-2213-4CDA-B3A4-9E5BD5E36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02" y="1"/>
            <a:ext cx="8160686" cy="57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B7B9FE-8B2E-41BE-9764-4713A7667DB1}"/>
              </a:ext>
            </a:extLst>
          </p:cNvPr>
          <p:cNvSpPr/>
          <p:nvPr/>
        </p:nvSpPr>
        <p:spPr>
          <a:xfrm>
            <a:off x="3581943" y="5934670"/>
            <a:ext cx="5309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©y b»ng l¨ng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0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599</Words>
  <Application>Microsoft Office PowerPoint</Application>
  <PresentationFormat>Widescreen</PresentationFormat>
  <Paragraphs>160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Mỹ Ly Trịnh</dc:creator>
  <cp:lastModifiedBy>Mỹ Ly Trịnh</cp:lastModifiedBy>
  <cp:revision>2</cp:revision>
  <dcterms:created xsi:type="dcterms:W3CDTF">2020-08-18T15:57:59Z</dcterms:created>
  <dcterms:modified xsi:type="dcterms:W3CDTF">2020-08-19T09:27:32Z</dcterms:modified>
</cp:coreProperties>
</file>