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5"/>
  </p:notesMasterIdLst>
  <p:sldIdLst>
    <p:sldId id="464" r:id="rId4"/>
    <p:sldId id="266" r:id="rId5"/>
    <p:sldId id="258" r:id="rId6"/>
    <p:sldId id="256" r:id="rId7"/>
    <p:sldId id="257" r:id="rId8"/>
    <p:sldId id="259" r:id="rId9"/>
    <p:sldId id="260" r:id="rId10"/>
    <p:sldId id="465" r:id="rId11"/>
    <p:sldId id="261" r:id="rId12"/>
    <p:sldId id="262" r:id="rId13"/>
    <p:sldId id="29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E509C-F4BE-4107-A0D5-99A9E6CB96C1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1D92C-29E7-4BA6-8D70-1EFF4F46F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4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CE763983-5E1F-4045-B93C-432503D0E7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8B3209CB-2609-41E5-8917-02103BB79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2030DB8F-874E-4619-A732-255DF2710D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629147-7894-4E0D-962B-D7B955745E1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dirty="0">
              <a:latin typeface="Arial" charset="0"/>
            </a:endParaRPr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D0E70-FDAE-4BFC-990C-FA398BA2FC4F}" type="slidenum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48012-951B-4377-BC12-8CCFBF6B95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28F495-2C9D-4D0D-B88E-4503FA0C5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03E14-6AE4-4D71-86B5-5D77D8973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248-AF6E-43FC-A08A-F45B015DA405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219F6-61E6-4623-807B-74C0303EB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074B8-B173-407D-B5A0-CB009706D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A298-7803-41AD-B38C-B5C122F44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5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0082B-3C15-4CDC-8394-6A913220F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3FEA24-B462-456C-B056-0FF338D8C3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D7829-6403-4E97-91C9-8E75202E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248-AF6E-43FC-A08A-F45B015DA405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D0393-C44A-4477-A8F5-393D234FA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24022-982B-4987-906E-342695B4C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A298-7803-41AD-B38C-B5C122F44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2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082B95-0A62-45F8-8DEA-9C3192C094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19C26-5BBA-448F-9D05-A8258A615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56852-7A2D-478B-9141-CD3AF2C9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248-AF6E-43FC-A08A-F45B015DA405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586FE-C704-464D-82A6-DA5F84F65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B6D0D-B617-4758-9CAC-E7780D1A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A298-7803-41AD-B38C-B5C122F44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52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E2D726-7E0C-4CA1-9B1E-9BEF7FFDAA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823F63-2217-460E-8D78-FFD7A5D58B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E282EF-65BF-4409-A3FD-F8AC232987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A524BD-90E8-460B-8FF3-9379BF7622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412443"/>
      </p:ext>
    </p:extLst>
  </p:cSld>
  <p:clrMapOvr>
    <a:masterClrMapping/>
  </p:clrMapOvr>
  <p:transition spd="med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7F6DE1-ECFC-4FA9-9CCB-33FD14D182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C0CC44-DE59-4F15-94A0-3B7FD953EB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61E19B-4367-462D-81F8-197F25189F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16C14B-D2EF-4FDB-BAE5-5735BAEF4C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166780"/>
      </p:ext>
    </p:extLst>
  </p:cSld>
  <p:clrMapOvr>
    <a:masterClrMapping/>
  </p:clrMapOvr>
  <p:transition spd="med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01E842-745C-4F46-BCBB-283D83D2BF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E8BED6-A1C1-494E-AAF5-97999E4818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2D709C-CE4A-47F6-ACBC-81235BFEAC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1CB7EF-7DD8-4C90-85A9-8D73DB2C46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7360059"/>
      </p:ext>
    </p:extLst>
  </p:cSld>
  <p:clrMapOvr>
    <a:masterClrMapping/>
  </p:clrMapOvr>
  <p:transition spd="med"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96B79B-1E18-488B-86F3-C48DF69A10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E017BB-C89F-447C-83FF-57AD3DFF58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3F144-99DD-4EC4-8772-91EDC1C866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5BF6FE-9745-453C-B54B-58D7B81625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988013"/>
      </p:ext>
    </p:extLst>
  </p:cSld>
  <p:clrMapOvr>
    <a:masterClrMapping/>
  </p:clrMapOvr>
  <p:transition spd="med"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DEC021E-4A26-46C8-AD6B-0C054CBDC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EA40725-411B-496B-99A3-853AA81E8A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6438291-90B2-44C5-B290-AAE0249F55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095ACB-32EC-4CCD-997B-8A5ACA7058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979538"/>
      </p:ext>
    </p:extLst>
  </p:cSld>
  <p:clrMapOvr>
    <a:masterClrMapping/>
  </p:clrMapOvr>
  <p:transition spd="med"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FF4E847-429C-463A-9F59-513832F8FC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4475762-3141-46C5-93B4-14F0B65295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8B6E67-1CBB-4ED3-94DD-5E178A86B8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7383C6-7152-4949-88BE-DA315CE3F3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815072"/>
      </p:ext>
    </p:extLst>
  </p:cSld>
  <p:clrMapOvr>
    <a:masterClrMapping/>
  </p:clrMapOvr>
  <p:transition spd="med"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21F748F-7E65-4922-B6E1-1E5F9C0E76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D23A3C5-EEBA-4A4B-B5AB-AE32A6DD37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FDC6FB0-3D60-4186-ABD5-A2F93B2163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F062F2-4389-496D-9114-00229E387C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162011"/>
      </p:ext>
    </p:extLst>
  </p:cSld>
  <p:clrMapOvr>
    <a:masterClrMapping/>
  </p:clrMapOvr>
  <p:transition spd="med"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4F7827-F8F2-42B3-A902-ABB9EC05FA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0B0F45-8CA6-4752-9016-C7C967FC72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7E4D40-E33F-4446-9A2E-5DF39343D6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CDC0D6-B85A-4FCE-8A63-5A05A04537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863584"/>
      </p:ext>
    </p:extLst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DF55-2CA8-4161-8542-03C6C817E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A65D5-2B7B-469A-AEBF-F5E7C30BA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65FD8-2A0B-4BB6-81E5-6A6650B77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248-AF6E-43FC-A08A-F45B015DA405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DA63A-D7DF-4EEF-AA76-896CDE1A0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F50AA-B7FE-4154-8F4C-E494906DE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A298-7803-41AD-B38C-B5C122F44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95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ECCE-7A5E-4C98-9D88-9EE5C43A76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0225CB-E08B-4185-81DC-28F40CAB51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321F13-498E-40CD-A3CE-336F9455C2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F554A2-2B12-4F6C-8570-2104ECA19B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211577"/>
      </p:ext>
    </p:extLst>
  </p:cSld>
  <p:clrMapOvr>
    <a:masterClrMapping/>
  </p:clrMapOvr>
  <p:transition spd="med"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C2AB2F-2E51-4074-8263-2EA440902D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84EC40-0A89-490F-A1AB-1DA86C785C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B27869-AE24-458A-AE5D-181832F06A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8D80D2-075B-44EE-BF40-832DF6D89A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8096750"/>
      </p:ext>
    </p:extLst>
  </p:cSld>
  <p:clrMapOvr>
    <a:masterClrMapping/>
  </p:clrMapOvr>
  <p:transition spd="med"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F03F87-4E2E-41A2-96EE-847781D407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A8B1F7-2861-49F1-A3C3-6381B90FBA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2325B4-F841-41A9-9F55-BF4F281036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6B37EE-5524-4EE9-83F7-AEF6650CF9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159201"/>
      </p:ext>
    </p:extLst>
  </p:cSld>
  <p:clrMapOvr>
    <a:masterClrMapping/>
  </p:clrMapOvr>
  <p:transition spd="med">
    <p:blinds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A309EF1-F650-4B0B-8201-A5F27C3F13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ED39C34-0CA5-413F-9B3A-F477E4D25C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7181F86-5D92-47F4-8093-A040EC749D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72812B-373A-46A5-A16C-6218EE185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5147699"/>
      </p:ext>
    </p:extLst>
  </p:cSld>
  <p:clrMapOvr>
    <a:masterClrMapping/>
  </p:clrMapOvr>
  <p:transition spd="med">
    <p:blinds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169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59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869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226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811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20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84E7B-E807-4E56-9D4B-EAB15C92F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A6E79-7025-4E11-97E7-1ADA38892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7413B-978E-4D86-AB51-0617D195B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248-AF6E-43FC-A08A-F45B015DA405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EF922-52A3-4185-8A0D-6EF352CA4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43ED1-0E16-489E-93C7-B1D172F54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A298-7803-41AD-B38C-B5C122F44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502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773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009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191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725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8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7091F-9B8F-42C2-A960-1BD60951E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D545F-0D60-45E1-91CC-330279930B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ADA166-52F4-4110-8CD5-30B477FD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9ED57C-F4C8-4B40-A73E-01EE9B4A1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248-AF6E-43FC-A08A-F45B015DA405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26F10-6133-4AD4-B7BD-545202D65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27510B-7EBF-4418-97E2-DCEB0730A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A298-7803-41AD-B38C-B5C122F44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1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108C0-A44D-4D7E-894D-D06B745C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47D37-5BBA-49D3-B079-C55AAE693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C53621-7E5C-484C-BB23-201170EDC7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EE184-074A-4368-B310-5A1FE6C352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4B97FD-69F7-427E-A632-648A387E4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AD80BD-1F21-48F6-8E6D-B392FBF63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248-AF6E-43FC-A08A-F45B015DA405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6E68DD-168C-4377-94BF-48411FDBA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2EFC33-4D2B-4325-9002-0894FFA43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A298-7803-41AD-B38C-B5C122F44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86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AF41-84F3-4D7F-B4BC-D7ECD0F58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906EA5-8075-4D0C-B95F-0FE2551C7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248-AF6E-43FC-A08A-F45B015DA405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10964D-D289-4209-9549-03128C6E1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1F6B4-B761-425A-A41B-356AA803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A298-7803-41AD-B38C-B5C122F44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60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5D82D8-68B7-4B35-8575-3C40AE51A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248-AF6E-43FC-A08A-F45B015DA405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BD8112-0EC6-4D06-B3BD-B39EA2233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9176B-17AE-4E46-8043-4F5A5E0D3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A298-7803-41AD-B38C-B5C122F44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27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BF605-AF9E-4865-BBF1-89AA7A5F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6ED48-12E9-4C74-8122-327FAF25D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8A60F9-7AAD-419B-B7D8-5C527B385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BA2A7-5E88-4C88-B29E-D2CF91BA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248-AF6E-43FC-A08A-F45B015DA405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4677AE-99E6-4401-8C33-C541EAC8F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23177-0A5B-4287-BF67-E4D9AC7B8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A298-7803-41AD-B38C-B5C122F44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97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38FC6-A7E1-4A62-9AF2-E92DC1C5F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41FF80-B8A6-415C-89AE-459616F56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B27A8-C4C5-408D-840F-A39E7AE27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1FD35-632D-4C13-83A0-E340EAC87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248-AF6E-43FC-A08A-F45B015DA405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03C532-A5E6-44E1-AAA6-1F06C8DF1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26FE83-B8F9-4E91-B23B-2C28764A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A298-7803-41AD-B38C-B5C122F44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9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56AAEB-3B77-48F8-8C7A-EE85EA421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B8559-3301-4554-930D-F2639DA12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3E8EF-F1A0-4AE8-91C9-7737B0F532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B5248-AF6E-43FC-A08A-F45B015DA405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86F17-3F75-4E77-B8C6-2F30544B03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CFEA4-04A3-4614-BB4A-9E1599D80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EA298-7803-41AD-B38C-B5C122F44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0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9962B7A-8657-4A8A-888C-E0B1EC4E28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F769B1A-56C7-49CC-8FDB-469B39F5DA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0644" name="Rectangle 4">
            <a:extLst>
              <a:ext uri="{FF2B5EF4-FFF2-40B4-BE49-F238E27FC236}">
                <a16:creationId xmlns:a16="http://schemas.microsoft.com/office/drawing/2014/main" id="{4C83C76A-50FA-4F5E-8750-863139750B0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5" name="Rectangle 5">
            <a:extLst>
              <a:ext uri="{FF2B5EF4-FFF2-40B4-BE49-F238E27FC236}">
                <a16:creationId xmlns:a16="http://schemas.microsoft.com/office/drawing/2014/main" id="{C09FAA81-EE61-45DF-AE3D-A8EC3A4E58D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6" name="Rectangle 6">
            <a:extLst>
              <a:ext uri="{FF2B5EF4-FFF2-40B4-BE49-F238E27FC236}">
                <a16:creationId xmlns:a16="http://schemas.microsoft.com/office/drawing/2014/main" id="{AF8C7DEA-8F0B-4C76-9F6F-1CD516FC0FF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0B95CF7-6E08-4BC0-A7DE-9D5053FF92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576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66E49-7250-4CC0-8994-0956BECC92C7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5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wm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7">
            <a:extLst>
              <a:ext uri="{FF2B5EF4-FFF2-40B4-BE49-F238E27FC236}">
                <a16:creationId xmlns:a16="http://schemas.microsoft.com/office/drawing/2014/main" id="{5B8C3559-D8A1-4461-A6B5-61DE9ED7D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7" name="WordArt 3">
            <a:extLst>
              <a:ext uri="{FF2B5EF4-FFF2-40B4-BE49-F238E27FC236}">
                <a16:creationId xmlns:a16="http://schemas.microsoft.com/office/drawing/2014/main" id="{58F62B78-86B3-4BE7-9B73-493381451B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0" y="1600200"/>
            <a:ext cx="4800600" cy="83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635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000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liệt chào mừng</a:t>
            </a:r>
          </a:p>
        </p:txBody>
      </p:sp>
      <p:sp>
        <p:nvSpPr>
          <p:cNvPr id="123908" name="WordArt 4">
            <a:extLst>
              <a:ext uri="{FF2B5EF4-FFF2-40B4-BE49-F238E27FC236}">
                <a16:creationId xmlns:a16="http://schemas.microsoft.com/office/drawing/2014/main" id="{55982B1B-8EC0-47F6-A6D8-FADDC25327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2514600"/>
            <a:ext cx="5791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3600" kern="10">
                <a:ln w="9525">
                  <a:solidFill>
                    <a:srgbClr val="2A09F1"/>
                  </a:solidFill>
                  <a:round/>
                  <a:headEnd/>
                  <a:tailEnd/>
                </a:ln>
                <a:solidFill>
                  <a:srgbClr val="2A09F1"/>
                </a:solidFill>
                <a:latin typeface=".VnTimeH" panose="020B7200000000000000" pitchFamily="34" charset="0"/>
              </a:rPr>
              <a:t>c¸c thÇy c« gi¸o tíi dù giê</a:t>
            </a:r>
            <a:endParaRPr lang="en-US" sz="3600" kern="10">
              <a:ln w="9525">
                <a:solidFill>
                  <a:srgbClr val="2A09F1"/>
                </a:solidFill>
                <a:round/>
                <a:headEnd/>
                <a:tailEnd/>
              </a:ln>
              <a:solidFill>
                <a:srgbClr val="2A09F1"/>
              </a:solidFill>
              <a:latin typeface=".VnTimeH" panose="020B7200000000000000" pitchFamily="34" charset="0"/>
            </a:endParaRPr>
          </a:p>
        </p:txBody>
      </p:sp>
      <p:grpSp>
        <p:nvGrpSpPr>
          <p:cNvPr id="2053" name="Group 6">
            <a:extLst>
              <a:ext uri="{FF2B5EF4-FFF2-40B4-BE49-F238E27FC236}">
                <a16:creationId xmlns:a16="http://schemas.microsoft.com/office/drawing/2014/main" id="{74E29DEC-E85D-4F1E-8BE5-CB32A429F8B6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5891214"/>
            <a:ext cx="4876800" cy="966787"/>
            <a:chOff x="-192" y="3264"/>
            <a:chExt cx="1680" cy="609"/>
          </a:xfrm>
        </p:grpSpPr>
        <p:pic>
          <p:nvPicPr>
            <p:cNvPr id="2071" name="Picture 7" descr="Picture8">
              <a:extLst>
                <a:ext uri="{FF2B5EF4-FFF2-40B4-BE49-F238E27FC236}">
                  <a16:creationId xmlns:a16="http://schemas.microsoft.com/office/drawing/2014/main" id="{B2D61EE3-B0C9-400F-9340-BE33CCD6758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3312"/>
              <a:ext cx="38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2" name="Picture 8" descr="Picture8">
              <a:extLst>
                <a:ext uri="{FF2B5EF4-FFF2-40B4-BE49-F238E27FC236}">
                  <a16:creationId xmlns:a16="http://schemas.microsoft.com/office/drawing/2014/main" id="{DD0F23C0-BAEB-403D-BA73-43717EF3418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360"/>
              <a:ext cx="38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3" name="Picture 9" descr="Picture8">
              <a:extLst>
                <a:ext uri="{FF2B5EF4-FFF2-40B4-BE49-F238E27FC236}">
                  <a16:creationId xmlns:a16="http://schemas.microsoft.com/office/drawing/2014/main" id="{12DCCB82-2F3B-407C-A04B-D1FB31B402F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360"/>
              <a:ext cx="38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4" name="Picture 10" descr="Picture8">
              <a:extLst>
                <a:ext uri="{FF2B5EF4-FFF2-40B4-BE49-F238E27FC236}">
                  <a16:creationId xmlns:a16="http://schemas.microsoft.com/office/drawing/2014/main" id="{88BB8978-8070-4714-8A0C-0C880816952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2" y="3264"/>
              <a:ext cx="38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5" name="Picture 11" descr="Picture8">
              <a:extLst>
                <a:ext uri="{FF2B5EF4-FFF2-40B4-BE49-F238E27FC236}">
                  <a16:creationId xmlns:a16="http://schemas.microsoft.com/office/drawing/2014/main" id="{3B71B7DC-464B-43D7-8332-9A3927144BC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312"/>
              <a:ext cx="38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6" name="Picture 12" descr="Picture8">
              <a:extLst>
                <a:ext uri="{FF2B5EF4-FFF2-40B4-BE49-F238E27FC236}">
                  <a16:creationId xmlns:a16="http://schemas.microsoft.com/office/drawing/2014/main" id="{846A3B52-E49A-44EB-A78E-6ADCF998F3C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312"/>
              <a:ext cx="38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4" name="Picture 13" descr="HOA">
            <a:extLst>
              <a:ext uri="{FF2B5EF4-FFF2-40B4-BE49-F238E27FC236}">
                <a16:creationId xmlns:a16="http://schemas.microsoft.com/office/drawing/2014/main" id="{32A7A79D-EF1A-4063-991D-F412CC72C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8" name="WordArt 14">
            <a:extLst>
              <a:ext uri="{FF2B5EF4-FFF2-40B4-BE49-F238E27FC236}">
                <a16:creationId xmlns:a16="http://schemas.microsoft.com/office/drawing/2014/main" id="{B6077BF7-C09E-4950-8364-D8BDAC580D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33800" y="3200400"/>
            <a:ext cx="4267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BBE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Môn: TNXH</a:t>
            </a:r>
          </a:p>
        </p:txBody>
      </p:sp>
      <p:pic>
        <p:nvPicPr>
          <p:cNvPr id="2056" name="Picture 15" descr="HOA">
            <a:extLst>
              <a:ext uri="{FF2B5EF4-FFF2-40B4-BE49-F238E27FC236}">
                <a16:creationId xmlns:a16="http://schemas.microsoft.com/office/drawing/2014/main" id="{8C389EAC-2C21-4E46-A8F5-567FD8BF8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6" descr="HOA">
            <a:extLst>
              <a:ext uri="{FF2B5EF4-FFF2-40B4-BE49-F238E27FC236}">
                <a16:creationId xmlns:a16="http://schemas.microsoft.com/office/drawing/2014/main" id="{5C8D7BB9-FDB4-4229-806E-C56834439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7" descr="HOA">
            <a:extLst>
              <a:ext uri="{FF2B5EF4-FFF2-40B4-BE49-F238E27FC236}">
                <a16:creationId xmlns:a16="http://schemas.microsoft.com/office/drawing/2014/main" id="{BC10D4B7-C5CD-445D-AE5B-5DDB3DB81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8" descr="HOA">
            <a:extLst>
              <a:ext uri="{FF2B5EF4-FFF2-40B4-BE49-F238E27FC236}">
                <a16:creationId xmlns:a16="http://schemas.microsoft.com/office/drawing/2014/main" id="{1E7CC64B-66D3-4569-B1F9-BE75C2F15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9" descr="HOA">
            <a:extLst>
              <a:ext uri="{FF2B5EF4-FFF2-40B4-BE49-F238E27FC236}">
                <a16:creationId xmlns:a16="http://schemas.microsoft.com/office/drawing/2014/main" id="{EDB12FED-204E-4A67-A1B9-B3C8CAC57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0" descr="HOA">
            <a:extLst>
              <a:ext uri="{FF2B5EF4-FFF2-40B4-BE49-F238E27FC236}">
                <a16:creationId xmlns:a16="http://schemas.microsoft.com/office/drawing/2014/main" id="{BA28006C-278E-4747-BCA8-63BEBA654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1" descr="HOA">
            <a:extLst>
              <a:ext uri="{FF2B5EF4-FFF2-40B4-BE49-F238E27FC236}">
                <a16:creationId xmlns:a16="http://schemas.microsoft.com/office/drawing/2014/main" id="{D73269F8-C121-48ED-9D78-23DAFBBA8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2" descr="HOA">
            <a:extLst>
              <a:ext uri="{FF2B5EF4-FFF2-40B4-BE49-F238E27FC236}">
                <a16:creationId xmlns:a16="http://schemas.microsoft.com/office/drawing/2014/main" id="{FE4BFC90-39C5-4A54-897B-596E7824E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23" descr="HOA">
            <a:extLst>
              <a:ext uri="{FF2B5EF4-FFF2-40B4-BE49-F238E27FC236}">
                <a16:creationId xmlns:a16="http://schemas.microsoft.com/office/drawing/2014/main" id="{F77A4806-21E7-426B-87E3-A167D9D30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24" descr="HOA">
            <a:extLst>
              <a:ext uri="{FF2B5EF4-FFF2-40B4-BE49-F238E27FC236}">
                <a16:creationId xmlns:a16="http://schemas.microsoft.com/office/drawing/2014/main" id="{13FC219E-BE20-4A73-98B2-B0C5A8724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25" descr="HOA">
            <a:extLst>
              <a:ext uri="{FF2B5EF4-FFF2-40B4-BE49-F238E27FC236}">
                <a16:creationId xmlns:a16="http://schemas.microsoft.com/office/drawing/2014/main" id="{6A10F132-5B60-437E-8609-F24E3FB36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26" descr="HOA">
            <a:extLst>
              <a:ext uri="{FF2B5EF4-FFF2-40B4-BE49-F238E27FC236}">
                <a16:creationId xmlns:a16="http://schemas.microsoft.com/office/drawing/2014/main" id="{67981C4D-7562-44E7-A7A3-4559857C6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7" descr="HOA">
            <a:extLst>
              <a:ext uri="{FF2B5EF4-FFF2-40B4-BE49-F238E27FC236}">
                <a16:creationId xmlns:a16="http://schemas.microsoft.com/office/drawing/2014/main" id="{0569748F-049E-4327-A9E2-0CC7D0253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8" descr="HOA">
            <a:extLst>
              <a:ext uri="{FF2B5EF4-FFF2-40B4-BE49-F238E27FC236}">
                <a16:creationId xmlns:a16="http://schemas.microsoft.com/office/drawing/2014/main" id="{0DE99D44-8EE4-4F3B-ABEC-2A0DD1CF5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29" descr="HOA">
            <a:extLst>
              <a:ext uri="{FF2B5EF4-FFF2-40B4-BE49-F238E27FC236}">
                <a16:creationId xmlns:a16="http://schemas.microsoft.com/office/drawing/2014/main" id="{6BD97A6F-15A3-479E-93E1-2DD4E779A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7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1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1239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1239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8" presetID="22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886D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391A0B-6F07-4F5C-A837-1BFFD4B2E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165" y="1193995"/>
            <a:ext cx="7554351" cy="447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66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flying kites in the sky&#10;&#10;Description automatically generated">
            <a:extLst>
              <a:ext uri="{FF2B5EF4-FFF2-40B4-BE49-F238E27FC236}">
                <a16:creationId xmlns:a16="http://schemas.microsoft.com/office/drawing/2014/main" id="{36985DB0-7A5F-4F78-8BDB-11EC3C87C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3225"/>
          </a:xfrm>
          <a:prstGeom prst="rect">
            <a:avLst/>
          </a:prstGeom>
        </p:spPr>
      </p:pic>
      <p:sp>
        <p:nvSpPr>
          <p:cNvPr id="61443" name="WordArt 3"/>
          <p:cNvSpPr>
            <a:spLocks noChangeArrowheads="1" noChangeShapeType="1" noTextEdit="1"/>
          </p:cNvSpPr>
          <p:nvPr/>
        </p:nvSpPr>
        <p:spPr bwMode="auto">
          <a:xfrm>
            <a:off x="3581400" y="3448050"/>
            <a:ext cx="5391150" cy="2076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2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tạm biệt!</a:t>
            </a:r>
          </a:p>
        </p:txBody>
      </p:sp>
      <p:sp>
        <p:nvSpPr>
          <p:cNvPr id="61444" name="WordArt 4"/>
          <p:cNvSpPr>
            <a:spLocks noChangeArrowheads="1" noChangeShapeType="1" noTextEdit="1"/>
          </p:cNvSpPr>
          <p:nvPr/>
        </p:nvSpPr>
        <p:spPr bwMode="auto">
          <a:xfrm>
            <a:off x="2009775" y="1914525"/>
            <a:ext cx="8534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Chân thành cảm ơn quý thầy, cô cùng các con</a:t>
            </a:r>
            <a:endParaRPr lang="en-US" sz="36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nimBg="1"/>
      <p:bldP spid="614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flying kites in the sky&#10;&#10;Description automatically generated">
            <a:extLst>
              <a:ext uri="{FF2B5EF4-FFF2-40B4-BE49-F238E27FC236}">
                <a16:creationId xmlns:a16="http://schemas.microsoft.com/office/drawing/2014/main" id="{873AAD5C-47D3-4908-AFD4-0BBF586D4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3225"/>
          </a:xfrm>
          <a:prstGeom prst="rect">
            <a:avLst/>
          </a:prstGeom>
        </p:spPr>
      </p:pic>
      <p:sp>
        <p:nvSpPr>
          <p:cNvPr id="3074" name="AutoShape 7"/>
          <p:cNvSpPr>
            <a:spLocks noChangeArrowheads="1"/>
          </p:cNvSpPr>
          <p:nvPr/>
        </p:nvSpPr>
        <p:spPr bwMode="auto">
          <a:xfrm>
            <a:off x="4324350" y="358605"/>
            <a:ext cx="5181600" cy="1441450"/>
          </a:xfrm>
          <a:prstGeom prst="cloudCallout">
            <a:avLst>
              <a:gd name="adj1" fmla="val -45375"/>
              <a:gd name="adj2" fmla="val 99449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vi-VN" sz="3200" dirty="0">
                <a:solidFill>
                  <a:schemeClr val="bg1"/>
                </a:solidFill>
                <a:latin typeface=".VnAvant" panose="020B7200000000000000" pitchFamily="34" charset="0"/>
              </a:rPr>
              <a:t>KiÓm tra bµi cò</a:t>
            </a:r>
            <a:endParaRPr lang="en-US" sz="3200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pic>
        <p:nvPicPr>
          <p:cNvPr id="3075" name="Picture 9" descr="Cau hoi"/>
          <p:cNvPicPr>
            <a:picLocks noChangeAspect="1" noChangeArrowheads="1" noCrop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95804" y="104775"/>
            <a:ext cx="218049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80" name="AutoShape 12"/>
          <p:cNvSpPr>
            <a:spLocks noChangeArrowheads="1"/>
          </p:cNvSpPr>
          <p:nvPr/>
        </p:nvSpPr>
        <p:spPr bwMode="auto">
          <a:xfrm>
            <a:off x="2185181" y="2581446"/>
            <a:ext cx="8478129" cy="2476500"/>
          </a:xfrm>
          <a:prstGeom prst="cloudCallout">
            <a:avLst>
              <a:gd name="adj1" fmla="val -36523"/>
              <a:gd name="adj2" fmla="val 70519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vi-VN" sz="3200" b="1" dirty="0">
                <a:solidFill>
                  <a:srgbClr val="0070C0"/>
                </a:solidFill>
                <a:latin typeface=".VnAvant" panose="020B7200000000000000" pitchFamily="34" charset="0"/>
                <a:cs typeface="Arial" pitchFamily="34" charset="0"/>
              </a:rPr>
              <a:t>Em sÏ lµm gi khi kh«ng may bÞ gai ®©m, nhùa c©y dÝnh vµo da, m¾t..?</a:t>
            </a:r>
            <a:endParaRPr lang="en-US" sz="3200" b="1" dirty="0">
              <a:solidFill>
                <a:srgbClr val="0070C0"/>
              </a:solidFill>
              <a:latin typeface=".VnAvant" panose="020B7200000000000000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8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163B998-B93D-438D-8BA7-6E13B3A03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2319155-1C97-4EE5-8E55-B610A2C1A288}"/>
              </a:ext>
            </a:extLst>
          </p:cNvPr>
          <p:cNvSpPr/>
          <p:nvPr/>
        </p:nvSpPr>
        <p:spPr>
          <a:xfrm>
            <a:off x="3185680" y="265823"/>
            <a:ext cx="6237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.VnAvant" panose="020B7200000000000000" pitchFamily="34" charset="0"/>
              </a:rPr>
              <a:t>Tù nhiªn vµ x· héi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61FB1E-6C8B-4F0C-A0F0-5040EE63D352}"/>
              </a:ext>
            </a:extLst>
          </p:cNvPr>
          <p:cNvSpPr/>
          <p:nvPr/>
        </p:nvSpPr>
        <p:spPr>
          <a:xfrm>
            <a:off x="582313" y="1740216"/>
            <a:ext cx="110273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.VnAvant" panose="020B7200000000000000" pitchFamily="34" charset="0"/>
              </a:rPr>
              <a:t>Bµi 13: Thùc hµnh:</a:t>
            </a:r>
          </a:p>
          <a:p>
            <a:pPr algn="ctr"/>
            <a:r>
              <a:rPr lang="vi-VN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.VnAvant" panose="020B7200000000000000" pitchFamily="34" charset="0"/>
              </a:rPr>
              <a:t> </a:t>
            </a:r>
            <a:r>
              <a:rPr lang="vi-V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Q</a:t>
            </a:r>
            <a:r>
              <a:rPr lang="vi-VN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.VnAvant" panose="020B7200000000000000" pitchFamily="34" charset="0"/>
              </a:rPr>
              <a:t>uan s¸t c©y xanh vµ c¸c con vËt ( tiÕt 1) 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445996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9BD0A92D-399A-41B4-B955-6B72A41B7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42264" y="0"/>
            <a:ext cx="934973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D6A49DF9-534D-4905-8F46-02AB63EB6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9170EA-7A25-4025-A799-D520E1560076}"/>
              </a:ext>
            </a:extLst>
          </p:cNvPr>
          <p:cNvSpPr txBox="1"/>
          <p:nvPr/>
        </p:nvSpPr>
        <p:spPr>
          <a:xfrm>
            <a:off x="0" y="3509278"/>
            <a:ext cx="7311111" cy="22728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vi-VN" sz="4400" b="1" dirty="0">
                <a:solidFill>
                  <a:schemeClr val="accent1"/>
                </a:solidFill>
                <a:latin typeface=".VnAvant" panose="020B7200000000000000" pitchFamily="34" charset="0"/>
                <a:ea typeface="+mj-ea"/>
                <a:cs typeface="+mj-cs"/>
              </a:rPr>
              <a:t>Ho¹t ®éng 1. ChuÈn bÞ khi ®i tham quan thiªn nhiªn.</a:t>
            </a:r>
            <a:endParaRPr lang="en-US" sz="4400" b="1" kern="1200" dirty="0">
              <a:solidFill>
                <a:schemeClr val="accent1"/>
              </a:solidFill>
              <a:latin typeface=".VnAvant" panose="020B7200000000000000" pitchFamily="34" charset="0"/>
              <a:ea typeface="+mj-ea"/>
              <a:cs typeface="+mj-cs"/>
            </a:endParaRPr>
          </a:p>
        </p:txBody>
      </p:sp>
      <p:sp>
        <p:nvSpPr>
          <p:cNvPr id="50" name="Freeform 56">
            <a:extLst>
              <a:ext uri="{FF2B5EF4-FFF2-40B4-BE49-F238E27FC236}">
                <a16:creationId xmlns:a16="http://schemas.microsoft.com/office/drawing/2014/main" id="{9FA51AA9-DFBD-4CB2-9C70-26DAC24A3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35021" y="2"/>
            <a:ext cx="4305922" cy="3193227"/>
          </a:xfrm>
          <a:custGeom>
            <a:avLst/>
            <a:gdLst>
              <a:gd name="connsiteX0" fmla="*/ 268379 w 4305922"/>
              <a:gd name="connsiteY0" fmla="*/ 0 h 3193227"/>
              <a:gd name="connsiteX1" fmla="*/ 4037544 w 4305922"/>
              <a:gd name="connsiteY1" fmla="*/ 0 h 3193227"/>
              <a:gd name="connsiteX2" fmla="*/ 4046072 w 4305922"/>
              <a:gd name="connsiteY2" fmla="*/ 14037 h 3193227"/>
              <a:gd name="connsiteX3" fmla="*/ 4305922 w 4305922"/>
              <a:gd name="connsiteY3" fmla="*/ 1040266 h 3193227"/>
              <a:gd name="connsiteX4" fmla="*/ 2152962 w 4305922"/>
              <a:gd name="connsiteY4" fmla="*/ 3193227 h 3193227"/>
              <a:gd name="connsiteX5" fmla="*/ 0 w 4305922"/>
              <a:gd name="connsiteY5" fmla="*/ 1040266 h 3193227"/>
              <a:gd name="connsiteX6" fmla="*/ 259851 w 4305922"/>
              <a:gd name="connsiteY6" fmla="*/ 14037 h 319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5922" h="3193227">
                <a:moveTo>
                  <a:pt x="268379" y="0"/>
                </a:moveTo>
                <a:lnTo>
                  <a:pt x="4037544" y="0"/>
                </a:lnTo>
                <a:lnTo>
                  <a:pt x="4046072" y="14037"/>
                </a:lnTo>
                <a:cubicBezTo>
                  <a:pt x="4211790" y="319097"/>
                  <a:pt x="4305922" y="668689"/>
                  <a:pt x="4305922" y="1040266"/>
                </a:cubicBezTo>
                <a:cubicBezTo>
                  <a:pt x="4305922" y="2229314"/>
                  <a:pt x="3342009" y="3193227"/>
                  <a:pt x="2152962" y="3193227"/>
                </a:cubicBezTo>
                <a:cubicBezTo>
                  <a:pt x="963913" y="3193227"/>
                  <a:pt x="0" y="2229314"/>
                  <a:pt x="0" y="1040266"/>
                </a:cubicBezTo>
                <a:cubicBezTo>
                  <a:pt x="0" y="668689"/>
                  <a:pt x="94133" y="319097"/>
                  <a:pt x="259851" y="14037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F53D3F-1464-4164-99A0-C19A4A7F81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749" r="18868"/>
          <a:stretch/>
        </p:blipFill>
        <p:spPr>
          <a:xfrm>
            <a:off x="3347837" y="1"/>
            <a:ext cx="4063868" cy="3072200"/>
          </a:xfrm>
          <a:custGeom>
            <a:avLst/>
            <a:gdLst/>
            <a:ahLst/>
            <a:cxnLst/>
            <a:rect l="l" t="t" r="r" b="b"/>
            <a:pathLst>
              <a:path w="4063868" h="3072200">
                <a:moveTo>
                  <a:pt x="288818" y="0"/>
                </a:moveTo>
                <a:lnTo>
                  <a:pt x="3775050" y="0"/>
                </a:lnTo>
                <a:lnTo>
                  <a:pt x="3818625" y="71726"/>
                </a:lnTo>
                <a:cubicBezTo>
                  <a:pt x="3975028" y="359637"/>
                  <a:pt x="4063868" y="689577"/>
                  <a:pt x="4063868" y="1040266"/>
                </a:cubicBezTo>
                <a:cubicBezTo>
                  <a:pt x="4063868" y="2162473"/>
                  <a:pt x="3154140" y="3072200"/>
                  <a:pt x="2031934" y="3072200"/>
                </a:cubicBezTo>
                <a:cubicBezTo>
                  <a:pt x="909728" y="3072200"/>
                  <a:pt x="0" y="2162473"/>
                  <a:pt x="0" y="1040266"/>
                </a:cubicBezTo>
                <a:cubicBezTo>
                  <a:pt x="0" y="689577"/>
                  <a:pt x="88841" y="359637"/>
                  <a:pt x="245244" y="71726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52" name="Freeform 58">
            <a:extLst>
              <a:ext uri="{FF2B5EF4-FFF2-40B4-BE49-F238E27FC236}">
                <a16:creationId xmlns:a16="http://schemas.microsoft.com/office/drawing/2014/main" id="{D5905D0D-FE5E-454B-A340-4DE821C09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658" y="1424717"/>
            <a:ext cx="4506342" cy="5442758"/>
          </a:xfrm>
          <a:custGeom>
            <a:avLst/>
            <a:gdLst>
              <a:gd name="connsiteX0" fmla="*/ 3034499 w 4506342"/>
              <a:gd name="connsiteY0" fmla="*/ 0 h 5442758"/>
              <a:gd name="connsiteX1" fmla="*/ 4480922 w 4506342"/>
              <a:gd name="connsiteY1" fmla="*/ 366248 h 5442758"/>
              <a:gd name="connsiteX2" fmla="*/ 4506342 w 4506342"/>
              <a:gd name="connsiteY2" fmla="*/ 381691 h 5442758"/>
              <a:gd name="connsiteX3" fmla="*/ 4506342 w 4506342"/>
              <a:gd name="connsiteY3" fmla="*/ 5442758 h 5442758"/>
              <a:gd name="connsiteX4" fmla="*/ 1193461 w 4506342"/>
              <a:gd name="connsiteY4" fmla="*/ 5442758 h 5442758"/>
              <a:gd name="connsiteX5" fmla="*/ 1104276 w 4506342"/>
              <a:gd name="connsiteY5" fmla="*/ 5376066 h 5442758"/>
              <a:gd name="connsiteX6" fmla="*/ 0 w 4506342"/>
              <a:gd name="connsiteY6" fmla="*/ 3034499 h 5442758"/>
              <a:gd name="connsiteX7" fmla="*/ 3034499 w 4506342"/>
              <a:gd name="connsiteY7" fmla="*/ 0 h 544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6342" h="5442758">
                <a:moveTo>
                  <a:pt x="3034499" y="0"/>
                </a:moveTo>
                <a:cubicBezTo>
                  <a:pt x="3558220" y="0"/>
                  <a:pt x="4050953" y="132675"/>
                  <a:pt x="4480922" y="366248"/>
                </a:cubicBezTo>
                <a:lnTo>
                  <a:pt x="4506342" y="381691"/>
                </a:lnTo>
                <a:lnTo>
                  <a:pt x="4506342" y="5442758"/>
                </a:lnTo>
                <a:lnTo>
                  <a:pt x="1193461" y="5442758"/>
                </a:lnTo>
                <a:lnTo>
                  <a:pt x="1104276" y="5376066"/>
                </a:lnTo>
                <a:cubicBezTo>
                  <a:pt x="429867" y="4819495"/>
                  <a:pt x="0" y="3977198"/>
                  <a:pt x="0" y="3034499"/>
                </a:cubicBezTo>
                <a:cubicBezTo>
                  <a:pt x="0" y="1358591"/>
                  <a:pt x="1358591" y="0"/>
                  <a:pt x="3034499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61A965-092C-4482-934F-7B2BF6BA15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26750" r="19350" b="1"/>
          <a:stretch/>
        </p:blipFill>
        <p:spPr>
          <a:xfrm>
            <a:off x="7653759" y="1579827"/>
            <a:ext cx="4538241" cy="5287648"/>
          </a:xfrm>
          <a:custGeom>
            <a:avLst/>
            <a:gdLst/>
            <a:ahLst/>
            <a:cxnLst/>
            <a:rect l="l" t="t" r="r" b="b"/>
            <a:pathLst>
              <a:path w="4351232" h="5287648">
                <a:moveTo>
                  <a:pt x="2879389" y="0"/>
                </a:moveTo>
                <a:cubicBezTo>
                  <a:pt x="3376340" y="0"/>
                  <a:pt x="3843887" y="125893"/>
                  <a:pt x="4251877" y="347527"/>
                </a:cubicBezTo>
                <a:lnTo>
                  <a:pt x="4351232" y="407886"/>
                </a:lnTo>
                <a:lnTo>
                  <a:pt x="4351232" y="5287648"/>
                </a:lnTo>
                <a:lnTo>
                  <a:pt x="1303444" y="5287648"/>
                </a:lnTo>
                <a:lnTo>
                  <a:pt x="1269495" y="5267024"/>
                </a:lnTo>
                <a:cubicBezTo>
                  <a:pt x="503573" y="4749577"/>
                  <a:pt x="0" y="3873291"/>
                  <a:pt x="0" y="2879389"/>
                </a:cubicBezTo>
                <a:cubicBezTo>
                  <a:pt x="0" y="1289146"/>
                  <a:pt x="1289146" y="0"/>
                  <a:pt x="2879389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303092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284297-7764-4840-9DA4-3EC7E72EE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360" y="2011681"/>
            <a:ext cx="6201640" cy="48463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E33D57-65E3-4BB8-AAE2-8798F8432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11681"/>
            <a:ext cx="5901439" cy="4846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244C56-EF97-4CC5-AB92-EAC4F2302BD0}"/>
              </a:ext>
            </a:extLst>
          </p:cNvPr>
          <p:cNvSpPr txBox="1"/>
          <p:nvPr/>
        </p:nvSpPr>
        <p:spPr>
          <a:xfrm>
            <a:off x="566728" y="422030"/>
            <a:ext cx="1152679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 dirty="0">
                <a:solidFill>
                  <a:schemeClr val="accent1"/>
                </a:solidFill>
                <a:latin typeface=".VnAvant" panose="020B7200000000000000" pitchFamily="34" charset="0"/>
              </a:rPr>
              <a:t>Khi ®i tham quan, c¸c b¹n trong nh÷ng h×nh duíi ®©y mang theo g× vµ ®ang lµm g×?</a:t>
            </a:r>
            <a:endParaRPr lang="en-US" sz="3800" b="1" dirty="0">
              <a:solidFill>
                <a:schemeClr val="accent1"/>
              </a:solidFill>
              <a:latin typeface=".VnAvant" panose="020B72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3C37CD-B833-41D7-9F05-F04FCB912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2030"/>
            <a:ext cx="631435" cy="67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74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60D826-5074-4411-B39D-322B5937A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604" y="1491175"/>
            <a:ext cx="6468836" cy="53668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C3DF7E-D138-408B-8F1A-492D2C449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15" y="306520"/>
            <a:ext cx="702763" cy="8104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33F6F5-4E75-4FE5-A9A2-0317AF044658}"/>
              </a:ext>
            </a:extLst>
          </p:cNvPr>
          <p:cNvSpPr txBox="1"/>
          <p:nvPr/>
        </p:nvSpPr>
        <p:spPr>
          <a:xfrm>
            <a:off x="948437" y="470663"/>
            <a:ext cx="1147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accent1"/>
                </a:solidFill>
                <a:latin typeface=".VnAvant" panose="020B7200000000000000" pitchFamily="34" charset="0"/>
              </a:rPr>
              <a:t>Em cÇn l­­­­­­­­­­­­­­ưu ý ®iÒu g× khi tiÕp xóc víi mét sè c©y? </a:t>
            </a:r>
            <a:endParaRPr lang="en-US" sz="3600" b="1" dirty="0">
              <a:solidFill>
                <a:schemeClr val="accent1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6385FB-6266-4B00-AFA4-C7C382638C36}"/>
              </a:ext>
            </a:extLst>
          </p:cNvPr>
          <p:cNvSpPr txBox="1"/>
          <p:nvPr/>
        </p:nvSpPr>
        <p:spPr>
          <a:xfrm>
            <a:off x="358692" y="3105834"/>
            <a:ext cx="48129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.VnAvant" panose="020B7200000000000000" pitchFamily="34" charset="0"/>
              </a:rPr>
              <a:t>Em cÇn l­­­­­­­­­­­­­­ưu ý: C©y cã thÓ cã ®éc, kh«ng tù ý h¸i hoa, qu¶ vµ ¨n chóng.</a:t>
            </a:r>
            <a:endParaRPr lang="en-US" sz="36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12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890DB5-220C-40FF-9128-D7A9D641F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200" y="1625600"/>
            <a:ext cx="6908800" cy="5232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BFECFF-5D54-4B0B-9543-7EDEAD8F6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0" y="306156"/>
            <a:ext cx="701101" cy="8108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E6F4FF-26B8-4C42-B4D1-A168D26D1671}"/>
              </a:ext>
            </a:extLst>
          </p:cNvPr>
          <p:cNvSpPr txBox="1"/>
          <p:nvPr/>
        </p:nvSpPr>
        <p:spPr>
          <a:xfrm>
            <a:off x="948437" y="470663"/>
            <a:ext cx="1147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accent1"/>
                </a:solidFill>
                <a:latin typeface=".VnAvant" panose="020B7200000000000000" pitchFamily="34" charset="0"/>
              </a:rPr>
              <a:t>Em cÇn l­­­­­­­­­­­­­­ưu ý ®iÒu g× khi tiÕp xóc víi mét con vËt? </a:t>
            </a:r>
            <a:endParaRPr lang="en-US" sz="3600" b="1" dirty="0">
              <a:solidFill>
                <a:schemeClr val="accent1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216638-4A2D-483A-A0BF-3C64F75324E2}"/>
              </a:ext>
            </a:extLst>
          </p:cNvPr>
          <p:cNvSpPr txBox="1"/>
          <p:nvPr/>
        </p:nvSpPr>
        <p:spPr>
          <a:xfrm>
            <a:off x="358692" y="2782669"/>
            <a:ext cx="46480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.VnAvant" panose="020B7200000000000000" pitchFamily="34" charset="0"/>
              </a:rPr>
              <a:t>Em cÇn l­­­­­­­­­­­­­­ưu ý: C¸c con vËt cã thÓ g©y nguy hiÓm. Kh«ng ®øng gÇn vµ thß tay vµo chuång thó.</a:t>
            </a:r>
            <a:endParaRPr lang="en-US" sz="36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98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EC5AB995-BEFE-4888-B95C-6B73CFE0F4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020278"/>
              </p:ext>
            </p:extLst>
          </p:nvPr>
        </p:nvGraphicFramePr>
        <p:xfrm>
          <a:off x="851210" y="1804572"/>
          <a:ext cx="10466364" cy="4575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8788">
                  <a:extLst>
                    <a:ext uri="{9D8B030D-6E8A-4147-A177-3AD203B41FA5}">
                      <a16:colId xmlns:a16="http://schemas.microsoft.com/office/drawing/2014/main" val="3861382226"/>
                    </a:ext>
                  </a:extLst>
                </a:gridCol>
                <a:gridCol w="3488788">
                  <a:extLst>
                    <a:ext uri="{9D8B030D-6E8A-4147-A177-3AD203B41FA5}">
                      <a16:colId xmlns:a16="http://schemas.microsoft.com/office/drawing/2014/main" val="1951184977"/>
                    </a:ext>
                  </a:extLst>
                </a:gridCol>
                <a:gridCol w="3488788">
                  <a:extLst>
                    <a:ext uri="{9D8B030D-6E8A-4147-A177-3AD203B41FA5}">
                      <a16:colId xmlns:a16="http://schemas.microsoft.com/office/drawing/2014/main" val="265468289"/>
                    </a:ext>
                  </a:extLst>
                </a:gridCol>
              </a:tblGrid>
              <a:tr h="564401"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.VnAvant" panose="020B7200000000000000" pitchFamily="34" charset="0"/>
                        </a:rPr>
                        <a:t>§ß dïng</a:t>
                      </a:r>
                      <a:endParaRPr lang="en-US" sz="2400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.VnAvant" panose="020B7200000000000000" pitchFamily="34" charset="0"/>
                        </a:rPr>
                        <a:t>Nªn mang theo</a:t>
                      </a:r>
                      <a:endParaRPr lang="en-US" sz="2400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.VnAvant" panose="020B7200000000000000" pitchFamily="34" charset="0"/>
                        </a:rPr>
                        <a:t>Kh«ng nªn mang theo</a:t>
                      </a:r>
                      <a:endParaRPr lang="en-US" sz="2400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20486"/>
                  </a:ext>
                </a:extLst>
              </a:tr>
              <a:tr h="564401"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.VnAvant" panose="020B7200000000000000" pitchFamily="34" charset="0"/>
                        </a:rPr>
                        <a:t>1.Mò</a:t>
                      </a:r>
                      <a:endParaRPr lang="en-US" sz="2400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243409"/>
                  </a:ext>
                </a:extLst>
              </a:tr>
              <a:tr h="564401"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.VnAvant" panose="020B7200000000000000" pitchFamily="34" charset="0"/>
                        </a:rPr>
                        <a:t>2. Tói ni l«ng</a:t>
                      </a:r>
                      <a:endParaRPr lang="en-US" sz="2400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440586"/>
                  </a:ext>
                </a:extLst>
              </a:tr>
              <a:tr h="564401"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.VnAvant" panose="020B7200000000000000" pitchFamily="34" charset="0"/>
                        </a:rPr>
                        <a:t>3.G¨ng tay</a:t>
                      </a:r>
                      <a:endParaRPr lang="en-US" sz="2400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738122"/>
                  </a:ext>
                </a:extLst>
              </a:tr>
              <a:tr h="564401"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.VnAvant" panose="020B7200000000000000" pitchFamily="34" charset="0"/>
                        </a:rPr>
                        <a:t>4. PhiÕu quan s¸t, bót</a:t>
                      </a:r>
                      <a:endParaRPr lang="en-US" sz="2400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967294"/>
                  </a:ext>
                </a:extLst>
              </a:tr>
              <a:tr h="564401"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.VnAvant" panose="020B7200000000000000" pitchFamily="34" charset="0"/>
                        </a:rPr>
                        <a:t>5. Chai ( b×nh) ®ùng nuíc cã thÓ sö dông nhiÒu lÇn.</a:t>
                      </a:r>
                      <a:endParaRPr lang="en-US" sz="2400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826994"/>
                  </a:ext>
                </a:extLst>
              </a:tr>
              <a:tr h="564401"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.VnAvant" panose="020B7200000000000000" pitchFamily="34" charset="0"/>
                        </a:rPr>
                        <a:t>6.Kh¸c ( ghi râ tªn) </a:t>
                      </a:r>
                      <a:endParaRPr lang="en-US" sz="2400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37805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2D68B9C-FD48-44E9-AA2E-9FD415F60B7F}"/>
              </a:ext>
            </a:extLst>
          </p:cNvPr>
          <p:cNvSpPr txBox="1"/>
          <p:nvPr/>
        </p:nvSpPr>
        <p:spPr>
          <a:xfrm>
            <a:off x="1020110" y="351692"/>
            <a:ext cx="10297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.VnAvant" panose="020B7200000000000000" pitchFamily="34" charset="0"/>
              </a:rPr>
              <a:t>Theo em, khi ®i tham quan thiªn nhiªn em cÇn chuÈn bÞ nh÷ng g×?( ®¸nh x vµo cét nªn ho¨c kh«ng nªn)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5178A2-B3DD-40C0-823F-44E24A97F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09" y="159648"/>
            <a:ext cx="701101" cy="8108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8200B9-303B-4EBC-BC15-A402F79909C6}"/>
              </a:ext>
            </a:extLst>
          </p:cNvPr>
          <p:cNvSpPr txBox="1"/>
          <p:nvPr/>
        </p:nvSpPr>
        <p:spPr>
          <a:xfrm>
            <a:off x="5819608" y="2367042"/>
            <a:ext cx="604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x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6FC13E-737B-4294-A068-6241ACA4CE99}"/>
              </a:ext>
            </a:extLst>
          </p:cNvPr>
          <p:cNvSpPr txBox="1"/>
          <p:nvPr/>
        </p:nvSpPr>
        <p:spPr>
          <a:xfrm>
            <a:off x="5793544" y="4876965"/>
            <a:ext cx="604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x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482DF0-F027-49F7-A62F-53C4C4299770}"/>
              </a:ext>
            </a:extLst>
          </p:cNvPr>
          <p:cNvSpPr txBox="1"/>
          <p:nvPr/>
        </p:nvSpPr>
        <p:spPr>
          <a:xfrm>
            <a:off x="5819607" y="4092135"/>
            <a:ext cx="604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x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51B0F3-64AC-40FB-AD10-306BA9BB44FF}"/>
              </a:ext>
            </a:extLst>
          </p:cNvPr>
          <p:cNvSpPr txBox="1"/>
          <p:nvPr/>
        </p:nvSpPr>
        <p:spPr>
          <a:xfrm>
            <a:off x="5819607" y="3568915"/>
            <a:ext cx="604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x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7BD827-CBC8-41CD-BCB6-81A0D5917AE5}"/>
              </a:ext>
            </a:extLst>
          </p:cNvPr>
          <p:cNvSpPr txBox="1"/>
          <p:nvPr/>
        </p:nvSpPr>
        <p:spPr>
          <a:xfrm>
            <a:off x="9512219" y="2930398"/>
            <a:ext cx="604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x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7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8" grpId="0"/>
      <p:bldP spid="9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207E2D-71EC-4A57-B5F3-4CBBB3360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09" y="551675"/>
            <a:ext cx="10297464" cy="34429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7FEABE-C158-4370-81A5-4E7AB17386FE}"/>
              </a:ext>
            </a:extLst>
          </p:cNvPr>
          <p:cNvSpPr txBox="1"/>
          <p:nvPr/>
        </p:nvSpPr>
        <p:spPr>
          <a:xfrm>
            <a:off x="562709" y="4302611"/>
            <a:ext cx="10297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accent1"/>
                </a:solidFill>
                <a:latin typeface=".VnAvant" panose="020B7200000000000000" pitchFamily="34" charset="0"/>
              </a:rPr>
              <a:t>Chóng ta mang theo: Mò, b×nh n­ø¬c, ba l«, g¨ng tay, kÝnh lóp... </a:t>
            </a:r>
            <a:endParaRPr lang="en-US" sz="3600" b="1" dirty="0">
              <a:solidFill>
                <a:schemeClr val="accent1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99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376</Words>
  <Application>Microsoft Office PowerPoint</Application>
  <PresentationFormat>Widescreen</PresentationFormat>
  <Paragraphs>34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.VnAvant</vt:lpstr>
      <vt:lpstr>.VnTimeH</vt:lpstr>
      <vt:lpstr>Arial</vt:lpstr>
      <vt:lpstr>Calibri</vt:lpstr>
      <vt:lpstr>Calibri Light</vt:lpstr>
      <vt:lpstr>Times New Roman</vt:lpstr>
      <vt:lpstr>Office Theme</vt:lpstr>
      <vt:lpstr>1_Default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Mỹ Ly Trịnh</dc:creator>
  <cp:lastModifiedBy>Mỹ Ly Trịnh</cp:lastModifiedBy>
  <cp:revision>8</cp:revision>
  <dcterms:created xsi:type="dcterms:W3CDTF">2020-08-12T16:21:19Z</dcterms:created>
  <dcterms:modified xsi:type="dcterms:W3CDTF">2020-08-18T15:59:04Z</dcterms:modified>
</cp:coreProperties>
</file>