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77" r:id="rId4"/>
    <p:sldId id="259" r:id="rId5"/>
    <p:sldId id="278" r:id="rId6"/>
    <p:sldId id="279" r:id="rId7"/>
    <p:sldId id="263" r:id="rId8"/>
    <p:sldId id="281" r:id="rId9"/>
    <p:sldId id="288" r:id="rId10"/>
    <p:sldId id="290" r:id="rId11"/>
    <p:sldId id="280" r:id="rId12"/>
    <p:sldId id="282" r:id="rId13"/>
    <p:sldId id="283" r:id="rId14"/>
    <p:sldId id="284" r:id="rId15"/>
    <p:sldId id="285" r:id="rId16"/>
    <p:sldId id="273" r:id="rId17"/>
    <p:sldId id="286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99"/>
    <a:srgbClr val="0033CC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DD4ED-CAEC-4054-9A74-AEDE783D9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551F35-F800-4222-A560-186DE0F02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F014F-8C66-47CF-8EC9-51020366E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6B90-5C9B-47EB-8F0B-9A9693106601}" type="datetimeFigureOut">
              <a:rPr lang="vi-VN" smtClean="0"/>
              <a:t>29/01/2026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E5038-3991-46E5-BC5D-164472EC3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BA3AC-4B4F-4814-A11C-7BBC7075D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695C-BB9E-4C99-9E15-CCD3279581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509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1BEDD-1A71-433B-8D93-CB0A25EF1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12F043-C70A-4C0D-8746-1F4E89E108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643F9-ADDB-48BF-82C8-BC7A8B27D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6B90-5C9B-47EB-8F0B-9A9693106601}" type="datetimeFigureOut">
              <a:rPr lang="vi-VN" smtClean="0"/>
              <a:t>29/01/2026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EC03D-A0CE-4AB8-8C2E-4ACA29709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F7A3F-7497-4BC8-9026-ECBE3BAA7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695C-BB9E-4C99-9E15-CCD3279581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22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A76A59-A3A0-4627-8A50-6DC81F2374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7C22AF-D5C1-44FB-8DB8-7CE924C2D4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FACD5-64B0-45EE-BB0B-7C2C84E56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6B90-5C9B-47EB-8F0B-9A9693106601}" type="datetimeFigureOut">
              <a:rPr lang="vi-VN" smtClean="0"/>
              <a:t>29/01/2026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39D91-3BAA-46E4-9E2F-ECEE855C8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BED4A-F21C-47C9-933E-5F2CCF28E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695C-BB9E-4C99-9E15-CCD3279581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795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D35DC-03E6-4023-B166-C2C040D0A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82567-4914-4574-94C7-F62C5FD80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28E60-6028-4DBC-8A09-D762F6D36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6B90-5C9B-47EB-8F0B-9A9693106601}" type="datetimeFigureOut">
              <a:rPr lang="vi-VN" smtClean="0"/>
              <a:t>29/01/2026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789EA-8BEC-4840-8220-25C0E56C3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F10D0-AB63-45BD-96DA-3E30021AC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695C-BB9E-4C99-9E15-CCD3279581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417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559EA-6E34-4247-A6AF-881CF8BEC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352FD-CA3E-4CE7-A062-90C3090AD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CFBC6-83DA-4EC9-84D5-87B10AC7F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6B90-5C9B-47EB-8F0B-9A9693106601}" type="datetimeFigureOut">
              <a:rPr lang="vi-VN" smtClean="0"/>
              <a:t>29/01/2026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3485C-9C87-4DA5-8ECF-EC2E0C4CE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D9311-D12B-491F-93BF-C0DC6D47B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695C-BB9E-4C99-9E15-CCD3279581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849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71D26-D5F4-4581-822D-4A90EAFAC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FBF57-7C87-460E-985B-71E330E080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658FDA-A838-453A-9301-B6CC6DE63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B4C6EC-C1D6-4B4E-9B22-326BC66B8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6B90-5C9B-47EB-8F0B-9A9693106601}" type="datetimeFigureOut">
              <a:rPr lang="vi-VN" smtClean="0"/>
              <a:t>29/01/2026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5FA25A-008C-4A0C-8720-CBCFAA236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05DCC-940B-4937-BCCE-AB8F8B76F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695C-BB9E-4C99-9E15-CCD3279581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8379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372C7-9B3E-4B1F-9776-ABA6C8C1D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6E9E64-7E4F-4C0C-B301-0A5F4AEB4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D1D1FD-32E8-4E0D-82C7-CB4349A36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E4294F-A0B4-4594-9709-776726D221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44B5D9-B12C-4C53-8CC2-B98232FAE1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D3ACE6-226B-48F7-9AD9-62C15EDD7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6B90-5C9B-47EB-8F0B-9A9693106601}" type="datetimeFigureOut">
              <a:rPr lang="vi-VN" smtClean="0"/>
              <a:t>29/01/2026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13988-BE39-44E2-844D-0758D82D2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FB3893-8A2F-4EFB-9FBF-64680075F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695C-BB9E-4C99-9E15-CCD3279581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3186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F4AF8-1A3C-4C40-912A-66B6196D2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54BCD-D14E-4F8E-A8E1-8F92A8DD4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6B90-5C9B-47EB-8F0B-9A9693106601}" type="datetimeFigureOut">
              <a:rPr lang="vi-VN" smtClean="0"/>
              <a:t>29/01/2026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7B78B3-B48F-4C82-A1BF-9585B07E2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81F014-B984-454F-BF20-80BAEC5FA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695C-BB9E-4C99-9E15-CCD3279581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3341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D47571-05EC-4363-91F1-A33D532C6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6B90-5C9B-47EB-8F0B-9A9693106601}" type="datetimeFigureOut">
              <a:rPr lang="vi-VN" smtClean="0"/>
              <a:t>29/01/2026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30B177-6E21-403E-89ED-4832D727C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3AD28-CBA6-4CAF-8B64-796F65AEF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695C-BB9E-4C99-9E15-CCD3279581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045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D217D-C75F-486D-9233-B7029CD67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16155-0C52-405D-A652-516322CCF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43AEC1-BF16-44B3-A32C-D69FF89E3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626FA1-8E0E-43AB-BCBC-9797A4CBF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6B90-5C9B-47EB-8F0B-9A9693106601}" type="datetimeFigureOut">
              <a:rPr lang="vi-VN" smtClean="0"/>
              <a:t>29/01/2026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0512D2-399E-4398-86B9-0513BC2EF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594B6B-06F5-4A3A-A98A-42B40636C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695C-BB9E-4C99-9E15-CCD3279581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3948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3A831-5355-45D9-A88D-5F6EF3D80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6CBBBD-6D7B-4298-85D9-7CBA3081F8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D929F2-7FA1-4244-9E9D-E410C0B05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20610-78AB-4092-9473-FFFA028D1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6B90-5C9B-47EB-8F0B-9A9693106601}" type="datetimeFigureOut">
              <a:rPr lang="vi-VN" smtClean="0"/>
              <a:t>29/01/2026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B35B5E-E867-46AB-B645-AFE9CA434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5FF6AD-5236-4E3F-89DE-9D408D7F1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695C-BB9E-4C99-9E15-CCD3279581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302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1EC2CE-17FB-40FF-8354-AC083B1F7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ABB57D-31FA-437F-B102-244BD504D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B2AEF-CA88-4F8D-A1EB-DCFC60EFD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36B90-5C9B-47EB-8F0B-9A9693106601}" type="datetimeFigureOut">
              <a:rPr lang="vi-VN" smtClean="0"/>
              <a:t>29/01/2026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DA495-10B7-4B6B-B690-8BCFA01137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04B04-94DE-4DC6-AAE8-E42154C9B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1695C-BB9E-4C99-9E15-CCD3279581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245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67F041-3CF4-4DC6-BF0B-ADFDFD64548F}"/>
              </a:ext>
            </a:extLst>
          </p:cNvPr>
          <p:cNvSpPr txBox="1"/>
          <p:nvPr/>
        </p:nvSpPr>
        <p:spPr>
          <a:xfrm>
            <a:off x="2210413" y="2757423"/>
            <a:ext cx="7460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0033CC"/>
                </a:solidFill>
                <a:latin typeface=".VnAvant" pitchFamily="34" charset="0"/>
              </a:rPr>
              <a:t>Bµi 107: au</a:t>
            </a:r>
            <a:r>
              <a:rPr lang="vi-VN" sz="7200" dirty="0">
                <a:solidFill>
                  <a:srgbClr val="0033CC"/>
                </a:solidFill>
                <a:latin typeface=".VnAvant" pitchFamily="34" charset="0"/>
              </a:rPr>
              <a:t> , </a:t>
            </a:r>
            <a:r>
              <a:rPr lang="en-US" sz="7200" dirty="0">
                <a:solidFill>
                  <a:srgbClr val="0033CC"/>
                </a:solidFill>
                <a:latin typeface=".VnAvant" pitchFamily="34" charset="0"/>
              </a:rPr>
              <a:t>©u</a:t>
            </a:r>
            <a:endParaRPr lang="vi-VN" sz="7200" dirty="0">
              <a:solidFill>
                <a:srgbClr val="0033CC"/>
              </a:solidFill>
              <a:latin typeface="HP-211" panose="02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403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t="14809" r="16823" b="43629"/>
          <a:stretch/>
        </p:blipFill>
        <p:spPr>
          <a:xfrm>
            <a:off x="1731819" y="318659"/>
            <a:ext cx="8465126" cy="612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43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61"/>
            <a:ext cx="12192000" cy="691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67F041-3CF4-4DC6-BF0B-ADFDFD64548F}"/>
              </a:ext>
            </a:extLst>
          </p:cNvPr>
          <p:cNvSpPr txBox="1"/>
          <p:nvPr/>
        </p:nvSpPr>
        <p:spPr>
          <a:xfrm>
            <a:off x="2630829" y="443210"/>
            <a:ext cx="6014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u="sng" dirty="0">
                <a:solidFill>
                  <a:srgbClr val="0033CC"/>
                </a:solidFill>
                <a:latin typeface=".VnAvant" pitchFamily="34" charset="0"/>
              </a:rPr>
              <a:t>S¸u cñ</a:t>
            </a:r>
            <a:r>
              <a:rPr lang="vi-VN" sz="3600" b="1" dirty="0">
                <a:solidFill>
                  <a:srgbClr val="0033CC"/>
                </a:solidFill>
                <a:latin typeface=".VnAvant" pitchFamily="34" charset="0"/>
              </a:rPr>
              <a:t> cµ rèt</a:t>
            </a:r>
            <a:endParaRPr lang="vi-VN" sz="3600" b="1" dirty="0">
              <a:solidFill>
                <a:srgbClr val="0033CC"/>
              </a:solidFill>
              <a:latin typeface="HP-211" panose="020008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67F041-3CF4-4DC6-BF0B-ADFDFD64548F}"/>
              </a:ext>
            </a:extLst>
          </p:cNvPr>
          <p:cNvSpPr txBox="1"/>
          <p:nvPr/>
        </p:nvSpPr>
        <p:spPr>
          <a:xfrm>
            <a:off x="247850" y="1175873"/>
            <a:ext cx="11376114" cy="5706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vi-VN" sz="3200" dirty="0">
                <a:solidFill>
                  <a:srgbClr val="0033CC"/>
                </a:solidFill>
                <a:latin typeface=".VnAvant" pitchFamily="34" charset="0"/>
              </a:rPr>
              <a:t>    </a:t>
            </a:r>
            <a:r>
              <a:rPr lang="vi-VN" sz="3600" dirty="0">
                <a:solidFill>
                  <a:srgbClr val="0033CC"/>
                </a:solidFill>
                <a:latin typeface=".VnAvant" pitchFamily="34" charset="0"/>
              </a:rPr>
              <a:t>MÑ sai </a:t>
            </a:r>
            <a:r>
              <a:rPr lang="vi-VN" sz="3600" u="sng" dirty="0">
                <a:solidFill>
                  <a:srgbClr val="0033CC"/>
                </a:solidFill>
                <a:latin typeface=".VnAvant" pitchFamily="34" charset="0"/>
              </a:rPr>
              <a:t>thá n©u</a:t>
            </a:r>
            <a:r>
              <a:rPr lang="vi-VN" sz="3600" dirty="0">
                <a:solidFill>
                  <a:srgbClr val="0033CC"/>
                </a:solidFill>
                <a:latin typeface=".VnAvant" pitchFamily="34" charset="0"/>
              </a:rPr>
              <a:t> ra v­ưên </a:t>
            </a:r>
            <a:r>
              <a:rPr lang="vi-VN" sz="3600" u="sng" dirty="0">
                <a:solidFill>
                  <a:srgbClr val="0033CC"/>
                </a:solidFill>
                <a:latin typeface=".VnAvant" pitchFamily="34" charset="0"/>
              </a:rPr>
              <a:t>nhæ cµ rèt</a:t>
            </a:r>
            <a:r>
              <a:rPr lang="vi-VN" sz="3600" dirty="0">
                <a:solidFill>
                  <a:srgbClr val="0033CC"/>
                </a:solidFill>
                <a:latin typeface=".VnAvant" pitchFamily="34" charset="0"/>
              </a:rPr>
              <a:t>. MÑ b¶o: ‘‘Nhæ s¸u cñ, con nhÐ!’’.</a:t>
            </a:r>
          </a:p>
          <a:p>
            <a:pPr algn="just">
              <a:lnSpc>
                <a:spcPct val="114000"/>
              </a:lnSpc>
            </a:pPr>
            <a:r>
              <a:rPr lang="vi-VN" sz="3600" dirty="0">
                <a:solidFill>
                  <a:srgbClr val="0033CC"/>
                </a:solidFill>
                <a:latin typeface=".VnAvant" pitchFamily="34" charset="0"/>
              </a:rPr>
              <a:t>    Cñ cµ rèt </a:t>
            </a:r>
            <a:r>
              <a:rPr lang="vi-VN" sz="3600" u="sng" dirty="0">
                <a:solidFill>
                  <a:srgbClr val="0033CC"/>
                </a:solidFill>
                <a:latin typeface=".VnAvant" pitchFamily="34" charset="0"/>
              </a:rPr>
              <a:t>n»m s©u</a:t>
            </a:r>
            <a:r>
              <a:rPr lang="vi-VN" sz="3600" dirty="0">
                <a:solidFill>
                  <a:srgbClr val="0033CC"/>
                </a:solidFill>
                <a:latin typeface=".VnAvant" pitchFamily="34" charset="0"/>
              </a:rPr>
              <a:t> dư­íi ®Êt nh­ưng nhæ kh«ng khã. </a:t>
            </a:r>
            <a:r>
              <a:rPr lang="vi-VN" sz="3600" u="sng" dirty="0">
                <a:solidFill>
                  <a:srgbClr val="0033CC"/>
                </a:solidFill>
                <a:latin typeface=".VnAvant" pitchFamily="34" charset="0"/>
              </a:rPr>
              <a:t>HÊp</a:t>
            </a:r>
            <a:r>
              <a:rPr lang="vi-VN" sz="3600" dirty="0">
                <a:solidFill>
                  <a:srgbClr val="0033CC"/>
                </a:solidFill>
                <a:latin typeface=".VnAvant" pitchFamily="34" charset="0"/>
              </a:rPr>
              <a:t>! HÊp! </a:t>
            </a:r>
            <a:r>
              <a:rPr lang="vi-VN" sz="3600" u="sng" dirty="0">
                <a:solidFill>
                  <a:srgbClr val="0033CC"/>
                </a:solidFill>
                <a:latin typeface=".VnAvant" pitchFamily="34" charset="0"/>
              </a:rPr>
              <a:t>Mét l¸t sau</a:t>
            </a:r>
            <a:r>
              <a:rPr lang="vi-VN" sz="3600" dirty="0">
                <a:solidFill>
                  <a:srgbClr val="0033CC"/>
                </a:solidFill>
                <a:latin typeface=".VnAvant" pitchFamily="34" charset="0"/>
              </a:rPr>
              <a:t>, thá n©u ®· nhæ ®ư­îc c¶ «m. Nã ch¹y vµo bÕp ®­ưa cho mÑ.</a:t>
            </a:r>
          </a:p>
          <a:p>
            <a:pPr algn="just">
              <a:lnSpc>
                <a:spcPct val="114000"/>
              </a:lnSpc>
            </a:pPr>
            <a:r>
              <a:rPr lang="vi-VN" sz="3600" dirty="0">
                <a:solidFill>
                  <a:srgbClr val="0033CC"/>
                </a:solidFill>
                <a:latin typeface=".VnAvant" pitchFamily="34" charset="0"/>
              </a:rPr>
              <a:t>    Kh«ng ngê, thá mÑ </a:t>
            </a:r>
            <a:r>
              <a:rPr lang="vi-VN" sz="3600" u="sng" dirty="0">
                <a:solidFill>
                  <a:srgbClr val="0033CC"/>
                </a:solidFill>
                <a:latin typeface=".VnAvant" pitchFamily="34" charset="0"/>
              </a:rPr>
              <a:t>la lªn</a:t>
            </a:r>
            <a:r>
              <a:rPr lang="vi-VN" sz="3600" dirty="0">
                <a:solidFill>
                  <a:srgbClr val="0033CC"/>
                </a:solidFill>
                <a:latin typeface=".VnAvant" pitchFamily="34" charset="0"/>
              </a:rPr>
              <a:t>. Th× ra thá n©u nhæ l¾m qu¸. Nã g·i ®Çu: ‘‘ H×! Con chư­a biÕt ®Õm mµ’’.</a:t>
            </a:r>
          </a:p>
          <a:p>
            <a:pPr algn="just">
              <a:lnSpc>
                <a:spcPct val="114000"/>
              </a:lnSpc>
            </a:pPr>
            <a:r>
              <a:rPr lang="vi-VN" sz="3200" dirty="0">
                <a:solidFill>
                  <a:srgbClr val="0033CC"/>
                </a:solidFill>
                <a:latin typeface="HP-211" panose="02000800000000000000" pitchFamily="2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43320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61"/>
            <a:ext cx="12192000" cy="691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0972" y="685800"/>
            <a:ext cx="763061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600" dirty="0">
                <a:solidFill>
                  <a:srgbClr val="C00000"/>
                </a:solidFill>
                <a:latin typeface=".VnAvant" pitchFamily="34" charset="0"/>
              </a:rPr>
              <a:t>LuyÖn ®äc tõ ng÷:</a:t>
            </a:r>
            <a:endParaRPr lang="en-US" sz="6600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885" y="2238258"/>
            <a:ext cx="113527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dirty="0">
                <a:solidFill>
                  <a:srgbClr val="0070C0"/>
                </a:solidFill>
                <a:latin typeface=".VnAvant" pitchFamily="34" charset="0"/>
              </a:rPr>
              <a:t>s¸u cñ, thá n©u, nhæ cµ rèt, n»m s©u,</a:t>
            </a:r>
          </a:p>
          <a:p>
            <a:r>
              <a:rPr lang="vi-VN" sz="4800" dirty="0">
                <a:solidFill>
                  <a:srgbClr val="0070C0"/>
                </a:solidFill>
                <a:latin typeface=".VnAvant" pitchFamily="34" charset="0"/>
              </a:rPr>
              <a:t>hÊp, mét l¸t sau, la lªn.</a:t>
            </a:r>
            <a:endParaRPr lang="en-US" sz="4800" dirty="0">
              <a:solidFill>
                <a:srgbClr val="0070C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55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61"/>
            <a:ext cx="12192000" cy="691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67F041-3CF4-4DC6-BF0B-ADFDFD64548F}"/>
              </a:ext>
            </a:extLst>
          </p:cNvPr>
          <p:cNvSpPr txBox="1"/>
          <p:nvPr/>
        </p:nvSpPr>
        <p:spPr>
          <a:xfrm>
            <a:off x="2630829" y="443210"/>
            <a:ext cx="6014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33CC"/>
                </a:solidFill>
                <a:latin typeface=".VnAvant" pitchFamily="34" charset="0"/>
              </a:rPr>
              <a:t>S¸u cñ cµ rèt</a:t>
            </a:r>
            <a:endParaRPr lang="vi-VN" sz="3600" b="1" dirty="0">
              <a:solidFill>
                <a:srgbClr val="0033CC"/>
              </a:solidFill>
              <a:latin typeface="HP-211" panose="020008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67F041-3CF4-4DC6-BF0B-ADFDFD64548F}"/>
              </a:ext>
            </a:extLst>
          </p:cNvPr>
          <p:cNvSpPr txBox="1"/>
          <p:nvPr/>
        </p:nvSpPr>
        <p:spPr>
          <a:xfrm>
            <a:off x="247850" y="1175873"/>
            <a:ext cx="11376114" cy="5706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vi-VN" sz="3200" dirty="0">
                <a:solidFill>
                  <a:srgbClr val="0033CC"/>
                </a:solidFill>
                <a:latin typeface=".VnAvant" pitchFamily="34" charset="0"/>
              </a:rPr>
              <a:t>    </a:t>
            </a:r>
            <a:r>
              <a:rPr lang="vi-VN" sz="3600" dirty="0">
                <a:solidFill>
                  <a:srgbClr val="0033CC"/>
                </a:solidFill>
                <a:latin typeface=".VnAvant" pitchFamily="34" charset="0"/>
              </a:rPr>
              <a:t>MÑ sai thá n©u ra v­ưên nhæ cµ rèt.   MÑ b¶o: ‘‘Nhæ s¸u cñ, con nhÐ!’’.</a:t>
            </a:r>
          </a:p>
          <a:p>
            <a:pPr algn="just">
              <a:lnSpc>
                <a:spcPct val="114000"/>
              </a:lnSpc>
            </a:pPr>
            <a:r>
              <a:rPr lang="vi-VN" sz="3600" dirty="0">
                <a:solidFill>
                  <a:srgbClr val="0033CC"/>
                </a:solidFill>
                <a:latin typeface=".VnAvant" pitchFamily="34" charset="0"/>
              </a:rPr>
              <a:t>    Cñ cµ rèt n»m s©u dư­íi ®Êt nh­ưng nhæ kh«ng khã.   HÊp!  HÊp!   Mét l¸t sau, thá n©u ®· nhæ     ®ư­îc c¶ «m.   Nã ch¹y vµo bÕp ®­ưa cho mÑ.</a:t>
            </a:r>
          </a:p>
          <a:p>
            <a:pPr algn="just">
              <a:lnSpc>
                <a:spcPct val="114000"/>
              </a:lnSpc>
            </a:pPr>
            <a:r>
              <a:rPr lang="vi-VN" sz="3600" dirty="0">
                <a:solidFill>
                  <a:srgbClr val="0033CC"/>
                </a:solidFill>
                <a:latin typeface=".VnAvant" pitchFamily="34" charset="0"/>
              </a:rPr>
              <a:t>    Kh«ng ngê, thá mÑ la lªn.    Th× ra thá n©u nhæ l¾m qu¸.   Nã g·i ®Çu:    ‘‘ H×!    Con chư­a biÕt ®Õm mµ’’.</a:t>
            </a:r>
          </a:p>
          <a:p>
            <a:pPr algn="just">
              <a:lnSpc>
                <a:spcPct val="114000"/>
              </a:lnSpc>
            </a:pPr>
            <a:r>
              <a:rPr lang="vi-VN" sz="3200" dirty="0">
                <a:solidFill>
                  <a:srgbClr val="0033CC"/>
                </a:solidFill>
                <a:latin typeface="HP-211" panose="02000800000000000000" pitchFamily="2" charset="0"/>
              </a:rPr>
              <a:t>     </a:t>
            </a:r>
          </a:p>
        </p:txBody>
      </p:sp>
      <p:sp>
        <p:nvSpPr>
          <p:cNvPr id="4" name="Oval 3"/>
          <p:cNvSpPr/>
          <p:nvPr/>
        </p:nvSpPr>
        <p:spPr>
          <a:xfrm>
            <a:off x="443994" y="1306260"/>
            <a:ext cx="309716" cy="39820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HP-211" panose="02000800000000000000" pitchFamily="2" charset="0"/>
              </a:rPr>
              <a:t>1</a:t>
            </a:r>
            <a:endParaRPr lang="en-US" sz="2800" dirty="0">
              <a:latin typeface="HP-211" panose="020008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190089" y="1329001"/>
            <a:ext cx="361162" cy="39820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HP-211" panose="02000800000000000000" pitchFamily="2" charset="0"/>
              </a:rPr>
              <a:t>2</a:t>
            </a:r>
            <a:endParaRPr lang="en-US" sz="2800" dirty="0">
              <a:latin typeface="HP-211" panose="020008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6259" y="1949585"/>
            <a:ext cx="309716" cy="39820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HP-211" panose="02000800000000000000" pitchFamily="2" charset="0"/>
              </a:rPr>
              <a:t>3</a:t>
            </a:r>
            <a:endParaRPr lang="en-US" sz="2800" dirty="0">
              <a:latin typeface="HP-211" panose="020008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61648" y="3167899"/>
            <a:ext cx="309716" cy="39820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HP-211" panose="02000800000000000000" pitchFamily="2" charset="0"/>
              </a:rPr>
              <a:t>5</a:t>
            </a:r>
            <a:endParaRPr lang="en-US" sz="2800" dirty="0">
              <a:latin typeface="HP-211" panose="020008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962223" y="3168246"/>
            <a:ext cx="309716" cy="39820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HP-211" panose="02000800000000000000" pitchFamily="2" charset="0"/>
              </a:rPr>
              <a:t>6</a:t>
            </a:r>
            <a:endParaRPr lang="en-US" sz="2800" dirty="0">
              <a:latin typeface="HP-211" panose="020008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559643" y="3179569"/>
            <a:ext cx="309716" cy="39820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HP-211" panose="02000800000000000000" pitchFamily="2" charset="0"/>
              </a:rPr>
              <a:t>7</a:t>
            </a:r>
            <a:endParaRPr lang="en-US" sz="2800" dirty="0">
              <a:latin typeface="HP-211" panose="020008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271939" y="3829954"/>
            <a:ext cx="309716" cy="39820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HP-211" panose="02000800000000000000" pitchFamily="2" charset="0"/>
              </a:rPr>
              <a:t>8</a:t>
            </a:r>
            <a:endParaRPr lang="en-US" sz="2800" dirty="0">
              <a:latin typeface="HP-211" panose="020008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98571" y="4445250"/>
            <a:ext cx="309716" cy="39820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HP-211" panose="02000800000000000000" pitchFamily="2" charset="0"/>
              </a:rPr>
              <a:t>9</a:t>
            </a:r>
            <a:endParaRPr lang="en-US" sz="2800" dirty="0">
              <a:latin typeface="HP-211" panose="020008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790225" y="4375349"/>
            <a:ext cx="654908" cy="53800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HP-211" panose="02000800000000000000" pitchFamily="2" charset="0"/>
              </a:rPr>
              <a:t>10</a:t>
            </a:r>
            <a:endParaRPr lang="en-US" sz="2800" dirty="0">
              <a:latin typeface="HP-211" panose="020008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1213" y="2499171"/>
            <a:ext cx="309716" cy="39820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HP-211" panose="02000800000000000000" pitchFamily="2" charset="0"/>
              </a:rPr>
              <a:t>4</a:t>
            </a:r>
            <a:endParaRPr lang="en-US" sz="2800" dirty="0">
              <a:latin typeface="HP-211" panose="020008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279262" y="4913356"/>
            <a:ext cx="654908" cy="53800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HP-211" panose="02000800000000000000" pitchFamily="2" charset="0"/>
              </a:rPr>
              <a:t>11</a:t>
            </a:r>
            <a:endParaRPr lang="en-US" sz="2800" dirty="0">
              <a:latin typeface="HP-211" panose="020008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76581" y="4980603"/>
            <a:ext cx="654908" cy="53800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HP-211" panose="02000800000000000000" pitchFamily="2" charset="0"/>
              </a:rPr>
              <a:t>12</a:t>
            </a:r>
            <a:endParaRPr lang="en-US" sz="2800" dirty="0">
              <a:latin typeface="HP-211" panose="020008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442107" y="5048617"/>
            <a:ext cx="654908" cy="53800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HP-211" panose="02000800000000000000" pitchFamily="2" charset="0"/>
              </a:rPr>
              <a:t>13</a:t>
            </a:r>
            <a:endParaRPr lang="en-US" sz="2800" dirty="0">
              <a:latin typeface="HP-211" panose="02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72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61"/>
            <a:ext cx="12192000" cy="691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67F041-3CF4-4DC6-BF0B-ADFDFD64548F}"/>
              </a:ext>
            </a:extLst>
          </p:cNvPr>
          <p:cNvSpPr txBox="1"/>
          <p:nvPr/>
        </p:nvSpPr>
        <p:spPr>
          <a:xfrm>
            <a:off x="2630829" y="443210"/>
            <a:ext cx="6014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33CC"/>
                </a:solidFill>
                <a:latin typeface=".VnAvant" pitchFamily="34" charset="0"/>
              </a:rPr>
              <a:t>S¸u cñ cµ rèt</a:t>
            </a:r>
            <a:endParaRPr lang="vi-VN" sz="3600" b="1" dirty="0">
              <a:solidFill>
                <a:srgbClr val="0033CC"/>
              </a:solidFill>
              <a:latin typeface="HP-211" panose="020008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67F041-3CF4-4DC6-BF0B-ADFDFD64548F}"/>
              </a:ext>
            </a:extLst>
          </p:cNvPr>
          <p:cNvSpPr txBox="1"/>
          <p:nvPr/>
        </p:nvSpPr>
        <p:spPr>
          <a:xfrm>
            <a:off x="247850" y="1175873"/>
            <a:ext cx="11376114" cy="5706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vi-VN" sz="3200" dirty="0">
                <a:solidFill>
                  <a:srgbClr val="00B050"/>
                </a:solidFill>
                <a:latin typeface=".VnAvant" pitchFamily="34" charset="0"/>
              </a:rPr>
              <a:t>    </a:t>
            </a:r>
            <a:r>
              <a:rPr lang="vi-VN" sz="3600" dirty="0">
                <a:solidFill>
                  <a:srgbClr val="00B050"/>
                </a:solidFill>
                <a:latin typeface=".VnAvant" pitchFamily="34" charset="0"/>
              </a:rPr>
              <a:t>MÑ sai thá n©u ra v­ưên nhæ cµ rèt. </a:t>
            </a:r>
            <a:r>
              <a:rPr lang="vi-VN" sz="3600" dirty="0">
                <a:solidFill>
                  <a:srgbClr val="CC0099"/>
                </a:solidFill>
                <a:latin typeface=".VnAvant" pitchFamily="34" charset="0"/>
              </a:rPr>
              <a:t>MÑ b¶o: ‘‘Nhæ s¸u cñ, con nhÐ!’’.</a:t>
            </a:r>
          </a:p>
          <a:p>
            <a:pPr algn="just">
              <a:lnSpc>
                <a:spcPct val="114000"/>
              </a:lnSpc>
            </a:pPr>
            <a:r>
              <a:rPr lang="vi-VN" sz="3600" dirty="0">
                <a:solidFill>
                  <a:srgbClr val="0033CC"/>
                </a:solidFill>
                <a:latin typeface=".VnAvant" pitchFamily="34" charset="0"/>
              </a:rPr>
              <a:t>    </a:t>
            </a:r>
            <a:r>
              <a:rPr lang="vi-VN" sz="3600" dirty="0">
                <a:solidFill>
                  <a:schemeClr val="accent2">
                    <a:lumMod val="75000"/>
                  </a:schemeClr>
                </a:solidFill>
                <a:latin typeface=".VnAvant" pitchFamily="34" charset="0"/>
              </a:rPr>
              <a:t>Cñ cµ rèt n»m s©u dư­íi ®Êt nh­ưng nhæ kh«ng khã</a:t>
            </a:r>
            <a:r>
              <a:rPr lang="vi-VN" sz="3600" dirty="0">
                <a:solidFill>
                  <a:srgbClr val="0033CC"/>
                </a:solidFill>
                <a:latin typeface=".VnAvant" pitchFamily="34" charset="0"/>
              </a:rPr>
              <a:t>. </a:t>
            </a:r>
            <a:r>
              <a:rPr lang="vi-VN" sz="3600" dirty="0">
                <a:solidFill>
                  <a:srgbClr val="002060"/>
                </a:solidFill>
                <a:latin typeface=".VnAvant" pitchFamily="34" charset="0"/>
              </a:rPr>
              <a:t>HÊp! HÊp! Mét l¸t sau, thá n©u ®· nhæ ®ư­îc c¶ «m.</a:t>
            </a:r>
            <a:r>
              <a:rPr lang="vi-VN" sz="3600" dirty="0">
                <a:solidFill>
                  <a:srgbClr val="0033CC"/>
                </a:solidFill>
                <a:latin typeface=".VnAvant" pitchFamily="34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.VnAvant" pitchFamily="34" charset="0"/>
              </a:rPr>
              <a:t>Nã ch¹y vµo bÕp ®­ưa cho mÑ</a:t>
            </a:r>
            <a:r>
              <a:rPr lang="vi-VN" sz="3600" dirty="0">
                <a:solidFill>
                  <a:srgbClr val="0033CC"/>
                </a:solidFill>
                <a:latin typeface=".VnAvant" pitchFamily="34" charset="0"/>
              </a:rPr>
              <a:t>.</a:t>
            </a:r>
          </a:p>
          <a:p>
            <a:pPr algn="just">
              <a:lnSpc>
                <a:spcPct val="114000"/>
              </a:lnSpc>
            </a:pPr>
            <a:r>
              <a:rPr lang="vi-VN" sz="3600" dirty="0">
                <a:solidFill>
                  <a:srgbClr val="FF0066"/>
                </a:solidFill>
                <a:latin typeface=".VnAvant" pitchFamily="34" charset="0"/>
              </a:rPr>
              <a:t>    Kh«ng ngê, thá mÑ la lªn. </a:t>
            </a:r>
            <a:r>
              <a:rPr lang="vi-VN" sz="3600" dirty="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Th× ra thá n©u nhæ l¾m qu¸.</a:t>
            </a:r>
            <a:r>
              <a:rPr lang="vi-VN" sz="3600" dirty="0">
                <a:solidFill>
                  <a:srgbClr val="0033CC"/>
                </a:solidFill>
                <a:latin typeface=".VnAvant" pitchFamily="34" charset="0"/>
              </a:rPr>
              <a:t> </a:t>
            </a:r>
            <a:r>
              <a:rPr lang="vi-VN" sz="3600" dirty="0">
                <a:solidFill>
                  <a:srgbClr val="C00000"/>
                </a:solidFill>
                <a:latin typeface=".VnAvant" pitchFamily="34" charset="0"/>
              </a:rPr>
              <a:t>Nã g·i ®Çu: ‘‘ H×! Con chư­a biÕt ®Õm mµ’’.</a:t>
            </a:r>
          </a:p>
          <a:p>
            <a:pPr algn="just">
              <a:lnSpc>
                <a:spcPct val="114000"/>
              </a:lnSpc>
            </a:pPr>
            <a:r>
              <a:rPr lang="vi-VN" sz="3200" dirty="0">
                <a:solidFill>
                  <a:srgbClr val="0033CC"/>
                </a:solidFill>
                <a:latin typeface="HP-211" panose="02000800000000000000" pitchFamily="2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68087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61"/>
            <a:ext cx="12192000" cy="691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67F041-3CF4-4DC6-BF0B-ADFDFD64548F}"/>
              </a:ext>
            </a:extLst>
          </p:cNvPr>
          <p:cNvSpPr txBox="1"/>
          <p:nvPr/>
        </p:nvSpPr>
        <p:spPr>
          <a:xfrm>
            <a:off x="2630829" y="443210"/>
            <a:ext cx="6014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33CC"/>
                </a:solidFill>
                <a:latin typeface=".VnAvant" pitchFamily="34" charset="0"/>
              </a:rPr>
              <a:t>S¸u cñ cµ rèt</a:t>
            </a:r>
            <a:endParaRPr lang="vi-VN" sz="3600" b="1" dirty="0">
              <a:solidFill>
                <a:srgbClr val="0033CC"/>
              </a:solidFill>
              <a:latin typeface="HP-211" panose="020008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67F041-3CF4-4DC6-BF0B-ADFDFD64548F}"/>
              </a:ext>
            </a:extLst>
          </p:cNvPr>
          <p:cNvSpPr txBox="1"/>
          <p:nvPr/>
        </p:nvSpPr>
        <p:spPr>
          <a:xfrm>
            <a:off x="247850" y="1175873"/>
            <a:ext cx="11376114" cy="5706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vi-VN" sz="3200" dirty="0">
                <a:solidFill>
                  <a:srgbClr val="00B050"/>
                </a:solidFill>
                <a:latin typeface=".VnAvant" pitchFamily="34" charset="0"/>
              </a:rPr>
              <a:t>    </a:t>
            </a:r>
            <a:r>
              <a:rPr lang="vi-VN" sz="3600" dirty="0">
                <a:solidFill>
                  <a:srgbClr val="00B050"/>
                </a:solidFill>
                <a:latin typeface=".VnAvant" pitchFamily="34" charset="0"/>
              </a:rPr>
              <a:t>MÑ sai thá n©u ra v­ưên nhæ cµ rèt. MÑ b¶o: ‘‘Nhæ s¸u cñ, con nhÐ!’’.</a:t>
            </a:r>
          </a:p>
          <a:p>
            <a:pPr algn="just">
              <a:lnSpc>
                <a:spcPct val="114000"/>
              </a:lnSpc>
            </a:pPr>
            <a:r>
              <a:rPr lang="vi-VN" sz="3600" dirty="0">
                <a:solidFill>
                  <a:srgbClr val="0033CC"/>
                </a:solidFill>
                <a:latin typeface=".VnAvant" pitchFamily="34" charset="0"/>
              </a:rPr>
              <a:t>    </a:t>
            </a:r>
            <a:r>
              <a:rPr lang="vi-VN" sz="3600" dirty="0">
                <a:solidFill>
                  <a:schemeClr val="accent4">
                    <a:lumMod val="50000"/>
                  </a:schemeClr>
                </a:solidFill>
                <a:latin typeface=".VnAvant" pitchFamily="34" charset="0"/>
              </a:rPr>
              <a:t>Cñ cµ rèt n»m s©u dư­íi ®Êt nh­ưng nhæ kh«ng khã. HÊp! HÊp! Mét l¸t sau, thá n©u ®· nhæ ®ư­îc c¶ «m. Nã ch¹y vµo bÕp ®­ưa cho mÑ.</a:t>
            </a:r>
          </a:p>
          <a:p>
            <a:pPr algn="just">
              <a:lnSpc>
                <a:spcPct val="114000"/>
              </a:lnSpc>
            </a:pPr>
            <a:r>
              <a:rPr lang="vi-VN" sz="3600" dirty="0">
                <a:solidFill>
                  <a:srgbClr val="FF0066"/>
                </a:solidFill>
                <a:latin typeface=".VnAvant" pitchFamily="34" charset="0"/>
              </a:rPr>
              <a:t>    </a:t>
            </a:r>
            <a:r>
              <a:rPr lang="vi-VN" sz="3600" dirty="0">
                <a:solidFill>
                  <a:srgbClr val="FF0000"/>
                </a:solidFill>
                <a:latin typeface=".VnAvant" pitchFamily="34" charset="0"/>
              </a:rPr>
              <a:t>Kh«ng ngê, thá mÑ la lªn. Th× ra thá n©u nhæ l¾m qu¸. Nã g·i ®Çu: ‘‘ H×! Con chư­a biÕt ®Õm mµ’’.</a:t>
            </a:r>
          </a:p>
          <a:p>
            <a:pPr algn="just">
              <a:lnSpc>
                <a:spcPct val="114000"/>
              </a:lnSpc>
            </a:pPr>
            <a:r>
              <a:rPr lang="vi-VN" sz="3200" dirty="0">
                <a:solidFill>
                  <a:srgbClr val="FF0000"/>
                </a:solidFill>
                <a:latin typeface="HP-211" panose="02000800000000000000" pitchFamily="2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41203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861"/>
            <a:ext cx="12192001" cy="691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5300" y="1066800"/>
            <a:ext cx="11308772" cy="4907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vi-VN" sz="4400" b="1" dirty="0">
                <a:solidFill>
                  <a:srgbClr val="0070C0"/>
                </a:solidFill>
                <a:latin typeface=".VnAvant" pitchFamily="34" charset="0"/>
              </a:rPr>
              <a:t>? Nh÷ng ý nµo thÓ hiÖn ®óng néi dung c©u chuyÖn?</a:t>
            </a:r>
          </a:p>
          <a:p>
            <a:pPr>
              <a:lnSpc>
                <a:spcPct val="114000"/>
              </a:lnSpc>
            </a:pPr>
            <a:endParaRPr lang="vi-VN" sz="1050" b="1" dirty="0">
              <a:solidFill>
                <a:srgbClr val="0070C0"/>
              </a:solidFill>
              <a:latin typeface=".VnAvant" pitchFamily="34" charset="0"/>
            </a:endParaRPr>
          </a:p>
          <a:p>
            <a:pPr marL="742950" indent="-742950">
              <a:lnSpc>
                <a:spcPct val="114000"/>
              </a:lnSpc>
              <a:buAutoNum type="alphaLcParenR"/>
            </a:pPr>
            <a:r>
              <a:rPr lang="vi-VN" sz="4400" b="1" dirty="0">
                <a:solidFill>
                  <a:srgbClr val="0070C0"/>
                </a:solidFill>
                <a:latin typeface=".VnAvant" pitchFamily="34" charset="0"/>
              </a:rPr>
              <a:t>Thá n©u nhæ mét «m cµ rèt.</a:t>
            </a:r>
          </a:p>
          <a:p>
            <a:pPr marL="742950" indent="-742950">
              <a:lnSpc>
                <a:spcPct val="114000"/>
              </a:lnSpc>
              <a:buAutoNum type="alphaLcParenR"/>
            </a:pPr>
            <a:r>
              <a:rPr lang="vi-VN" sz="4400" b="1" dirty="0">
                <a:solidFill>
                  <a:srgbClr val="0070C0"/>
                </a:solidFill>
                <a:latin typeface=".VnAvant" pitchFamily="34" charset="0"/>
              </a:rPr>
              <a:t>Thá n©u chØ nhæ s¸u cñ cµ rèt.</a:t>
            </a:r>
          </a:p>
          <a:p>
            <a:pPr marL="742950" indent="-742950">
              <a:lnSpc>
                <a:spcPct val="114000"/>
              </a:lnSpc>
              <a:buFontTx/>
              <a:buAutoNum type="alphaLcParenR"/>
            </a:pPr>
            <a:r>
              <a:rPr lang="vi-VN" sz="4400" b="1" dirty="0">
                <a:solidFill>
                  <a:srgbClr val="0070C0"/>
                </a:solidFill>
                <a:latin typeface=".VnAvant" pitchFamily="34" charset="0"/>
              </a:rPr>
              <a:t>Thá n©u ch</a:t>
            </a:r>
            <a:r>
              <a:rPr lang="vi-VN" sz="4400" b="1" dirty="0">
                <a:solidFill>
                  <a:srgbClr val="0070C0"/>
                </a:solidFill>
                <a:latin typeface="+mj-lt"/>
              </a:rPr>
              <a:t>­­­</a:t>
            </a:r>
            <a:r>
              <a:rPr lang="vi-VN" sz="4400" b="1" dirty="0">
                <a:solidFill>
                  <a:srgbClr val="0070C0"/>
                </a:solidFill>
                <a:latin typeface=".VnAvant" pitchFamily="34" charset="0"/>
              </a:rPr>
              <a:t>ưa biÕt ®Õm.</a:t>
            </a:r>
          </a:p>
          <a:p>
            <a:pPr marL="742950" indent="-742950">
              <a:lnSpc>
                <a:spcPct val="114000"/>
              </a:lnSpc>
              <a:buAutoNum type="alphaLcParenR"/>
            </a:pPr>
            <a:endParaRPr lang="en-US" sz="4400" b="1" dirty="0">
              <a:solidFill>
                <a:srgbClr val="0070C0"/>
              </a:solidFill>
              <a:latin typeface=".Vn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11727" y="2770915"/>
            <a:ext cx="838200" cy="838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1783" y="4312227"/>
            <a:ext cx="838200" cy="838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7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8" t="8790" r="15978" b="6442"/>
          <a:stretch/>
        </p:blipFill>
        <p:spPr>
          <a:xfrm>
            <a:off x="1343891" y="55424"/>
            <a:ext cx="9656618" cy="676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39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76" t="24409" r="21200" b="39467"/>
          <a:stretch/>
        </p:blipFill>
        <p:spPr>
          <a:xfrm>
            <a:off x="1618735" y="425632"/>
            <a:ext cx="8909222" cy="63884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71689"/>
            <a:ext cx="3084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rgbClr val="FF0000"/>
                </a:solidFill>
                <a:latin typeface=".VnAvant" pitchFamily="34" charset="0"/>
              </a:rPr>
              <a:t>¤n bµi cò:</a:t>
            </a:r>
          </a:p>
        </p:txBody>
      </p:sp>
    </p:spTree>
    <p:extLst>
      <p:ext uri="{BB962C8B-B14F-4D97-AF65-F5344CB8AC3E}">
        <p14:creationId xmlns:p14="http://schemas.microsoft.com/office/powerpoint/2010/main" val="1962686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67F041-3CF4-4DC6-BF0B-ADFDFD64548F}"/>
              </a:ext>
            </a:extLst>
          </p:cNvPr>
          <p:cNvSpPr txBox="1"/>
          <p:nvPr/>
        </p:nvSpPr>
        <p:spPr>
          <a:xfrm>
            <a:off x="3027832" y="2708748"/>
            <a:ext cx="5947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0033CC"/>
                </a:solidFill>
                <a:latin typeface=".VnAvant" pitchFamily="34" charset="0"/>
              </a:rPr>
              <a:t>au</a:t>
            </a:r>
            <a:r>
              <a:rPr lang="vi-VN" sz="7200" dirty="0">
                <a:solidFill>
                  <a:srgbClr val="0033CC"/>
                </a:solidFill>
                <a:latin typeface=".VnAvant" pitchFamily="34" charset="0"/>
              </a:rPr>
              <a:t> , </a:t>
            </a:r>
            <a:r>
              <a:rPr lang="en-US" sz="7200" dirty="0">
                <a:solidFill>
                  <a:srgbClr val="0033CC"/>
                </a:solidFill>
                <a:latin typeface=".VnAvant" pitchFamily="34" charset="0"/>
              </a:rPr>
              <a:t>©u</a:t>
            </a:r>
            <a:endParaRPr lang="vi-VN" sz="7200" dirty="0">
              <a:solidFill>
                <a:srgbClr val="0033CC"/>
              </a:solidFill>
              <a:latin typeface="HP-211" panose="02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48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024" y="0"/>
            <a:ext cx="4751673" cy="51261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67F041-3CF4-4DC6-BF0B-ADFDFD64548F}"/>
              </a:ext>
            </a:extLst>
          </p:cNvPr>
          <p:cNvSpPr txBox="1"/>
          <p:nvPr/>
        </p:nvSpPr>
        <p:spPr>
          <a:xfrm>
            <a:off x="1217669" y="1383126"/>
            <a:ext cx="2550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0033CC"/>
                </a:solidFill>
                <a:latin typeface=".VnAvant" pitchFamily="34" charset="0"/>
              </a:rPr>
              <a:t>au</a:t>
            </a:r>
            <a:endParaRPr lang="vi-VN" sz="7200" dirty="0">
              <a:solidFill>
                <a:srgbClr val="0033CC"/>
              </a:solidFill>
              <a:latin typeface="HP-211" panose="020008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67F041-3CF4-4DC6-BF0B-ADFDFD64548F}"/>
              </a:ext>
            </a:extLst>
          </p:cNvPr>
          <p:cNvSpPr txBox="1"/>
          <p:nvPr/>
        </p:nvSpPr>
        <p:spPr>
          <a:xfrm>
            <a:off x="2438401" y="3076082"/>
            <a:ext cx="1829237" cy="1200329"/>
          </a:xfrm>
          <a:prstGeom prst="rect">
            <a:avLst/>
          </a:prstGeom>
          <a:noFill/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0033CC"/>
                </a:solidFill>
                <a:latin typeface=".VnAvant" pitchFamily="34" charset="0"/>
              </a:rPr>
              <a:t>u </a:t>
            </a:r>
            <a:endParaRPr lang="vi-VN" sz="7200" dirty="0">
              <a:solidFill>
                <a:srgbClr val="0033CC"/>
              </a:solidFill>
              <a:latin typeface="HP-211" panose="020008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67F041-3CF4-4DC6-BF0B-ADFDFD64548F}"/>
              </a:ext>
            </a:extLst>
          </p:cNvPr>
          <p:cNvSpPr txBox="1"/>
          <p:nvPr/>
        </p:nvSpPr>
        <p:spPr>
          <a:xfrm>
            <a:off x="636105" y="3069339"/>
            <a:ext cx="1802296" cy="1200329"/>
          </a:xfrm>
          <a:prstGeom prst="rect">
            <a:avLst/>
          </a:prstGeom>
          <a:noFill/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0033CC"/>
                </a:solidFill>
                <a:latin typeface=".VnAvant" pitchFamily="34" charset="0"/>
              </a:rPr>
              <a:t>a</a:t>
            </a:r>
            <a:endParaRPr lang="vi-VN" sz="7200" dirty="0">
              <a:solidFill>
                <a:srgbClr val="0033CC"/>
              </a:solidFill>
              <a:latin typeface="HP-211" panose="020008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67F041-3CF4-4DC6-BF0B-ADFDFD64548F}"/>
              </a:ext>
            </a:extLst>
          </p:cNvPr>
          <p:cNvSpPr txBox="1"/>
          <p:nvPr/>
        </p:nvSpPr>
        <p:spPr>
          <a:xfrm>
            <a:off x="663046" y="4276411"/>
            <a:ext cx="3604592" cy="1200329"/>
          </a:xfrm>
          <a:prstGeom prst="rect">
            <a:avLst/>
          </a:prstGeom>
          <a:noFill/>
          <a:ln w="571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0033CC"/>
                </a:solidFill>
                <a:latin typeface=".VnAvant" pitchFamily="34" charset="0"/>
              </a:rPr>
              <a:t>au</a:t>
            </a:r>
            <a:endParaRPr lang="vi-VN" sz="7200" dirty="0">
              <a:solidFill>
                <a:srgbClr val="0033CC"/>
              </a:solidFill>
              <a:latin typeface="HP-211" panose="020008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67F041-3CF4-4DC6-BF0B-ADFDFD64548F}"/>
              </a:ext>
            </a:extLst>
          </p:cNvPr>
          <p:cNvSpPr txBox="1"/>
          <p:nvPr/>
        </p:nvSpPr>
        <p:spPr>
          <a:xfrm>
            <a:off x="7045730" y="5354966"/>
            <a:ext cx="4495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0033CC"/>
                </a:solidFill>
                <a:latin typeface=".VnAvant" pitchFamily="34" charset="0"/>
              </a:rPr>
              <a:t>c©y c</a:t>
            </a:r>
            <a:r>
              <a:rPr lang="en-US" sz="7200" dirty="0">
                <a:solidFill>
                  <a:srgbClr val="FF0000"/>
                </a:solidFill>
                <a:latin typeface=".VnAvant" pitchFamily="34" charset="0"/>
              </a:rPr>
              <a:t>au</a:t>
            </a:r>
            <a:endParaRPr lang="vi-VN" sz="7200" dirty="0">
              <a:solidFill>
                <a:srgbClr val="FF0000"/>
              </a:solidFill>
              <a:latin typeface="HP-211" panose="02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11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567F041-3CF4-4DC6-BF0B-ADFDFD64548F}"/>
              </a:ext>
            </a:extLst>
          </p:cNvPr>
          <p:cNvSpPr txBox="1"/>
          <p:nvPr/>
        </p:nvSpPr>
        <p:spPr>
          <a:xfrm>
            <a:off x="1217669" y="1383126"/>
            <a:ext cx="2550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dirty="0">
                <a:solidFill>
                  <a:srgbClr val="0033CC"/>
                </a:solidFill>
                <a:latin typeface=".VnAvant" pitchFamily="34" charset="0"/>
              </a:rPr>
              <a:t>©</a:t>
            </a:r>
            <a:r>
              <a:rPr lang="en-US" sz="7200" dirty="0">
                <a:solidFill>
                  <a:srgbClr val="0033CC"/>
                </a:solidFill>
                <a:latin typeface=".VnAvant" pitchFamily="34" charset="0"/>
              </a:rPr>
              <a:t>u</a:t>
            </a:r>
            <a:endParaRPr lang="vi-VN" sz="7200" dirty="0">
              <a:solidFill>
                <a:srgbClr val="0033CC"/>
              </a:solidFill>
              <a:latin typeface="HP-211" panose="020008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67F041-3CF4-4DC6-BF0B-ADFDFD64548F}"/>
              </a:ext>
            </a:extLst>
          </p:cNvPr>
          <p:cNvSpPr txBox="1"/>
          <p:nvPr/>
        </p:nvSpPr>
        <p:spPr>
          <a:xfrm>
            <a:off x="2438401" y="3076082"/>
            <a:ext cx="1829237" cy="1200329"/>
          </a:xfrm>
          <a:prstGeom prst="rect">
            <a:avLst/>
          </a:prstGeom>
          <a:noFill/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0033CC"/>
                </a:solidFill>
                <a:latin typeface=".VnAvant" pitchFamily="34" charset="0"/>
              </a:rPr>
              <a:t>u </a:t>
            </a:r>
            <a:endParaRPr lang="vi-VN" sz="7200" dirty="0">
              <a:solidFill>
                <a:srgbClr val="0033CC"/>
              </a:solidFill>
              <a:latin typeface="HP-211" panose="020008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67F041-3CF4-4DC6-BF0B-ADFDFD64548F}"/>
              </a:ext>
            </a:extLst>
          </p:cNvPr>
          <p:cNvSpPr txBox="1"/>
          <p:nvPr/>
        </p:nvSpPr>
        <p:spPr>
          <a:xfrm>
            <a:off x="636105" y="3069339"/>
            <a:ext cx="1802296" cy="1200329"/>
          </a:xfrm>
          <a:prstGeom prst="rect">
            <a:avLst/>
          </a:prstGeom>
          <a:noFill/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7200" dirty="0">
                <a:solidFill>
                  <a:srgbClr val="0033CC"/>
                </a:solidFill>
                <a:latin typeface=".VnAvant" pitchFamily="34" charset="0"/>
              </a:rPr>
              <a:t>©</a:t>
            </a:r>
            <a:endParaRPr lang="vi-VN" sz="7200" dirty="0">
              <a:solidFill>
                <a:srgbClr val="0033CC"/>
              </a:solidFill>
              <a:latin typeface="HP-211" panose="020008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67F041-3CF4-4DC6-BF0B-ADFDFD64548F}"/>
              </a:ext>
            </a:extLst>
          </p:cNvPr>
          <p:cNvSpPr txBox="1"/>
          <p:nvPr/>
        </p:nvSpPr>
        <p:spPr>
          <a:xfrm>
            <a:off x="649960" y="4276411"/>
            <a:ext cx="3617678" cy="1200329"/>
          </a:xfrm>
          <a:prstGeom prst="rect">
            <a:avLst/>
          </a:prstGeom>
          <a:noFill/>
          <a:ln w="571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7200" dirty="0">
                <a:solidFill>
                  <a:srgbClr val="0033CC"/>
                </a:solidFill>
                <a:latin typeface=".VnAvant" pitchFamily="34" charset="0"/>
              </a:rPr>
              <a:t>©</a:t>
            </a:r>
            <a:r>
              <a:rPr lang="en-US" sz="7200" dirty="0">
                <a:solidFill>
                  <a:srgbClr val="0033CC"/>
                </a:solidFill>
                <a:latin typeface=".VnAvant" pitchFamily="34" charset="0"/>
              </a:rPr>
              <a:t>u</a:t>
            </a:r>
            <a:endParaRPr lang="vi-VN" sz="7200" dirty="0">
              <a:solidFill>
                <a:srgbClr val="0033CC"/>
              </a:solidFill>
              <a:latin typeface="HP-211" panose="020008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67F041-3CF4-4DC6-BF0B-ADFDFD64548F}"/>
              </a:ext>
            </a:extLst>
          </p:cNvPr>
          <p:cNvSpPr txBox="1"/>
          <p:nvPr/>
        </p:nvSpPr>
        <p:spPr>
          <a:xfrm>
            <a:off x="6800771" y="4842123"/>
            <a:ext cx="4495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dirty="0">
                <a:solidFill>
                  <a:srgbClr val="0033CC"/>
                </a:solidFill>
                <a:latin typeface=".VnAvant" pitchFamily="34" charset="0"/>
              </a:rPr>
              <a:t>chim s</a:t>
            </a:r>
            <a:r>
              <a:rPr lang="vi-VN" sz="7200" dirty="0">
                <a:solidFill>
                  <a:srgbClr val="FF0000"/>
                </a:solidFill>
                <a:latin typeface=".VnAvant" pitchFamily="34" charset="0"/>
              </a:rPr>
              <a:t>©u</a:t>
            </a:r>
            <a:endParaRPr lang="vi-VN" sz="7200" dirty="0">
              <a:solidFill>
                <a:srgbClr val="FF0000"/>
              </a:solidFill>
              <a:latin typeface="HP-211" panose="020008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949" y="1040566"/>
            <a:ext cx="523875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98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567F041-3CF4-4DC6-BF0B-ADFDFD64548F}"/>
              </a:ext>
            </a:extLst>
          </p:cNvPr>
          <p:cNvSpPr txBox="1"/>
          <p:nvPr/>
        </p:nvSpPr>
        <p:spPr>
          <a:xfrm>
            <a:off x="6800771" y="5354965"/>
            <a:ext cx="4495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dirty="0">
                <a:solidFill>
                  <a:srgbClr val="0033CC"/>
                </a:solidFill>
                <a:latin typeface=".VnAvant" pitchFamily="34" charset="0"/>
              </a:rPr>
              <a:t>chim s</a:t>
            </a:r>
            <a:r>
              <a:rPr lang="vi-VN" sz="7200" dirty="0">
                <a:solidFill>
                  <a:srgbClr val="FF0000"/>
                </a:solidFill>
                <a:latin typeface=".VnAvant" pitchFamily="34" charset="0"/>
              </a:rPr>
              <a:t>©u</a:t>
            </a:r>
            <a:endParaRPr lang="vi-VN" sz="7200" dirty="0">
              <a:solidFill>
                <a:srgbClr val="FF0000"/>
              </a:solidFill>
              <a:latin typeface="HP-211" panose="020008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949" y="1165256"/>
            <a:ext cx="5238750" cy="3495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24" y="0"/>
            <a:ext cx="4751673" cy="512613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567F041-3CF4-4DC6-BF0B-ADFDFD64548F}"/>
              </a:ext>
            </a:extLst>
          </p:cNvPr>
          <p:cNvSpPr txBox="1"/>
          <p:nvPr/>
        </p:nvSpPr>
        <p:spPr>
          <a:xfrm>
            <a:off x="340130" y="5354966"/>
            <a:ext cx="4495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0033CC"/>
                </a:solidFill>
                <a:latin typeface=".VnAvant" pitchFamily="34" charset="0"/>
              </a:rPr>
              <a:t>c©y c</a:t>
            </a:r>
            <a:r>
              <a:rPr lang="en-US" sz="7200" dirty="0">
                <a:solidFill>
                  <a:srgbClr val="FF0000"/>
                </a:solidFill>
                <a:latin typeface=".VnAvant" pitchFamily="34" charset="0"/>
              </a:rPr>
              <a:t>au</a:t>
            </a:r>
            <a:endParaRPr lang="vi-VN" sz="7200" dirty="0">
              <a:solidFill>
                <a:srgbClr val="FF0000"/>
              </a:solidFill>
              <a:latin typeface="HP-211" panose="02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932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14CD24B7-7B71-4739-AFD1-8D23F868A8C6}"/>
              </a:ext>
            </a:extLst>
          </p:cNvPr>
          <p:cNvSpPr/>
          <p:nvPr/>
        </p:nvSpPr>
        <p:spPr>
          <a:xfrm>
            <a:off x="335083" y="3712457"/>
            <a:ext cx="410818" cy="42386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800" dirty="0">
                <a:latin typeface="HP-211" panose="02000800000000000000" pitchFamily="2" charset="0"/>
              </a:rPr>
              <a:t>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00697CB-81FF-47E6-A52F-7DAD368B2A84}"/>
              </a:ext>
            </a:extLst>
          </p:cNvPr>
          <p:cNvSpPr/>
          <p:nvPr/>
        </p:nvSpPr>
        <p:spPr>
          <a:xfrm>
            <a:off x="8684590" y="3712456"/>
            <a:ext cx="410818" cy="42386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800" dirty="0">
                <a:latin typeface="HP-211" panose="02000800000000000000" pitchFamily="2" charset="0"/>
              </a:rPr>
              <a:t>6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6CEEBF7-B14D-4DCF-AA31-B30041C0B6A6}"/>
              </a:ext>
            </a:extLst>
          </p:cNvPr>
          <p:cNvSpPr/>
          <p:nvPr/>
        </p:nvSpPr>
        <p:spPr>
          <a:xfrm>
            <a:off x="4547827" y="265043"/>
            <a:ext cx="410818" cy="42386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800" dirty="0">
                <a:latin typeface="HP-211" panose="02000800000000000000" pitchFamily="2" charset="0"/>
              </a:rPr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71" y="255651"/>
            <a:ext cx="3068207" cy="23035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448" y="62929"/>
            <a:ext cx="2734059" cy="24319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816" y="296801"/>
            <a:ext cx="2122207" cy="2122207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4E9B5792-435E-4AF9-BE8A-8695761CBF77}"/>
              </a:ext>
            </a:extLst>
          </p:cNvPr>
          <p:cNvSpPr/>
          <p:nvPr/>
        </p:nvSpPr>
        <p:spPr>
          <a:xfrm>
            <a:off x="411283" y="265043"/>
            <a:ext cx="410818" cy="42386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800" dirty="0">
                <a:latin typeface="HP-211" panose="02000800000000000000" pitchFamily="2" charset="0"/>
              </a:rPr>
              <a:t>1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819E09F-783A-4114-9587-43D44E4D7DE2}"/>
              </a:ext>
            </a:extLst>
          </p:cNvPr>
          <p:cNvSpPr/>
          <p:nvPr/>
        </p:nvSpPr>
        <p:spPr>
          <a:xfrm>
            <a:off x="8684590" y="265042"/>
            <a:ext cx="410818" cy="42386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800" dirty="0">
                <a:latin typeface="HP-211" panose="02000800000000000000" pitchFamily="2" charset="0"/>
              </a:rPr>
              <a:t>3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31" y="3614284"/>
            <a:ext cx="2329096" cy="23290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500" y="3700010"/>
            <a:ext cx="3316619" cy="22088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879" y="3370898"/>
            <a:ext cx="1682322" cy="2510928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34FF9023-12BB-4FBB-B0D4-0DCB67545EC8}"/>
              </a:ext>
            </a:extLst>
          </p:cNvPr>
          <p:cNvSpPr/>
          <p:nvPr/>
        </p:nvSpPr>
        <p:spPr>
          <a:xfrm>
            <a:off x="4509837" y="3712455"/>
            <a:ext cx="410818" cy="42386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800" dirty="0">
                <a:latin typeface="HP-211" panose="02000800000000000000" pitchFamily="2" charset="0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67F041-3CF4-4DC6-BF0B-ADFDFD64548F}"/>
              </a:ext>
            </a:extLst>
          </p:cNvPr>
          <p:cNvSpPr txBox="1"/>
          <p:nvPr/>
        </p:nvSpPr>
        <p:spPr>
          <a:xfrm>
            <a:off x="335083" y="2539037"/>
            <a:ext cx="2507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0033CC"/>
                </a:solidFill>
                <a:latin typeface=".VnAvant" pitchFamily="34" charset="0"/>
              </a:rPr>
              <a:t>c</a:t>
            </a:r>
            <a:r>
              <a:rPr lang="en-US" sz="3200" dirty="0">
                <a:solidFill>
                  <a:srgbClr val="0033CC"/>
                </a:solidFill>
                <a:latin typeface=".VnAvant" pitchFamily="34" charset="0"/>
              </a:rPr>
              <a:t>on t</a:t>
            </a:r>
            <a:r>
              <a:rPr lang="vi-VN" sz="3200" dirty="0">
                <a:solidFill>
                  <a:srgbClr val="0033CC"/>
                </a:solidFill>
                <a:latin typeface=".VnAvant" pitchFamily="34" charset="0"/>
              </a:rPr>
              <a:t>µu</a:t>
            </a:r>
            <a:endParaRPr lang="vi-VN" sz="3200" dirty="0">
              <a:solidFill>
                <a:srgbClr val="FF0000"/>
              </a:solidFill>
              <a:latin typeface="HP-211" panose="020008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67F041-3CF4-4DC6-BF0B-ADFDFD64548F}"/>
              </a:ext>
            </a:extLst>
          </p:cNvPr>
          <p:cNvSpPr txBox="1"/>
          <p:nvPr/>
        </p:nvSpPr>
        <p:spPr>
          <a:xfrm>
            <a:off x="1685637" y="2530715"/>
            <a:ext cx="865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.VnAvant" pitchFamily="34" charset="0"/>
              </a:rPr>
              <a:t>au</a:t>
            </a:r>
            <a:endParaRPr lang="vi-VN" sz="3200" dirty="0">
              <a:solidFill>
                <a:srgbClr val="FF0000"/>
              </a:solidFill>
              <a:latin typeface="HP-211" panose="020008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67F041-3CF4-4DC6-BF0B-ADFDFD64548F}"/>
              </a:ext>
            </a:extLst>
          </p:cNvPr>
          <p:cNvSpPr txBox="1"/>
          <p:nvPr/>
        </p:nvSpPr>
        <p:spPr>
          <a:xfrm>
            <a:off x="4920655" y="2691437"/>
            <a:ext cx="2507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0033CC"/>
                </a:solidFill>
                <a:latin typeface=".VnAvant" pitchFamily="34" charset="0"/>
              </a:rPr>
              <a:t>bå c©u</a:t>
            </a:r>
            <a:endParaRPr lang="vi-VN" sz="3200" dirty="0">
              <a:solidFill>
                <a:srgbClr val="FF0000"/>
              </a:solidFill>
              <a:latin typeface="HP-211" panose="020008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567F041-3CF4-4DC6-BF0B-ADFDFD64548F}"/>
              </a:ext>
            </a:extLst>
          </p:cNvPr>
          <p:cNvSpPr txBox="1"/>
          <p:nvPr/>
        </p:nvSpPr>
        <p:spPr>
          <a:xfrm>
            <a:off x="8975700" y="2691436"/>
            <a:ext cx="2507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0033CC"/>
                </a:solidFill>
                <a:latin typeface=".VnAvant" pitchFamily="34" charset="0"/>
              </a:rPr>
              <a:t>c</a:t>
            </a:r>
            <a:r>
              <a:rPr lang="en-US" sz="3200" dirty="0">
                <a:solidFill>
                  <a:srgbClr val="0033CC"/>
                </a:solidFill>
                <a:latin typeface=".VnAvant" pitchFamily="34" charset="0"/>
              </a:rPr>
              <a:t>on t</a:t>
            </a:r>
            <a:r>
              <a:rPr lang="vi-VN" sz="3200" dirty="0">
                <a:solidFill>
                  <a:srgbClr val="0033CC"/>
                </a:solidFill>
                <a:latin typeface=".VnAvant" pitchFamily="34" charset="0"/>
              </a:rPr>
              <a:t>r©u</a:t>
            </a:r>
            <a:endParaRPr lang="vi-VN" sz="3200" dirty="0">
              <a:solidFill>
                <a:srgbClr val="FF0000"/>
              </a:solidFill>
              <a:latin typeface="HP-211" panose="020008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67F041-3CF4-4DC6-BF0B-ADFDFD64548F}"/>
              </a:ext>
            </a:extLst>
          </p:cNvPr>
          <p:cNvSpPr txBox="1"/>
          <p:nvPr/>
        </p:nvSpPr>
        <p:spPr>
          <a:xfrm>
            <a:off x="616692" y="6099655"/>
            <a:ext cx="2507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0033CC"/>
                </a:solidFill>
                <a:latin typeface=".VnAvant" pitchFamily="34" charset="0"/>
              </a:rPr>
              <a:t>rau c¶i</a:t>
            </a:r>
            <a:endParaRPr lang="vi-VN" sz="3200" dirty="0">
              <a:solidFill>
                <a:srgbClr val="FF0000"/>
              </a:solidFill>
              <a:latin typeface="HP-211" panose="020008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567F041-3CF4-4DC6-BF0B-ADFDFD64548F}"/>
              </a:ext>
            </a:extLst>
          </p:cNvPr>
          <p:cNvSpPr txBox="1"/>
          <p:nvPr/>
        </p:nvSpPr>
        <p:spPr>
          <a:xfrm>
            <a:off x="5138816" y="6089456"/>
            <a:ext cx="2507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0033CC"/>
                </a:solidFill>
                <a:latin typeface=".VnAvant" pitchFamily="34" charset="0"/>
              </a:rPr>
              <a:t>c©y cÇu</a:t>
            </a:r>
            <a:endParaRPr lang="vi-VN" sz="3200" dirty="0">
              <a:solidFill>
                <a:srgbClr val="FF0000"/>
              </a:solidFill>
              <a:latin typeface="HP-211" panose="020008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567F041-3CF4-4DC6-BF0B-ADFDFD64548F}"/>
              </a:ext>
            </a:extLst>
          </p:cNvPr>
          <p:cNvSpPr txBox="1"/>
          <p:nvPr/>
        </p:nvSpPr>
        <p:spPr>
          <a:xfrm>
            <a:off x="9306834" y="6051548"/>
            <a:ext cx="2507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0033CC"/>
                </a:solidFill>
                <a:latin typeface=".VnAvant" pitchFamily="34" charset="0"/>
              </a:rPr>
              <a:t>b«ng lau</a:t>
            </a:r>
            <a:endParaRPr lang="vi-VN" sz="3200" dirty="0">
              <a:solidFill>
                <a:srgbClr val="FF0000"/>
              </a:solidFill>
              <a:latin typeface="HP-211" panose="020008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567F041-3CF4-4DC6-BF0B-ADFDFD64548F}"/>
              </a:ext>
            </a:extLst>
          </p:cNvPr>
          <p:cNvSpPr txBox="1"/>
          <p:nvPr/>
        </p:nvSpPr>
        <p:spPr>
          <a:xfrm>
            <a:off x="10754840" y="6040365"/>
            <a:ext cx="865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.VnAvant" pitchFamily="34" charset="0"/>
              </a:rPr>
              <a:t>au</a:t>
            </a:r>
            <a:endParaRPr lang="vi-VN" sz="3200" dirty="0">
              <a:solidFill>
                <a:srgbClr val="FF0000"/>
              </a:solidFill>
              <a:latin typeface="HP-211" panose="020008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567F041-3CF4-4DC6-BF0B-ADFDFD64548F}"/>
              </a:ext>
            </a:extLst>
          </p:cNvPr>
          <p:cNvSpPr txBox="1"/>
          <p:nvPr/>
        </p:nvSpPr>
        <p:spPr>
          <a:xfrm>
            <a:off x="1141925" y="6103311"/>
            <a:ext cx="865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.VnAvant" pitchFamily="34" charset="0"/>
              </a:rPr>
              <a:t>au</a:t>
            </a:r>
            <a:endParaRPr lang="vi-VN" sz="3200" dirty="0">
              <a:solidFill>
                <a:srgbClr val="FF0000"/>
              </a:solidFill>
              <a:latin typeface="HP-211" panose="020008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567F041-3CF4-4DC6-BF0B-ADFDFD64548F}"/>
              </a:ext>
            </a:extLst>
          </p:cNvPr>
          <p:cNvSpPr txBox="1"/>
          <p:nvPr/>
        </p:nvSpPr>
        <p:spPr>
          <a:xfrm>
            <a:off x="6209159" y="2702993"/>
            <a:ext cx="865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.VnAvant" pitchFamily="34" charset="0"/>
              </a:rPr>
              <a:t>©</a:t>
            </a:r>
            <a:r>
              <a:rPr lang="en-US" sz="3200" dirty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vi-VN" sz="3200" dirty="0">
              <a:solidFill>
                <a:srgbClr val="FF0000"/>
              </a:solidFill>
              <a:latin typeface="HP-211" panose="020008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567F041-3CF4-4DC6-BF0B-ADFDFD64548F}"/>
              </a:ext>
            </a:extLst>
          </p:cNvPr>
          <p:cNvSpPr txBox="1"/>
          <p:nvPr/>
        </p:nvSpPr>
        <p:spPr>
          <a:xfrm>
            <a:off x="10381941" y="2702993"/>
            <a:ext cx="865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.VnAvant" pitchFamily="34" charset="0"/>
              </a:rPr>
              <a:t>©</a:t>
            </a:r>
            <a:r>
              <a:rPr lang="en-US" sz="3200" dirty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vi-VN" sz="3200" dirty="0">
              <a:solidFill>
                <a:srgbClr val="FF0000"/>
              </a:solidFill>
              <a:latin typeface="HP-211" panose="020008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567F041-3CF4-4DC6-BF0B-ADFDFD64548F}"/>
              </a:ext>
            </a:extLst>
          </p:cNvPr>
          <p:cNvSpPr txBox="1"/>
          <p:nvPr/>
        </p:nvSpPr>
        <p:spPr>
          <a:xfrm>
            <a:off x="6548729" y="6093113"/>
            <a:ext cx="865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.VnAvant" pitchFamily="34" charset="0"/>
              </a:rPr>
              <a:t>©</a:t>
            </a:r>
            <a:r>
              <a:rPr lang="en-US" sz="3200" dirty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vi-VN" sz="3200" dirty="0">
              <a:solidFill>
                <a:srgbClr val="FF0000"/>
              </a:solidFill>
              <a:latin typeface="HP-211" panose="02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19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3" grpId="0"/>
      <p:bldP spid="44" grpId="0"/>
      <p:bldP spid="45" grpId="0"/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7" t="15405" r="13084" b="10362"/>
          <a:stretch/>
        </p:blipFill>
        <p:spPr>
          <a:xfrm>
            <a:off x="1163782" y="1047506"/>
            <a:ext cx="7980218" cy="41979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67F041-3CF4-4DC6-BF0B-ADFDFD64548F}"/>
              </a:ext>
            </a:extLst>
          </p:cNvPr>
          <p:cNvSpPr txBox="1"/>
          <p:nvPr/>
        </p:nvSpPr>
        <p:spPr>
          <a:xfrm>
            <a:off x="340129" y="339620"/>
            <a:ext cx="6143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0033CC"/>
                </a:solidFill>
                <a:latin typeface=".VnAvant" pitchFamily="34" charset="0"/>
              </a:rPr>
              <a:t>4. TËp viÕt</a:t>
            </a:r>
            <a:endParaRPr lang="vi-VN" sz="4000" dirty="0">
              <a:solidFill>
                <a:srgbClr val="FF0000"/>
              </a:solidFill>
              <a:latin typeface="HP-211" panose="02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199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1" t="19729" r="23690" b="63601"/>
          <a:stretch/>
        </p:blipFill>
        <p:spPr>
          <a:xfrm>
            <a:off x="1856509" y="1039091"/>
            <a:ext cx="8368145" cy="464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59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00"/>
        </a:solidFill>
      </a:spPr>
      <a:bodyPr rtlCol="0" anchor="ctr"/>
      <a:lstStyle>
        <a:defPPr algn="ctr">
          <a:defRPr sz="3600" dirty="0">
            <a:latin typeface="HP-211" panose="02000800000000000000" pitchFamily="2" charset="0"/>
          </a:defRPr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txDef>
      <a:spPr>
        <a:noFill/>
      </a:spPr>
      <a:bodyPr wrap="square" rtlCol="0">
        <a:spAutoFit/>
      </a:bodyPr>
      <a:lstStyle>
        <a:defPPr algn="l">
          <a:defRPr sz="4000" dirty="0">
            <a:latin typeface="HP-211" panose="020008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742</Words>
  <Application>Microsoft Office PowerPoint</Application>
  <PresentationFormat>Widescreen</PresentationFormat>
  <Paragraphs>75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.VnArial</vt:lpstr>
      <vt:lpstr>.VnAvant</vt:lpstr>
      <vt:lpstr>Arial</vt:lpstr>
      <vt:lpstr>Calibri</vt:lpstr>
      <vt:lpstr>Calibri Light</vt:lpstr>
      <vt:lpstr>HP-211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</dc:creator>
  <cp:lastModifiedBy>Laptop</cp:lastModifiedBy>
  <cp:revision>36</cp:revision>
  <dcterms:created xsi:type="dcterms:W3CDTF">2019-01-13T13:20:41Z</dcterms:created>
  <dcterms:modified xsi:type="dcterms:W3CDTF">2026-01-29T08:03:15Z</dcterms:modified>
</cp:coreProperties>
</file>