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84" r:id="rId3"/>
    <p:sldId id="286" r:id="rId4"/>
    <p:sldId id="259" r:id="rId5"/>
    <p:sldId id="274" r:id="rId6"/>
    <p:sldId id="275" r:id="rId7"/>
    <p:sldId id="263" r:id="rId8"/>
    <p:sldId id="277" r:id="rId9"/>
    <p:sldId id="287" r:id="rId10"/>
    <p:sldId id="278" r:id="rId11"/>
    <p:sldId id="272" r:id="rId12"/>
    <p:sldId id="285" r:id="rId13"/>
    <p:sldId id="282" r:id="rId14"/>
    <p:sldId id="281" r:id="rId15"/>
    <p:sldId id="283" r:id="rId16"/>
    <p:sldId id="276" r:id="rId17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CC0099"/>
    <a:srgbClr val="0033CC"/>
    <a:srgbClr val="FF0066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5" d="100"/>
          <a:sy n="65" d="100"/>
        </p:scale>
        <p:origin x="66" y="2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3DD4ED-CAEC-4054-9A74-AEDE783D94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551F35-F800-4222-A560-186DE0F023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AF014F-8C66-47CF-8EC9-51020366E4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36B90-5C9B-47EB-8F0B-9A9693106601}" type="datetimeFigureOut">
              <a:rPr lang="vi-VN" smtClean="0"/>
              <a:t>10/02/2025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E5038-3991-46E5-BC5D-164472EC3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4BA3AC-4B4F-4814-A11C-7BBC7075DA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1695C-BB9E-4C99-9E15-CCD32795815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35090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A1BEDD-1A71-433B-8D93-CB0A25EF16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12F043-C70A-4C0D-8746-1F4E89E108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3643F9-ADDB-48BF-82C8-BC7A8B27D5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36B90-5C9B-47EB-8F0B-9A9693106601}" type="datetimeFigureOut">
              <a:rPr lang="vi-VN" smtClean="0"/>
              <a:t>10/02/2025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BEC03D-A0CE-4AB8-8C2E-4ACA29709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1F7A3F-7497-4BC8-9026-ECBE3BAA7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1695C-BB9E-4C99-9E15-CCD32795815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12237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A76A59-A3A0-4627-8A50-6DC81F2374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7C22AF-D5C1-44FB-8DB8-7CE924C2D4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9FACD5-64B0-45EE-BB0B-7C2C84E56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36B90-5C9B-47EB-8F0B-9A9693106601}" type="datetimeFigureOut">
              <a:rPr lang="vi-VN" smtClean="0"/>
              <a:t>10/02/2025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139D91-3BAA-46E4-9E2F-ECEE855C8E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FBED4A-F21C-47C9-933E-5F2CCF28E9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1695C-BB9E-4C99-9E15-CCD32795815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479518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4D35DC-03E6-4023-B166-C2C040D0A1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C82567-4914-4574-94C7-F62C5FD803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528E60-6028-4DBC-8A09-D762F6D361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36B90-5C9B-47EB-8F0B-9A9693106601}" type="datetimeFigureOut">
              <a:rPr lang="vi-VN" smtClean="0"/>
              <a:t>10/02/2025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1789EA-8BEC-4840-8220-25C0E56C39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FF10D0-AB63-45BD-96DA-3E30021AC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1695C-BB9E-4C99-9E15-CCD32795815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841721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4559EA-6E34-4247-A6AF-881CF8BEC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F352FD-CA3E-4CE7-A062-90C3090AD7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DCFBC6-83DA-4EC9-84D5-87B10AC7F7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36B90-5C9B-47EB-8F0B-9A9693106601}" type="datetimeFigureOut">
              <a:rPr lang="vi-VN" smtClean="0"/>
              <a:t>10/02/2025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B3485C-9C87-4DA5-8ECF-EC2E0C4CE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6D9311-D12B-491F-93BF-C0DC6D47B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1695C-BB9E-4C99-9E15-CCD32795815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68498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671D26-D5F4-4581-822D-4A90EAFACA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7FBF57-7C87-460E-985B-71E330E080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658FDA-A838-453A-9301-B6CC6DE63E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B4C6EC-C1D6-4B4E-9B22-326BC66B8B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36B90-5C9B-47EB-8F0B-9A9693106601}" type="datetimeFigureOut">
              <a:rPr lang="vi-VN" smtClean="0"/>
              <a:t>10/02/2025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5FA25A-008C-4A0C-8720-CBCFAA236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D05DCC-940B-4937-BCCE-AB8F8B76F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1695C-BB9E-4C99-9E15-CCD32795815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483794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9372C7-9B3E-4B1F-9776-ABA6C8C1D6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6E9E64-7E4F-4C0C-B301-0A5F4AEB4D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D1D1FD-32E8-4E0D-82C7-CB4349A362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E4294F-A0B4-4594-9709-776726D221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44B5D9-B12C-4C53-8CC2-B98232FAE1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DD3ACE6-226B-48F7-9AD9-62C15EDD7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36B90-5C9B-47EB-8F0B-9A9693106601}" type="datetimeFigureOut">
              <a:rPr lang="vi-VN" smtClean="0"/>
              <a:t>10/02/2025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B413988-BE39-44E2-844D-0758D82D20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4FB3893-8A2F-4EFB-9FBF-64680075F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1695C-BB9E-4C99-9E15-CCD32795815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731862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4F4AF8-1A3C-4C40-912A-66B6196D2F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B54BCD-D14E-4F8E-A8E1-8F92A8DD42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36B90-5C9B-47EB-8F0B-9A9693106601}" type="datetimeFigureOut">
              <a:rPr lang="vi-VN" smtClean="0"/>
              <a:t>10/02/2025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7B78B3-B48F-4C82-A1BF-9585B07E22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81F014-B984-454F-BF20-80BAEC5FA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1695C-BB9E-4C99-9E15-CCD32795815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833414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BD47571-05EC-4363-91F1-A33D532C6D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36B90-5C9B-47EB-8F0B-9A9693106601}" type="datetimeFigureOut">
              <a:rPr lang="vi-VN" smtClean="0"/>
              <a:t>10/02/2025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30B177-6E21-403E-89ED-4832D727C6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C3AD28-CBA6-4CAF-8B64-796F65AEF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1695C-BB9E-4C99-9E15-CCD32795815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00456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0D217D-C75F-486D-9233-B7029CD67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D16155-0C52-405D-A652-516322CCF1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43AEC1-BF16-44B3-A32C-D69FF89E36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626FA1-8E0E-43AB-BCBC-9797A4CBFD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36B90-5C9B-47EB-8F0B-9A9693106601}" type="datetimeFigureOut">
              <a:rPr lang="vi-VN" smtClean="0"/>
              <a:t>10/02/2025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0512D2-399E-4398-86B9-0513BC2EFA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594B6B-06F5-4A3A-A98A-42B40636C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1695C-BB9E-4C99-9E15-CCD32795815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239482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3A831-5355-45D9-A88D-5F6EF3D803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6CBBBD-6D7B-4298-85D9-7CBA3081F8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D929F2-7FA1-4244-9E9D-E410C0B058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420610-78AB-4092-9473-FFFA028D1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36B90-5C9B-47EB-8F0B-9A9693106601}" type="datetimeFigureOut">
              <a:rPr lang="vi-VN" smtClean="0"/>
              <a:t>10/02/2025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B35B5E-E867-46AB-B645-AFE9CA434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5FF6AD-5236-4E3F-89DE-9D408D7F1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1695C-BB9E-4C99-9E15-CCD32795815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130201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21EC2CE-17FB-40FF-8354-AC083B1F73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ABB57D-31FA-437F-B102-244BD504D1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7B2AEF-CA88-4F8D-A1EB-DCFC60EFD0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A36B90-5C9B-47EB-8F0B-9A9693106601}" type="datetimeFigureOut">
              <a:rPr lang="vi-VN" smtClean="0"/>
              <a:t>10/02/2025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1DA495-10B7-4B6B-B690-8BCFA01137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D04B04-94DE-4DC6-AAE8-E42154C9B4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A1695C-BB9E-4C99-9E15-CCD32795815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22459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11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g"/><Relationship Id="rId5" Type="http://schemas.openxmlformats.org/officeDocument/2006/relationships/image" Target="../media/image9.jpeg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567F041-3CF4-4DC6-BF0B-ADFDFD64548F}"/>
              </a:ext>
            </a:extLst>
          </p:cNvPr>
          <p:cNvSpPr txBox="1"/>
          <p:nvPr/>
        </p:nvSpPr>
        <p:spPr>
          <a:xfrm>
            <a:off x="2057400" y="1848464"/>
            <a:ext cx="64746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5400" b="1" dirty="0" smtClean="0">
              <a:solidFill>
                <a:srgbClr val="002060"/>
              </a:solidFill>
              <a:latin typeface="HP-211" panose="02000800000000000000" pitchFamily="2" charset="0"/>
            </a:endParaRPr>
          </a:p>
          <a:p>
            <a:r>
              <a:rPr lang="en-US" sz="5400" b="1" dirty="0" smtClean="0">
                <a:solidFill>
                  <a:srgbClr val="002060"/>
                </a:solidFill>
                <a:latin typeface=".VnAvant" pitchFamily="34" charset="0"/>
              </a:rPr>
              <a:t>Bµi 10</a:t>
            </a:r>
            <a:r>
              <a:rPr lang="vi-VN" sz="5400" b="1" dirty="0" smtClean="0">
                <a:solidFill>
                  <a:srgbClr val="002060"/>
                </a:solidFill>
                <a:latin typeface=".VnAvant" pitchFamily="34" charset="0"/>
              </a:rPr>
              <a:t>6</a:t>
            </a:r>
            <a:r>
              <a:rPr lang="en-US" sz="5400" b="1" dirty="0" smtClean="0">
                <a:solidFill>
                  <a:srgbClr val="002060"/>
                </a:solidFill>
                <a:latin typeface=".VnAvant" pitchFamily="34" charset="0"/>
              </a:rPr>
              <a:t>: ao – eo</a:t>
            </a:r>
            <a:endParaRPr lang="vi-VN" sz="5400" b="1" dirty="0">
              <a:solidFill>
                <a:srgbClr val="002060"/>
              </a:solidFill>
              <a:latin typeface="HP-211" panose="02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5403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22" t="22662" r="20768" b="35061"/>
          <a:stretch/>
        </p:blipFill>
        <p:spPr>
          <a:xfrm>
            <a:off x="469556" y="0"/>
            <a:ext cx="9156357" cy="747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969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93381" y="145506"/>
            <a:ext cx="33172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sz="4000" dirty="0" smtClean="0">
                <a:solidFill>
                  <a:srgbClr val="C00000"/>
                </a:solidFill>
                <a:latin typeface=".VnAvant" pitchFamily="34" charset="0"/>
              </a:rPr>
              <a:t>MÌo d¹y hæ</a:t>
            </a:r>
            <a:endParaRPr lang="en-US" sz="4000" dirty="0">
              <a:solidFill>
                <a:srgbClr val="C00000"/>
              </a:solidFill>
              <a:latin typeface=".VnAvant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3272" y="891806"/>
            <a:ext cx="1145621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dirty="0" smtClean="0">
                <a:solidFill>
                  <a:srgbClr val="0000FF"/>
                </a:solidFill>
                <a:latin typeface=".VnAvant" pitchFamily="34" charset="0"/>
              </a:rPr>
              <a:t>     BiÕt mÌo s¨n giái, hæ ®Õn xin häc. MÌo giao hÑn:</a:t>
            </a:r>
            <a:r>
              <a:rPr lang="vi-VN" sz="4000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vi-VN" sz="4000" dirty="0" smtClean="0">
                <a:solidFill>
                  <a:srgbClr val="0000FF"/>
                </a:solidFill>
                <a:latin typeface=".VnAvant" pitchFamily="34" charset="0"/>
              </a:rPr>
              <a:t>‘’ Ta sÏ d¹y. Như­ng anh kh«ng ®ư¬c b¾t lò thó nhá’’. Hæ ®ång ý. Nh­ưng võa häc ®ư­îc c¸ch vå måi, nã ®· s¨n thá.</a:t>
            </a:r>
          </a:p>
          <a:p>
            <a:pPr algn="just"/>
            <a:r>
              <a:rPr lang="vi-VN" sz="4000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vi-VN" sz="4000" dirty="0" smtClean="0">
                <a:solidFill>
                  <a:srgbClr val="0000FF"/>
                </a:solidFill>
                <a:latin typeface=".VnAvant" pitchFamily="34" charset="0"/>
              </a:rPr>
              <a:t>    ThÕ lµ mÌo kh«ng d¹y hæ n÷a.</a:t>
            </a:r>
          </a:p>
          <a:p>
            <a:pPr algn="just"/>
            <a:r>
              <a:rPr lang="vi-VN" sz="4000" dirty="0" smtClean="0">
                <a:solidFill>
                  <a:srgbClr val="0000FF"/>
                </a:solidFill>
                <a:latin typeface=".VnAvant" pitchFamily="34" charset="0"/>
              </a:rPr>
              <a:t>     Hæ nghÜ tµi nã ®· cao. Tèi ®ã, nã chê mÌo ®i qua, lao ra vå. MÌo leo tãt lªn c©y, b¶o:</a:t>
            </a:r>
          </a:p>
          <a:p>
            <a:pPr algn="just"/>
            <a:r>
              <a:rPr lang="vi-VN" sz="4000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vi-VN" sz="4000" dirty="0" smtClean="0">
                <a:solidFill>
                  <a:srgbClr val="0000FF"/>
                </a:solidFill>
                <a:latin typeface=".VnAvant" pitchFamily="34" charset="0"/>
              </a:rPr>
              <a:t>    - MÎo mÌo meo! Ta cã vâ trÌo, ta chư­a d¹y hæ. </a:t>
            </a: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620530" y="1470454"/>
            <a:ext cx="1927654" cy="2471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547816" y="2067697"/>
            <a:ext cx="1927654" cy="2471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857998" y="2734962"/>
            <a:ext cx="156518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080952" y="4551405"/>
            <a:ext cx="331984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2277763" y="5132173"/>
            <a:ext cx="2115618" cy="2471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5907835" y="5156887"/>
            <a:ext cx="1506219" cy="1235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7319319" y="5762367"/>
            <a:ext cx="1812324" cy="2471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9667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00972" y="685800"/>
            <a:ext cx="763061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6600" dirty="0" smtClean="0">
                <a:solidFill>
                  <a:srgbClr val="C00000"/>
                </a:solidFill>
                <a:latin typeface=".VnAvant" pitchFamily="34" charset="0"/>
              </a:rPr>
              <a:t>LuyÖn ®äc tõ ng÷:</a:t>
            </a:r>
            <a:endParaRPr lang="en-US" sz="6600" dirty="0">
              <a:solidFill>
                <a:srgbClr val="C00000"/>
              </a:solidFill>
              <a:latin typeface=".VnAvant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97566" y="2432222"/>
            <a:ext cx="108125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800" dirty="0" smtClean="0">
                <a:solidFill>
                  <a:srgbClr val="0070C0"/>
                </a:solidFill>
                <a:latin typeface=".VnAvant" pitchFamily="34" charset="0"/>
              </a:rPr>
              <a:t>s¨n giái, giao hÑn, ®ång ý, tµi cao, </a:t>
            </a:r>
          </a:p>
          <a:p>
            <a:r>
              <a:rPr lang="vi-VN" sz="4800" dirty="0" smtClean="0">
                <a:solidFill>
                  <a:srgbClr val="0070C0"/>
                </a:solidFill>
                <a:latin typeface=".VnAvant" pitchFamily="34" charset="0"/>
              </a:rPr>
              <a:t>lao ra vå, leo tãt, vâ trÌo.</a:t>
            </a:r>
            <a:endParaRPr lang="en-US" sz="4800" dirty="0">
              <a:solidFill>
                <a:srgbClr val="0070C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143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93381" y="145506"/>
            <a:ext cx="33172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sz="4000" dirty="0" smtClean="0">
                <a:solidFill>
                  <a:srgbClr val="C00000"/>
                </a:solidFill>
                <a:latin typeface=".VnAvant" pitchFamily="34" charset="0"/>
              </a:rPr>
              <a:t>MÌo d¹y hæ</a:t>
            </a:r>
            <a:endParaRPr lang="en-US" sz="4000" dirty="0">
              <a:solidFill>
                <a:srgbClr val="C00000"/>
              </a:solidFill>
              <a:latin typeface=".VnAvant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3272" y="891806"/>
            <a:ext cx="1145621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dirty="0" smtClean="0">
                <a:solidFill>
                  <a:srgbClr val="0000FF"/>
                </a:solidFill>
                <a:latin typeface=".VnAvant" pitchFamily="34" charset="0"/>
              </a:rPr>
              <a:t>     BiÕt mÌo s¨n giái, hæ ®Õn xin häc. MÌo giao hÑn:</a:t>
            </a:r>
            <a:r>
              <a:rPr lang="vi-VN" sz="4000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vi-VN" sz="4000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4000" dirty="0" smtClean="0">
                <a:solidFill>
                  <a:srgbClr val="0000FF"/>
                </a:solidFill>
                <a:latin typeface=".VnAvant" pitchFamily="34" charset="0"/>
              </a:rPr>
              <a:t>“</a:t>
            </a:r>
            <a:r>
              <a:rPr lang="vi-VN" sz="4000" dirty="0" smtClean="0">
                <a:solidFill>
                  <a:srgbClr val="0000FF"/>
                </a:solidFill>
                <a:latin typeface=".VnAvant" pitchFamily="34" charset="0"/>
              </a:rPr>
              <a:t>Ta </a:t>
            </a:r>
            <a:r>
              <a:rPr lang="vi-VN" sz="4000" dirty="0" smtClean="0">
                <a:solidFill>
                  <a:srgbClr val="0000FF"/>
                </a:solidFill>
                <a:latin typeface=".VnAvant" pitchFamily="34" charset="0"/>
              </a:rPr>
              <a:t>sÏ d¹y. Như­ng anh kh«ng ®ư¬c b¾t lò thó nhá’’. Hæ ®ång ý. Nh­ưng võa häc ®ư­îc c¸ch vå måi, nã ®· s¨n thá.</a:t>
            </a:r>
          </a:p>
          <a:p>
            <a:pPr algn="just"/>
            <a:r>
              <a:rPr lang="vi-VN" sz="4000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vi-VN" sz="4000" dirty="0" smtClean="0">
                <a:solidFill>
                  <a:srgbClr val="0000FF"/>
                </a:solidFill>
                <a:latin typeface=".VnAvant" pitchFamily="34" charset="0"/>
              </a:rPr>
              <a:t>    ThÕ lµ mÌo kh«ng d¹y hæ n÷a.</a:t>
            </a:r>
          </a:p>
          <a:p>
            <a:pPr algn="just"/>
            <a:r>
              <a:rPr lang="vi-VN" sz="4000" dirty="0" smtClean="0">
                <a:solidFill>
                  <a:srgbClr val="0000FF"/>
                </a:solidFill>
                <a:latin typeface=".VnAvant" pitchFamily="34" charset="0"/>
              </a:rPr>
              <a:t>     Hæ nghÜ tµi nã ®· cao. Tèi ®ã, nã chê mÌo ®i qua, lao ra vå.     MÌo leo tãt lªn c©y, b¶o:</a:t>
            </a:r>
          </a:p>
          <a:p>
            <a:pPr algn="just"/>
            <a:r>
              <a:rPr lang="vi-VN" sz="4000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vi-VN" sz="4000" dirty="0" smtClean="0">
                <a:solidFill>
                  <a:srgbClr val="0000FF"/>
                </a:solidFill>
                <a:latin typeface=".VnAvant" pitchFamily="34" charset="0"/>
              </a:rPr>
              <a:t>    - MÎo mÌo meo!    Ta cã vâ trÌo, ta chư­a d¹y hæ. </a:t>
            </a:r>
          </a:p>
        </p:txBody>
      </p:sp>
      <p:sp>
        <p:nvSpPr>
          <p:cNvPr id="6" name="Oval 5"/>
          <p:cNvSpPr/>
          <p:nvPr/>
        </p:nvSpPr>
        <p:spPr>
          <a:xfrm>
            <a:off x="653429" y="1042949"/>
            <a:ext cx="309716" cy="398207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latin typeface="HP-211" panose="02000800000000000000" pitchFamily="2" charset="0"/>
              </a:rPr>
              <a:t>1</a:t>
            </a:r>
            <a:endParaRPr lang="en-US" sz="2800" dirty="0">
              <a:latin typeface="HP-211" panose="02000800000000000000" pitchFamily="2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10146055" y="1042949"/>
            <a:ext cx="361162" cy="398207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dirty="0">
                <a:latin typeface="HP-211" panose="02000800000000000000" pitchFamily="2" charset="0"/>
              </a:rPr>
              <a:t>2</a:t>
            </a:r>
            <a:endParaRPr lang="en-US" sz="2800" dirty="0">
              <a:latin typeface="HP-211" panose="02000800000000000000" pitchFamily="2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2669180" y="1763980"/>
            <a:ext cx="309716" cy="398207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dirty="0">
                <a:latin typeface="HP-211" panose="02000800000000000000" pitchFamily="2" charset="0"/>
              </a:rPr>
              <a:t>3</a:t>
            </a:r>
            <a:endParaRPr lang="en-US" sz="2800" dirty="0">
              <a:latin typeface="HP-211" panose="02000800000000000000" pitchFamily="2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4231077" y="2141613"/>
            <a:ext cx="309716" cy="398207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latin typeface="HP-211" panose="02000800000000000000" pitchFamily="2" charset="0"/>
              </a:rPr>
              <a:t>5</a:t>
            </a:r>
            <a:endParaRPr lang="en-US" sz="2800" dirty="0">
              <a:latin typeface="HP-211" panose="02000800000000000000" pitchFamily="2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7286065" y="2141612"/>
            <a:ext cx="309716" cy="398207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latin typeface="HP-211" panose="02000800000000000000" pitchFamily="2" charset="0"/>
              </a:rPr>
              <a:t>6</a:t>
            </a:r>
            <a:endParaRPr lang="en-US" sz="2800" dirty="0">
              <a:latin typeface="HP-211" panose="02000800000000000000" pitchFamily="2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4559643" y="4602404"/>
            <a:ext cx="654908" cy="538007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HP-211" panose="02000800000000000000" pitchFamily="2" charset="0"/>
              </a:rPr>
              <a:t>10</a:t>
            </a:r>
            <a:endParaRPr lang="en-US" sz="2000" dirty="0">
              <a:latin typeface="HP-211" panose="02000800000000000000" pitchFamily="2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653429" y="3555296"/>
            <a:ext cx="309716" cy="398207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latin typeface="HP-211" panose="02000800000000000000" pitchFamily="2" charset="0"/>
              </a:rPr>
              <a:t>7</a:t>
            </a:r>
            <a:endParaRPr lang="en-US" sz="2800" dirty="0">
              <a:latin typeface="HP-211" panose="02000800000000000000" pitchFamily="2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653429" y="4096808"/>
            <a:ext cx="309716" cy="398207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latin typeface="HP-211" panose="02000800000000000000" pitchFamily="2" charset="0"/>
              </a:rPr>
              <a:t>8</a:t>
            </a:r>
            <a:endParaRPr lang="en-US" sz="2800" dirty="0">
              <a:latin typeface="HP-211" panose="02000800000000000000" pitchFamily="2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6500812" y="4015288"/>
            <a:ext cx="309716" cy="398207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dirty="0">
                <a:latin typeface="HP-211" panose="02000800000000000000" pitchFamily="2" charset="0"/>
              </a:rPr>
              <a:t>9</a:t>
            </a:r>
            <a:endParaRPr lang="en-US" sz="2800" dirty="0">
              <a:latin typeface="HP-211" panose="02000800000000000000" pitchFamily="2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6500812" y="1570781"/>
            <a:ext cx="309716" cy="398207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latin typeface="HP-211" panose="02000800000000000000" pitchFamily="2" charset="0"/>
              </a:rPr>
              <a:t>4</a:t>
            </a:r>
            <a:endParaRPr lang="en-US" sz="2800" dirty="0">
              <a:latin typeface="HP-211" panose="02000800000000000000" pitchFamily="2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325975" y="5265550"/>
            <a:ext cx="654908" cy="538007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000" dirty="0" smtClean="0">
                <a:latin typeface="HP-211" panose="02000800000000000000" pitchFamily="2" charset="0"/>
              </a:rPr>
              <a:t>11</a:t>
            </a:r>
            <a:endParaRPr lang="en-US" sz="2000" dirty="0">
              <a:latin typeface="HP-211" panose="02000800000000000000" pitchFamily="2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5233242" y="5265550"/>
            <a:ext cx="654908" cy="570959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000" dirty="0" smtClean="0">
                <a:latin typeface="HP-211" panose="02000800000000000000" pitchFamily="2" charset="0"/>
              </a:rPr>
              <a:t>12</a:t>
            </a:r>
            <a:endParaRPr lang="en-US" sz="2000" dirty="0">
              <a:latin typeface="HP-211" panose="02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3190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4" grpId="0" animBg="1"/>
      <p:bldP spid="11" grpId="0" animBg="1"/>
      <p:bldP spid="12" grpId="0" animBg="1"/>
      <p:bldP spid="13" grpId="0" animBg="1"/>
      <p:bldP spid="16" grpId="0" animBg="1"/>
      <p:bldP spid="17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93381" y="145506"/>
            <a:ext cx="33172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sz="4000" dirty="0" smtClean="0">
                <a:solidFill>
                  <a:srgbClr val="C00000"/>
                </a:solidFill>
                <a:latin typeface=".VnAvant" pitchFamily="34" charset="0"/>
              </a:rPr>
              <a:t>MÌo d¹y hæ</a:t>
            </a:r>
            <a:endParaRPr lang="en-US" sz="4000" dirty="0">
              <a:solidFill>
                <a:srgbClr val="C00000"/>
              </a:solidFill>
              <a:latin typeface=".VnAvant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3272" y="891806"/>
            <a:ext cx="1145621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dirty="0" smtClean="0">
                <a:solidFill>
                  <a:srgbClr val="FFC000"/>
                </a:solidFill>
                <a:latin typeface=".VnAvant" pitchFamily="34" charset="0"/>
              </a:rPr>
              <a:t>     BiÕt mÌo s¨n giái, hæ ®Õn xin häc. MÌo giao hÑn:</a:t>
            </a:r>
            <a:r>
              <a:rPr lang="vi-VN" sz="4000" dirty="0">
                <a:solidFill>
                  <a:srgbClr val="FFC000"/>
                </a:solidFill>
                <a:latin typeface=".VnAvant" pitchFamily="34" charset="0"/>
              </a:rPr>
              <a:t> </a:t>
            </a:r>
            <a:r>
              <a:rPr lang="vi-VN" sz="4000" dirty="0" smtClean="0">
                <a:solidFill>
                  <a:srgbClr val="FFC000"/>
                </a:solidFill>
                <a:latin typeface=".VnAvant" pitchFamily="34" charset="0"/>
              </a:rPr>
              <a:t>‘’ Ta sÏ d¹y như­ng anh kh«ng ®ư¬c b¾t lò thó nhá’’. Hæ ®ång ý. Nh­ưng võa häc ®ư­îc c¸ch vå måi, nã ®· s¨n thá.</a:t>
            </a:r>
          </a:p>
          <a:p>
            <a:pPr algn="just"/>
            <a:r>
              <a:rPr lang="vi-VN" sz="4000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vi-VN" sz="4000" dirty="0" smtClean="0">
                <a:solidFill>
                  <a:srgbClr val="0000FF"/>
                </a:solidFill>
                <a:latin typeface=".VnAvant" pitchFamily="34" charset="0"/>
              </a:rPr>
              <a:t>    </a:t>
            </a:r>
            <a:r>
              <a:rPr lang="vi-VN" sz="4000" dirty="0" smtClean="0">
                <a:solidFill>
                  <a:srgbClr val="00B050"/>
                </a:solidFill>
                <a:latin typeface=".VnAvant" pitchFamily="34" charset="0"/>
              </a:rPr>
              <a:t>ThÕ lµ mÌo kh«ng d¹y hæ n÷a.</a:t>
            </a:r>
          </a:p>
          <a:p>
            <a:pPr algn="just"/>
            <a:r>
              <a:rPr lang="vi-VN" sz="4000" dirty="0" smtClean="0">
                <a:solidFill>
                  <a:srgbClr val="00B050"/>
                </a:solidFill>
                <a:latin typeface=".VnAvant" pitchFamily="34" charset="0"/>
              </a:rPr>
              <a:t>     Hæ nghÜ tµi nã ®· cao. Tèi ®ã, nã chê mÌo ®i qua, lao ra vå. MÌo leo tãt lªn c©y, b¶o:</a:t>
            </a:r>
          </a:p>
          <a:p>
            <a:pPr algn="just"/>
            <a:r>
              <a:rPr lang="vi-VN" sz="4000" dirty="0">
                <a:solidFill>
                  <a:srgbClr val="00B050"/>
                </a:solidFill>
                <a:latin typeface=".VnAvant" pitchFamily="34" charset="0"/>
              </a:rPr>
              <a:t> </a:t>
            </a:r>
            <a:r>
              <a:rPr lang="vi-VN" sz="4000" dirty="0" smtClean="0">
                <a:solidFill>
                  <a:srgbClr val="00B050"/>
                </a:solidFill>
                <a:latin typeface=".VnAvant" pitchFamily="34" charset="0"/>
              </a:rPr>
              <a:t>    - MÎo mÌo meo! Ta cã vâ trÌo, ta chư­a d¹y hæ. </a:t>
            </a:r>
          </a:p>
        </p:txBody>
      </p:sp>
    </p:spTree>
    <p:extLst>
      <p:ext uri="{BB962C8B-B14F-4D97-AF65-F5344CB8AC3E}">
        <p14:creationId xmlns:p14="http://schemas.microsoft.com/office/powerpoint/2010/main" val="2543190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813662" y="313188"/>
            <a:ext cx="489857" cy="587828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dirty="0" smtClean="0">
                <a:latin typeface="HP-211" panose="02000800000000000000" pitchFamily="2" charset="0"/>
              </a:rPr>
              <a:t>?</a:t>
            </a:r>
            <a:endParaRPr lang="en-US" sz="3600" dirty="0">
              <a:latin typeface="HP-211" panose="02000800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48489" y="244929"/>
            <a:ext cx="40479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 smtClean="0">
                <a:solidFill>
                  <a:srgbClr val="0070C0"/>
                </a:solidFill>
                <a:latin typeface=".VnAvant" pitchFamily="34" charset="0"/>
              </a:rPr>
              <a:t>Chän ý ®óng: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5572" y="3140529"/>
            <a:ext cx="5695639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vi-VN" sz="3600" b="1" dirty="0" smtClean="0">
                <a:solidFill>
                  <a:srgbClr val="0070C0"/>
                </a:solidFill>
                <a:latin typeface=".VnAvant" pitchFamily="34" charset="0"/>
              </a:rPr>
              <a:t>MÌo kh«ng d¹y hæ n÷a v×...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925143" y="1860490"/>
            <a:ext cx="4137598" cy="1200329"/>
          </a:xfrm>
          <a:prstGeom prst="rect">
            <a:avLst/>
          </a:prstGeom>
          <a:solidFill>
            <a:srgbClr val="C0E399"/>
          </a:solidFill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  <a:latin typeface=".VnAvant" pitchFamily="34" charset="0"/>
              </a:rPr>
              <a:t>a) </a:t>
            </a:r>
            <a:r>
              <a:rPr lang="vi-VN" sz="3600" b="1" dirty="0" smtClean="0">
                <a:solidFill>
                  <a:srgbClr val="0070C0"/>
                </a:solidFill>
                <a:latin typeface=".VnAvant" pitchFamily="34" charset="0"/>
              </a:rPr>
              <a:t>hæ kh«ng gi÷ lêi høa</a:t>
            </a:r>
            <a:r>
              <a:rPr lang="en-US" sz="3600" b="1" dirty="0" smtClean="0">
                <a:solidFill>
                  <a:srgbClr val="0070C0"/>
                </a:solidFill>
                <a:latin typeface=".VnAvant" pitchFamily="34" charset="0"/>
              </a:rPr>
              <a:t>.</a:t>
            </a:r>
            <a:endParaRPr lang="vi-VN" sz="3600" b="1" dirty="0" smtClean="0">
              <a:solidFill>
                <a:srgbClr val="0070C0"/>
              </a:solidFill>
              <a:latin typeface=".VnAvant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30074" y="3984974"/>
            <a:ext cx="4152588" cy="646331"/>
          </a:xfrm>
          <a:prstGeom prst="rect">
            <a:avLst/>
          </a:prstGeom>
          <a:solidFill>
            <a:srgbClr val="C0E399"/>
          </a:solidFill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  <a:latin typeface=".VnAvant" pitchFamily="34" charset="0"/>
              </a:rPr>
              <a:t>b) </a:t>
            </a:r>
            <a:r>
              <a:rPr lang="vi-VN" sz="3600" b="1" dirty="0" smtClean="0">
                <a:solidFill>
                  <a:srgbClr val="0070C0"/>
                </a:solidFill>
                <a:latin typeface=".VnAvant" pitchFamily="34" charset="0"/>
              </a:rPr>
              <a:t>tµi hæ ®· cao</a:t>
            </a:r>
            <a:r>
              <a:rPr lang="en-US" sz="3600" b="1" dirty="0" smtClean="0">
                <a:solidFill>
                  <a:srgbClr val="0070C0"/>
                </a:solidFill>
                <a:latin typeface=".VnAvant" pitchFamily="34" charset="0"/>
              </a:rPr>
              <a:t>.</a:t>
            </a:r>
            <a:endParaRPr lang="vi-VN" sz="3600" b="1" dirty="0" smtClean="0">
              <a:solidFill>
                <a:srgbClr val="0070C0"/>
              </a:solidFill>
              <a:latin typeface=".VnAvant" pitchFamily="34" charset="0"/>
            </a:endParaRPr>
          </a:p>
        </p:txBody>
      </p:sp>
      <p:cxnSp>
        <p:nvCxnSpPr>
          <p:cNvPr id="7" name="Straight Connector 6"/>
          <p:cNvCxnSpPr>
            <a:stCxn id="4" idx="3"/>
            <a:endCxn id="5" idx="1"/>
          </p:cNvCxnSpPr>
          <p:nvPr/>
        </p:nvCxnSpPr>
        <p:spPr>
          <a:xfrm flipV="1">
            <a:off x="5771211" y="2460655"/>
            <a:ext cx="1153932" cy="1280039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471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64" t="17888" r="19779" b="11316"/>
          <a:stretch/>
        </p:blipFill>
        <p:spPr>
          <a:xfrm>
            <a:off x="679621" y="-1"/>
            <a:ext cx="10552671" cy="6879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370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95" t="19675" r="31663" b="24064"/>
          <a:stretch/>
        </p:blipFill>
        <p:spPr>
          <a:xfrm>
            <a:off x="2008261" y="580768"/>
            <a:ext cx="7703380" cy="609551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000" y="71689"/>
            <a:ext cx="30848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000" dirty="0">
                <a:solidFill>
                  <a:srgbClr val="FF0000"/>
                </a:solidFill>
                <a:latin typeface=".VnAvant" pitchFamily="34" charset="0"/>
              </a:rPr>
              <a:t>¤</a:t>
            </a:r>
            <a:r>
              <a:rPr lang="en-US" sz="4000" dirty="0" smtClean="0">
                <a:solidFill>
                  <a:srgbClr val="FF0000"/>
                </a:solidFill>
                <a:latin typeface=".VnAvant" pitchFamily="34" charset="0"/>
              </a:rPr>
              <a:t>n bµi cò:</a:t>
            </a:r>
            <a:endParaRPr lang="en-US" sz="4000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0025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576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567F041-3CF4-4DC6-BF0B-ADFDFD64548F}"/>
              </a:ext>
            </a:extLst>
          </p:cNvPr>
          <p:cNvSpPr txBox="1"/>
          <p:nvPr/>
        </p:nvSpPr>
        <p:spPr>
          <a:xfrm>
            <a:off x="3070654" y="1868128"/>
            <a:ext cx="64746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5400" b="1" dirty="0" smtClean="0">
              <a:solidFill>
                <a:srgbClr val="002060"/>
              </a:solidFill>
              <a:latin typeface="HP-211" panose="02000800000000000000" pitchFamily="2" charset="0"/>
            </a:endParaRPr>
          </a:p>
          <a:p>
            <a:pPr algn="ctr"/>
            <a:r>
              <a:rPr lang="en-US" sz="5400" b="1" dirty="0" smtClean="0">
                <a:solidFill>
                  <a:srgbClr val="002060"/>
                </a:solidFill>
                <a:latin typeface=".VnAvant" pitchFamily="34" charset="0"/>
              </a:rPr>
              <a:t>ao – eo</a:t>
            </a:r>
            <a:endParaRPr lang="vi-VN" sz="5400" b="1" dirty="0">
              <a:solidFill>
                <a:srgbClr val="002060"/>
              </a:solidFill>
              <a:latin typeface="HP-211" panose="02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0252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075" y="247135"/>
            <a:ext cx="4340942" cy="415102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00972" y="685800"/>
            <a:ext cx="131799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smtClean="0">
                <a:solidFill>
                  <a:srgbClr val="0070C0"/>
                </a:solidFill>
                <a:latin typeface=".VnAvant" pitchFamily="34" charset="0"/>
              </a:rPr>
              <a:t>ao</a:t>
            </a:r>
            <a:endParaRPr lang="en-US" sz="6600" dirty="0">
              <a:solidFill>
                <a:srgbClr val="0070C0"/>
              </a:solidFill>
              <a:latin typeface=".VnAvant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51250" y="2895600"/>
            <a:ext cx="1524000" cy="838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 smtClean="0">
                <a:solidFill>
                  <a:srgbClr val="0070C0"/>
                </a:solidFill>
                <a:latin typeface=".VnAvant" pitchFamily="34" charset="0"/>
              </a:rPr>
              <a:t>a</a:t>
            </a:r>
            <a:endParaRPr lang="en-US" sz="6600" dirty="0">
              <a:solidFill>
                <a:srgbClr val="0070C0"/>
              </a:solidFill>
              <a:latin typeface=".VnAvant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151249" y="3728884"/>
            <a:ext cx="3028335" cy="838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 smtClean="0">
                <a:solidFill>
                  <a:srgbClr val="0070C0"/>
                </a:solidFill>
                <a:latin typeface=".VnAvant" pitchFamily="34" charset="0"/>
              </a:rPr>
              <a:t>ao</a:t>
            </a:r>
            <a:endParaRPr lang="en-US" sz="6600" dirty="0">
              <a:solidFill>
                <a:srgbClr val="0070C0"/>
              </a:solidFill>
              <a:latin typeface=".VnAvant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890075" y="4695970"/>
            <a:ext cx="516922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dirty="0" smtClean="0">
                <a:solidFill>
                  <a:srgbClr val="0070C0"/>
                </a:solidFill>
                <a:latin typeface=".VnAvant" pitchFamily="34" charset="0"/>
              </a:rPr>
              <a:t>n</a:t>
            </a:r>
            <a:r>
              <a:rPr lang="en-US" sz="6600" dirty="0" smtClean="0">
                <a:solidFill>
                  <a:srgbClr val="0070C0"/>
                </a:solidFill>
                <a:latin typeface=".VnAvant" pitchFamily="34" charset="0"/>
              </a:rPr>
              <a:t>g</a:t>
            </a:r>
            <a:r>
              <a:rPr lang="vi-VN" sz="6600" dirty="0" smtClean="0">
                <a:solidFill>
                  <a:srgbClr val="0070C0"/>
                </a:solidFill>
                <a:latin typeface=".VnAvant" pitchFamily="34" charset="0"/>
              </a:rPr>
              <a:t>«i sao</a:t>
            </a:r>
            <a:endParaRPr lang="en-US" sz="66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670463" y="2895600"/>
            <a:ext cx="1524000" cy="838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 smtClean="0">
                <a:solidFill>
                  <a:srgbClr val="0070C0"/>
                </a:solidFill>
                <a:latin typeface=".VnAvant" pitchFamily="34" charset="0"/>
              </a:rPr>
              <a:t>o</a:t>
            </a:r>
            <a:endParaRPr lang="en-US" sz="6600" dirty="0">
              <a:solidFill>
                <a:srgbClr val="0070C0"/>
              </a:solidFill>
              <a:latin typeface=".VnAvant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239240" y="4693506"/>
            <a:ext cx="131799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smtClean="0">
                <a:solidFill>
                  <a:srgbClr val="FF0000"/>
                </a:solidFill>
                <a:latin typeface=".VnAvant" pitchFamily="34" charset="0"/>
              </a:rPr>
              <a:t>ao</a:t>
            </a:r>
            <a:endParaRPr lang="en-US" sz="6600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0110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  <p:bldP spid="11" grpId="0" animBg="1"/>
      <p:bldP spid="12" grpId="0"/>
      <p:bldP spid="13" grpId="0" animBg="1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200972" y="685800"/>
            <a:ext cx="131799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6600" dirty="0" smtClean="0">
                <a:solidFill>
                  <a:srgbClr val="0070C0"/>
                </a:solidFill>
                <a:latin typeface=".VnAvant" pitchFamily="34" charset="0"/>
              </a:rPr>
              <a:t>e</a:t>
            </a:r>
            <a:r>
              <a:rPr lang="en-US" sz="6600" dirty="0" smtClean="0">
                <a:solidFill>
                  <a:srgbClr val="0070C0"/>
                </a:solidFill>
                <a:latin typeface=".VnAvant" pitchFamily="34" charset="0"/>
              </a:rPr>
              <a:t>o</a:t>
            </a:r>
            <a:endParaRPr lang="en-US" sz="6600" dirty="0">
              <a:solidFill>
                <a:srgbClr val="0070C0"/>
              </a:solidFill>
              <a:latin typeface=".VnAvant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51250" y="2895600"/>
            <a:ext cx="1524000" cy="838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600" dirty="0" smtClean="0">
                <a:solidFill>
                  <a:srgbClr val="0070C0"/>
                </a:solidFill>
                <a:latin typeface=".VnAvant" pitchFamily="34" charset="0"/>
              </a:rPr>
              <a:t>e</a:t>
            </a:r>
            <a:endParaRPr lang="en-US" sz="6600" dirty="0">
              <a:solidFill>
                <a:srgbClr val="0070C0"/>
              </a:solidFill>
              <a:latin typeface=".VnAvant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151249" y="3728884"/>
            <a:ext cx="3028335" cy="838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600" dirty="0" smtClean="0">
                <a:solidFill>
                  <a:srgbClr val="0070C0"/>
                </a:solidFill>
                <a:latin typeface=".VnAvant" pitchFamily="34" charset="0"/>
              </a:rPr>
              <a:t>e</a:t>
            </a:r>
            <a:r>
              <a:rPr lang="en-US" sz="6600" dirty="0" smtClean="0">
                <a:solidFill>
                  <a:srgbClr val="0070C0"/>
                </a:solidFill>
                <a:latin typeface=".VnAvant" pitchFamily="34" charset="0"/>
              </a:rPr>
              <a:t>o</a:t>
            </a:r>
            <a:endParaRPr lang="en-US" sz="6600" dirty="0">
              <a:solidFill>
                <a:srgbClr val="0070C0"/>
              </a:solidFill>
              <a:latin typeface=".VnAvant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890075" y="4695970"/>
            <a:ext cx="516922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dirty="0" smtClean="0">
                <a:solidFill>
                  <a:srgbClr val="0070C0"/>
                </a:solidFill>
                <a:latin typeface=".VnAvant" pitchFamily="34" charset="0"/>
              </a:rPr>
              <a:t>con mÌo</a:t>
            </a:r>
            <a:endParaRPr lang="en-US" sz="66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670463" y="2895600"/>
            <a:ext cx="1524000" cy="838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 smtClean="0">
                <a:solidFill>
                  <a:srgbClr val="0070C0"/>
                </a:solidFill>
                <a:latin typeface=".VnAvant" pitchFamily="34" charset="0"/>
              </a:rPr>
              <a:t>o</a:t>
            </a:r>
            <a:endParaRPr lang="en-US" sz="6600" dirty="0">
              <a:solidFill>
                <a:srgbClr val="0070C0"/>
              </a:solidFill>
              <a:latin typeface=".VnAvant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517985" y="4714094"/>
            <a:ext cx="131799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6600" dirty="0" smtClean="0">
                <a:solidFill>
                  <a:srgbClr val="FF0000"/>
                </a:solidFill>
                <a:latin typeface=".VnAvant" pitchFamily="34" charset="0"/>
              </a:rPr>
              <a:t>e</a:t>
            </a:r>
            <a:r>
              <a:rPr lang="en-US" sz="6600" dirty="0" smtClean="0">
                <a:solidFill>
                  <a:srgbClr val="FF0000"/>
                </a:solidFill>
                <a:latin typeface=".VnAvant" pitchFamily="34" charset="0"/>
              </a:rPr>
              <a:t>o</a:t>
            </a:r>
            <a:endParaRPr lang="en-US" sz="6600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135" y="498004"/>
            <a:ext cx="4041500" cy="3649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686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  <p:bldP spid="11" grpId="0" animBg="1"/>
      <p:bldP spid="12" grpId="0"/>
      <p:bldP spid="13" grpId="0" animBg="1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082" y="455983"/>
            <a:ext cx="4340942" cy="415102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53082" y="4904818"/>
            <a:ext cx="516922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dirty="0" smtClean="0">
                <a:solidFill>
                  <a:srgbClr val="0070C0"/>
                </a:solidFill>
                <a:latin typeface=".VnAvant" pitchFamily="34" charset="0"/>
              </a:rPr>
              <a:t>n</a:t>
            </a:r>
            <a:r>
              <a:rPr lang="en-US" sz="6600" dirty="0" smtClean="0">
                <a:solidFill>
                  <a:srgbClr val="0070C0"/>
                </a:solidFill>
                <a:latin typeface=".VnAvant" pitchFamily="34" charset="0"/>
              </a:rPr>
              <a:t>g</a:t>
            </a:r>
            <a:r>
              <a:rPr lang="vi-VN" sz="6600" dirty="0" smtClean="0">
                <a:solidFill>
                  <a:srgbClr val="0070C0"/>
                </a:solidFill>
                <a:latin typeface=".VnAvant" pitchFamily="34" charset="0"/>
              </a:rPr>
              <a:t>«i sao</a:t>
            </a:r>
            <a:endParaRPr lang="en-US" sz="66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02247" y="4902354"/>
            <a:ext cx="131799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smtClean="0">
                <a:solidFill>
                  <a:srgbClr val="FF0000"/>
                </a:solidFill>
                <a:latin typeface=".VnAvant" pitchFamily="34" charset="0"/>
              </a:rPr>
              <a:t>ao</a:t>
            </a:r>
            <a:endParaRPr lang="en-US" sz="66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634736" y="4904472"/>
            <a:ext cx="516922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dirty="0" smtClean="0">
                <a:solidFill>
                  <a:srgbClr val="0070C0"/>
                </a:solidFill>
                <a:latin typeface=".VnAvant" pitchFamily="34" charset="0"/>
              </a:rPr>
              <a:t>con mÌo</a:t>
            </a:r>
            <a:endParaRPr lang="en-US" sz="66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262646" y="4922596"/>
            <a:ext cx="131799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6600" dirty="0" smtClean="0">
                <a:solidFill>
                  <a:srgbClr val="FF0000"/>
                </a:solidFill>
                <a:latin typeface=".VnAvant" pitchFamily="34" charset="0"/>
              </a:rPr>
              <a:t>e</a:t>
            </a:r>
            <a:r>
              <a:rPr lang="en-US" sz="6600" dirty="0" smtClean="0">
                <a:solidFill>
                  <a:srgbClr val="FF0000"/>
                </a:solidFill>
                <a:latin typeface=".VnAvant" pitchFamily="34" charset="0"/>
              </a:rPr>
              <a:t>o</a:t>
            </a:r>
            <a:endParaRPr lang="en-US" sz="6600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7796" y="706506"/>
            <a:ext cx="4041500" cy="3649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828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val 19">
            <a:extLst>
              <a:ext uri="{FF2B5EF4-FFF2-40B4-BE49-F238E27FC236}">
                <a16:creationId xmlns:a16="http://schemas.microsoft.com/office/drawing/2014/main" id="{4E9B5792-435E-4AF9-BE8A-8695761CBF77}"/>
              </a:ext>
            </a:extLst>
          </p:cNvPr>
          <p:cNvSpPr/>
          <p:nvPr/>
        </p:nvSpPr>
        <p:spPr>
          <a:xfrm>
            <a:off x="411283" y="265043"/>
            <a:ext cx="410818" cy="423863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vi-VN" sz="2800" dirty="0" smtClean="0">
                <a:latin typeface="HP-211" panose="02000800000000000000" pitchFamily="2" charset="0"/>
              </a:rPr>
              <a:t>1</a:t>
            </a:r>
            <a:endParaRPr lang="vi-VN" sz="2800" dirty="0">
              <a:latin typeface="HP-211" panose="02000800000000000000" pitchFamily="2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4CD24B7-7B71-4739-AFD1-8D23F868A8C6}"/>
              </a:ext>
            </a:extLst>
          </p:cNvPr>
          <p:cNvSpPr/>
          <p:nvPr/>
        </p:nvSpPr>
        <p:spPr>
          <a:xfrm>
            <a:off x="335083" y="3712457"/>
            <a:ext cx="410818" cy="423863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vi-VN" sz="2800" dirty="0" smtClean="0">
                <a:latin typeface="HP-211" panose="02000800000000000000" pitchFamily="2" charset="0"/>
              </a:rPr>
              <a:t>4</a:t>
            </a:r>
            <a:endParaRPr lang="vi-VN" sz="2800" dirty="0">
              <a:latin typeface="HP-211" panose="02000800000000000000" pitchFamily="2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00697CB-81FF-47E6-A52F-7DAD368B2A84}"/>
              </a:ext>
            </a:extLst>
          </p:cNvPr>
          <p:cNvSpPr/>
          <p:nvPr/>
        </p:nvSpPr>
        <p:spPr>
          <a:xfrm>
            <a:off x="8684590" y="3712456"/>
            <a:ext cx="410818" cy="423863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vi-VN" sz="2800" dirty="0" smtClean="0">
                <a:latin typeface="HP-211" panose="02000800000000000000" pitchFamily="2" charset="0"/>
              </a:rPr>
              <a:t>6</a:t>
            </a:r>
            <a:endParaRPr lang="vi-VN" sz="2800" dirty="0">
              <a:latin typeface="HP-211" panose="02000800000000000000" pitchFamily="2" charset="0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34FF9023-12BB-4FBB-B0D4-0DCB67545EC8}"/>
              </a:ext>
            </a:extLst>
          </p:cNvPr>
          <p:cNvSpPr/>
          <p:nvPr/>
        </p:nvSpPr>
        <p:spPr>
          <a:xfrm>
            <a:off x="4509837" y="3712455"/>
            <a:ext cx="410818" cy="423863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vi-VN" sz="2800" dirty="0" smtClean="0">
                <a:latin typeface="HP-211" panose="02000800000000000000" pitchFamily="2" charset="0"/>
              </a:rPr>
              <a:t>5</a:t>
            </a:r>
            <a:endParaRPr lang="vi-VN" sz="2800" dirty="0">
              <a:latin typeface="HP-211" panose="020008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246" y="139639"/>
            <a:ext cx="3319558" cy="24909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91" y="0"/>
            <a:ext cx="3371539" cy="24681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1594" y="265041"/>
            <a:ext cx="3220172" cy="2081185"/>
          </a:xfrm>
          <a:prstGeom prst="rect">
            <a:avLst/>
          </a:prstGeom>
        </p:spPr>
      </p:pic>
      <p:sp>
        <p:nvSpPr>
          <p:cNvPr id="31" name="Oval 30">
            <a:extLst>
              <a:ext uri="{FF2B5EF4-FFF2-40B4-BE49-F238E27FC236}">
                <a16:creationId xmlns:a16="http://schemas.microsoft.com/office/drawing/2014/main" id="{F819E09F-783A-4114-9587-43D44E4D7DE2}"/>
              </a:ext>
            </a:extLst>
          </p:cNvPr>
          <p:cNvSpPr/>
          <p:nvPr/>
        </p:nvSpPr>
        <p:spPr>
          <a:xfrm>
            <a:off x="8684590" y="265042"/>
            <a:ext cx="410818" cy="423863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vi-VN" sz="2800" dirty="0" smtClean="0">
                <a:latin typeface="HP-211" panose="02000800000000000000" pitchFamily="2" charset="0"/>
              </a:rPr>
              <a:t>3</a:t>
            </a:r>
            <a:endParaRPr lang="vi-VN" sz="2800" dirty="0">
              <a:latin typeface="HP-211" panose="02000800000000000000" pitchFamily="2" charset="0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E6CEEBF7-B14D-4DCF-AA31-B30041C0B6A6}"/>
              </a:ext>
            </a:extLst>
          </p:cNvPr>
          <p:cNvSpPr/>
          <p:nvPr/>
        </p:nvSpPr>
        <p:spPr>
          <a:xfrm>
            <a:off x="4547827" y="265043"/>
            <a:ext cx="410818" cy="423863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vi-VN" sz="2800" dirty="0" smtClean="0">
                <a:latin typeface="HP-211" panose="02000800000000000000" pitchFamily="2" charset="0"/>
              </a:rPr>
              <a:t>2</a:t>
            </a:r>
            <a:endParaRPr lang="vi-VN" sz="2800" dirty="0">
              <a:latin typeface="HP-211" panose="02000800000000000000" pitchFamily="2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981" y="3806946"/>
            <a:ext cx="2860785" cy="200850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827" y="3371194"/>
            <a:ext cx="2320476" cy="232047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585" y="3533906"/>
            <a:ext cx="2268891" cy="22654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714500" y="2724863"/>
            <a:ext cx="18557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0070C0"/>
                </a:solidFill>
                <a:latin typeface=".VnAvant" pitchFamily="34" charset="0"/>
              </a:rPr>
              <a:t>c</a:t>
            </a:r>
            <a:r>
              <a:rPr lang="vi-VN" sz="3600" dirty="0" smtClean="0">
                <a:solidFill>
                  <a:srgbClr val="0070C0"/>
                </a:solidFill>
                <a:latin typeface=".VnAvant" pitchFamily="34" charset="0"/>
              </a:rPr>
              <a:t>¸i kÐo</a:t>
            </a:r>
            <a:endParaRPr lang="en-US" sz="36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447172" y="2735358"/>
            <a:ext cx="18557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 smtClean="0">
                <a:solidFill>
                  <a:srgbClr val="0000FF"/>
                </a:solidFill>
                <a:latin typeface=".VnAvant" pitchFamily="34" charset="0"/>
              </a:rPr>
              <a:t>g¹o</a:t>
            </a:r>
            <a:endParaRPr lang="en-US" sz="36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9095409" y="2735358"/>
            <a:ext cx="26435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smtClean="0">
                <a:solidFill>
                  <a:srgbClr val="0070C0"/>
                </a:solidFill>
                <a:latin typeface=".VnAvant" pitchFamily="34" charset="0"/>
              </a:rPr>
              <a:t>b¸nh dÎo</a:t>
            </a:r>
            <a:endParaRPr lang="en-US" sz="36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22101" y="5776523"/>
            <a:ext cx="2019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smtClean="0">
                <a:solidFill>
                  <a:srgbClr val="0070C0"/>
                </a:solidFill>
                <a:latin typeface=".VnAvant" pitchFamily="34" charset="0"/>
              </a:rPr>
              <a:t>qu¶ t¸o</a:t>
            </a:r>
            <a:endParaRPr lang="en-US" sz="36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753236" y="5776523"/>
            <a:ext cx="30191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 smtClean="0">
                <a:solidFill>
                  <a:srgbClr val="0070C0"/>
                </a:solidFill>
                <a:latin typeface=".VnAvant" pitchFamily="34" charset="0"/>
              </a:rPr>
              <a:t>mò tai bÌo</a:t>
            </a:r>
            <a:endParaRPr lang="en-US" sz="36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9489311" y="5815455"/>
            <a:ext cx="23361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 smtClean="0">
                <a:solidFill>
                  <a:srgbClr val="0070C0"/>
                </a:solidFill>
                <a:latin typeface=".VnAvant" pitchFamily="34" charset="0"/>
              </a:rPr>
              <a:t>con dao</a:t>
            </a:r>
            <a:endParaRPr lang="en-US" sz="36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780133" y="5776522"/>
            <a:ext cx="992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  <a:latin typeface=".VnAvant" pitchFamily="34" charset="0"/>
              </a:rPr>
              <a:t>e</a:t>
            </a:r>
            <a:r>
              <a:rPr lang="vi-VN" sz="3600" dirty="0" smtClean="0">
                <a:solidFill>
                  <a:srgbClr val="FF0000"/>
                </a:solidFill>
                <a:latin typeface=".VnAvant" pitchFamily="34" charset="0"/>
              </a:rPr>
              <a:t>o</a:t>
            </a:r>
            <a:endParaRPr lang="en-US" sz="36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0709723" y="2731451"/>
            <a:ext cx="992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  <a:latin typeface=".VnAvant" pitchFamily="34" charset="0"/>
              </a:rPr>
              <a:t>e</a:t>
            </a:r>
            <a:r>
              <a:rPr lang="vi-VN" sz="3600" dirty="0" smtClean="0">
                <a:solidFill>
                  <a:srgbClr val="FF0000"/>
                </a:solidFill>
                <a:latin typeface=".VnAvant" pitchFamily="34" charset="0"/>
              </a:rPr>
              <a:t>o</a:t>
            </a:r>
            <a:endParaRPr lang="en-US" sz="36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008759" y="5774136"/>
            <a:ext cx="992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smtClean="0">
                <a:solidFill>
                  <a:srgbClr val="FF0000"/>
                </a:solidFill>
                <a:latin typeface=".VnAvant" pitchFamily="34" charset="0"/>
              </a:rPr>
              <a:t>ao</a:t>
            </a:r>
            <a:endParaRPr lang="en-US" sz="36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123766" y="2730563"/>
            <a:ext cx="992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smtClean="0">
                <a:solidFill>
                  <a:srgbClr val="FF0000"/>
                </a:solidFill>
                <a:latin typeface=".VnAvant" pitchFamily="34" charset="0"/>
              </a:rPr>
              <a:t>ao</a:t>
            </a:r>
            <a:endParaRPr lang="en-US" sz="36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0907435" y="5803098"/>
            <a:ext cx="992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smtClean="0">
                <a:solidFill>
                  <a:srgbClr val="FF0000"/>
                </a:solidFill>
                <a:latin typeface=".VnAvant" pitchFamily="34" charset="0"/>
              </a:rPr>
              <a:t>ao</a:t>
            </a:r>
            <a:endParaRPr lang="en-US" sz="36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778103" y="2711095"/>
            <a:ext cx="992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smtClean="0">
                <a:solidFill>
                  <a:srgbClr val="FF0000"/>
                </a:solidFill>
                <a:latin typeface=".VnAvant" pitchFamily="34" charset="0"/>
              </a:rPr>
              <a:t>eo</a:t>
            </a:r>
            <a:endParaRPr lang="en-US" sz="3600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5190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/>
      <p:bldP spid="34" grpId="0"/>
      <p:bldP spid="35" grpId="0"/>
      <p:bldP spid="36" grpId="0"/>
      <p:bldP spid="37" grpId="0"/>
      <p:bldP spid="38" grpId="0"/>
      <p:bldP spid="40" grpId="0"/>
      <p:bldP spid="41" grpId="0"/>
      <p:bldP spid="42" grpId="0"/>
      <p:bldP spid="43" grpId="0"/>
      <p:bldP spid="4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54" t="79690" r="26070" b="14079"/>
          <a:stretch/>
        </p:blipFill>
        <p:spPr>
          <a:xfrm>
            <a:off x="111211" y="2409567"/>
            <a:ext cx="11751276" cy="189058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85208" y="985766"/>
            <a:ext cx="30848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sz="4000" dirty="0" smtClean="0">
                <a:solidFill>
                  <a:srgbClr val="0000FF"/>
                </a:solidFill>
                <a:latin typeface=".VnAvant" pitchFamily="34" charset="0"/>
              </a:rPr>
              <a:t>4. TËp viÕt</a:t>
            </a:r>
            <a:r>
              <a:rPr lang="en-US" sz="4000" dirty="0" smtClean="0">
                <a:solidFill>
                  <a:srgbClr val="0000FF"/>
                </a:solidFill>
                <a:latin typeface=".VnAvant" pitchFamily="34" charset="0"/>
              </a:rPr>
              <a:t>:</a:t>
            </a:r>
            <a:endParaRPr lang="en-US" sz="4000" dirty="0">
              <a:solidFill>
                <a:srgbClr val="0000FF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5376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14300"/>
            <a:ext cx="12395200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9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1978" y="795468"/>
            <a:ext cx="10602098" cy="596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522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FFF00"/>
        </a:solidFill>
      </a:spPr>
      <a:bodyPr rtlCol="0" anchor="ctr"/>
      <a:lstStyle>
        <a:defPPr algn="ctr">
          <a:defRPr sz="3600" dirty="0">
            <a:latin typeface="HP-211" panose="02000800000000000000" pitchFamily="2" charset="0"/>
          </a:defRPr>
        </a:defPPr>
      </a:lstStyle>
      <a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a:style>
    </a:spDef>
    <a:txDef>
      <a:spPr>
        <a:noFill/>
      </a:spPr>
      <a:bodyPr wrap="square" rtlCol="0">
        <a:spAutoFit/>
      </a:bodyPr>
      <a:lstStyle>
        <a:defPPr algn="l">
          <a:defRPr sz="4000" dirty="0">
            <a:latin typeface="HP-211" panose="02000800000000000000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235</TotalTime>
  <Words>469</Words>
  <Application>Microsoft Office PowerPoint</Application>
  <PresentationFormat>Widescreen</PresentationFormat>
  <Paragraphs>75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.VnAvant</vt:lpstr>
      <vt:lpstr>Arial</vt:lpstr>
      <vt:lpstr>Calibri</vt:lpstr>
      <vt:lpstr>Calibri Light</vt:lpstr>
      <vt:lpstr>HP-211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Thuy</dc:creator>
  <cp:lastModifiedBy>Techsi.vn</cp:lastModifiedBy>
  <cp:revision>34</cp:revision>
  <dcterms:created xsi:type="dcterms:W3CDTF">2019-01-13T13:20:41Z</dcterms:created>
  <dcterms:modified xsi:type="dcterms:W3CDTF">2025-02-10T02:08:42Z</dcterms:modified>
</cp:coreProperties>
</file>