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70" r:id="rId4"/>
    <p:sldId id="271" r:id="rId5"/>
    <p:sldId id="272" r:id="rId6"/>
    <p:sldId id="269" r:id="rId7"/>
    <p:sldId id="273" r:id="rId8"/>
    <p:sldId id="256" r:id="rId9"/>
    <p:sldId id="257" r:id="rId10"/>
    <p:sldId id="258" r:id="rId11"/>
    <p:sldId id="259" r:id="rId12"/>
    <p:sldId id="260" r:id="rId13"/>
    <p:sldId id="261" r:id="rId14"/>
    <p:sldId id="274" r:id="rId15"/>
    <p:sldId id="276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8D676-579D-4012-AECC-EC5FC5B7266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D91C-DF51-43FB-A373-AF9F6A963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2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4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9E52-7A61-45FB-919A-67EAEEE5ED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57A-CCEE-47AD-907C-90328388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239000" cy="685800"/>
          </a:xfrm>
        </p:spPr>
        <p:txBody>
          <a:bodyPr/>
          <a:lstStyle/>
          <a:p>
            <a:pPr algn="l"/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 CỰ KHỐI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thầy cô về dự tiết</a:t>
            </a:r>
          </a:p>
        </p:txBody>
      </p:sp>
      <p:sp>
        <p:nvSpPr>
          <p:cNvPr id="11" name="Subtitle 9"/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49885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2" y="1199838"/>
            <a:ext cx="6944695" cy="44583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486400"/>
            <a:ext cx="8534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2" y="1099812"/>
            <a:ext cx="6192115" cy="46583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257800"/>
            <a:ext cx="8610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21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3" y="985496"/>
            <a:ext cx="6582694" cy="4887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486400"/>
            <a:ext cx="8915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784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0" y="1237944"/>
            <a:ext cx="6258799" cy="43821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608" y="0"/>
            <a:ext cx="9122391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486400"/>
            <a:ext cx="8534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0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7700" cy="690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37982" y="3200400"/>
            <a:ext cx="6172200" cy="2133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13128" y="838200"/>
            <a:ext cx="6324600" cy="2209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7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"/>
            <a:ext cx="9194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133600"/>
            <a:ext cx="7239000" cy="2133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9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582694" cy="39439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24901"/>
            <a:ext cx="6449326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"/>
          <a:stretch/>
        </p:blipFill>
        <p:spPr>
          <a:xfrm>
            <a:off x="913889" y="152400"/>
            <a:ext cx="7192881" cy="381053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69633"/>
            <a:ext cx="5715798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657"/>
            <a:ext cx="6963747" cy="42487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1100"/>
            <a:ext cx="6963747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-30707"/>
            <a:ext cx="9194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28800" y="1219200"/>
            <a:ext cx="6172200" cy="1752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048000"/>
            <a:ext cx="7239000" cy="2133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” 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839200" cy="20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đình (tiết 2)</a:t>
            </a:r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31845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8400" y="2209800"/>
            <a:ext cx="4419600" cy="1752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8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2" y="152400"/>
            <a:ext cx="8823278" cy="65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82183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28599"/>
            <a:ext cx="9156700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943100"/>
            <a:ext cx="6019800" cy="2362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6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7700" cy="690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7982" y="3200400"/>
            <a:ext cx="6172200" cy="2133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sp>
        <p:nvSpPr>
          <p:cNvPr id="6" name="Oval 5"/>
          <p:cNvSpPr/>
          <p:nvPr/>
        </p:nvSpPr>
        <p:spPr>
          <a:xfrm>
            <a:off x="2113128" y="838200"/>
            <a:ext cx="6324600" cy="2209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8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133600"/>
            <a:ext cx="7239000" cy="2133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5954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1" b="5828"/>
          <a:stretch/>
        </p:blipFill>
        <p:spPr>
          <a:xfrm>
            <a:off x="355664" y="211540"/>
            <a:ext cx="3521437" cy="224278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" b="8923"/>
          <a:stretch/>
        </p:blipFill>
        <p:spPr>
          <a:xfrm>
            <a:off x="5486400" y="152400"/>
            <a:ext cx="2962206" cy="2209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754" b="1"/>
          <a:stretch/>
        </p:blipFill>
        <p:spPr>
          <a:xfrm>
            <a:off x="888281" y="2470331"/>
            <a:ext cx="3150319" cy="208566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"/>
          <a:stretch/>
        </p:blipFill>
        <p:spPr>
          <a:xfrm>
            <a:off x="5486400" y="2362200"/>
            <a:ext cx="3048520" cy="210403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7551" r="7224" b="4847"/>
          <a:stretch/>
        </p:blipFill>
        <p:spPr>
          <a:xfrm>
            <a:off x="838200" y="4498075"/>
            <a:ext cx="3150319" cy="238835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5233" b="5114"/>
          <a:stretch/>
        </p:blipFill>
        <p:spPr>
          <a:xfrm>
            <a:off x="5638800" y="4466230"/>
            <a:ext cx="2925393" cy="22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-36394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8009" y="1083291"/>
            <a:ext cx="6477000" cy="1447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732" y="2971800"/>
            <a:ext cx="8342668" cy="3124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7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8035"/>
            <a:ext cx="7925907" cy="47631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9144000" cy="1256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68" y="1171259"/>
            <a:ext cx="6716063" cy="45154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Tranh</a:t>
            </a:r>
            <a:r>
              <a:rPr lang="en-US" sz="2800" b="1" dirty="0"/>
              <a:t> 2: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anh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đang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cái</a:t>
            </a:r>
            <a:r>
              <a:rPr lang="en-US" sz="2800" b="1" dirty="0"/>
              <a:t> ô </a:t>
            </a:r>
            <a:r>
              <a:rPr lang="en-US" sz="2800" b="1" dirty="0" err="1"/>
              <a:t>tô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chơi</a:t>
            </a:r>
            <a:r>
              <a:rPr lang="en-US" sz="28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10200"/>
            <a:ext cx="868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63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459</Words>
  <Application>Microsoft Office PowerPoint</Application>
  <PresentationFormat>On-screen Show (4:3)</PresentationFormat>
  <Paragraphs>36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.VnAvant</vt:lpstr>
      <vt:lpstr>Arial</vt:lpstr>
      <vt:lpstr>Calibri</vt:lpstr>
      <vt:lpstr>Times New Roman</vt:lpstr>
      <vt:lpstr>Office Theme</vt:lpstr>
      <vt:lpstr>TRƯỜNG TIỂU HỌC  CỰ KHỐI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Nhung</dc:creator>
  <cp:lastModifiedBy>Laptop</cp:lastModifiedBy>
  <cp:revision>18</cp:revision>
  <dcterms:created xsi:type="dcterms:W3CDTF">2020-08-16T11:43:42Z</dcterms:created>
  <dcterms:modified xsi:type="dcterms:W3CDTF">2026-01-29T08:09:11Z</dcterms:modified>
</cp:coreProperties>
</file>