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778085" y="3848523"/>
            <a:ext cx="37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313898" y="1445324"/>
            <a:ext cx="2386752" cy="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477672" y="2129051"/>
            <a:ext cx="11436825" cy="4543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656394" y="353477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678538" y="356434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89427" y="4751695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877033" y="4709816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895765" y="4738047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89427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863920" y="6022273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877033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600501" y="1898125"/>
            <a:ext cx="5964073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110483" y="2442949"/>
            <a:ext cx="393055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110483" y="4435521"/>
            <a:ext cx="450376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8175009" y="2961564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580728" y="2954740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206019" y="5097438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545772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902588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4184542" y="5452280"/>
            <a:ext cx="1177872" cy="6385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507415" y="0"/>
            <a:ext cx="2583298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1142763"/>
            <a:ext cx="11487377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84042" y="2379786"/>
            <a:ext cx="2048543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99177" y="2197026"/>
            <a:ext cx="1589746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320786"/>
            <a:ext cx="1342030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82547" y="1973202"/>
            <a:ext cx="1342030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559558" y="138000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98444B-1FC9-4DC3-B8E3-03D25226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08FADA75-7BCF-4D38-B095-F45155E45996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0FB49666-A741-49CD-A536-F90D5353DB1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F61F9A2A-9BA7-4731-BA84-C02DC9ECF2F0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6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AB519C-CFE6-4341-8B02-6C1355E288F7}"/>
              </a:ext>
            </a:extLst>
          </p:cNvPr>
          <p:cNvSpPr txBox="1"/>
          <p:nvPr/>
        </p:nvSpPr>
        <p:spPr>
          <a:xfrm>
            <a:off x="3576220" y="3496831"/>
            <a:ext cx="503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1424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83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Laptop</cp:lastModifiedBy>
  <cp:revision>116</cp:revision>
  <dcterms:created xsi:type="dcterms:W3CDTF">2020-08-15T17:27:32Z</dcterms:created>
  <dcterms:modified xsi:type="dcterms:W3CDTF">2026-01-28T01:47:22Z</dcterms:modified>
</cp:coreProperties>
</file>