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85" r:id="rId4"/>
    <p:sldId id="268" r:id="rId5"/>
    <p:sldId id="256" r:id="rId6"/>
    <p:sldId id="272" r:id="rId7"/>
    <p:sldId id="273" r:id="rId8"/>
    <p:sldId id="274" r:id="rId9"/>
    <p:sldId id="257" r:id="rId10"/>
    <p:sldId id="276" r:id="rId11"/>
    <p:sldId id="282" r:id="rId12"/>
    <p:sldId id="284" r:id="rId13"/>
    <p:sldId id="277" r:id="rId14"/>
    <p:sldId id="278" r:id="rId15"/>
    <p:sldId id="279" r:id="rId16"/>
    <p:sldId id="275" r:id="rId17"/>
    <p:sldId id="258" r:id="rId18"/>
    <p:sldId id="280" r:id="rId19"/>
    <p:sldId id="281" r:id="rId20"/>
    <p:sldId id="270" r:id="rId21"/>
    <p:sldId id="271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C2B3-49D3-4D72-9CF2-2F73B3FA155C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3180-1603-4479-8F35-303C937CE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300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C2B3-49D3-4D72-9CF2-2F73B3FA155C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3180-1603-4479-8F35-303C937CE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75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C2B3-49D3-4D72-9CF2-2F73B3FA155C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3180-1603-4479-8F35-303C937CE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099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BA7A1-5DD5-4952-BB95-1245F300BC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3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DB281-9772-4CFE-95BE-D916BF42AD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98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74D1A-1FE5-4F2A-8AE1-D07BD1C0BF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43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BBBC2-3B2A-4221-BE8A-82E23FCF52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80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4314A-8099-468C-85BC-4156861122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19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D5DCF-6603-451F-A986-98A82D51B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78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30A6E-8B4D-4E3A-AF48-00BFC7D794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64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1BC24-9D90-4C66-AA38-65ECC31957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1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C2B3-49D3-4D72-9CF2-2F73B3FA155C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3180-1603-4479-8F35-303C937CE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7313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FD1BE-C912-4AC7-A25B-1634F8DC3A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51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0C471-AEBE-409F-B6C6-9FA2556C7A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75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612A4-9954-405D-88DF-FB97D4DD43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0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C2B3-49D3-4D72-9CF2-2F73B3FA155C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3180-1603-4479-8F35-303C937CE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773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C2B3-49D3-4D72-9CF2-2F73B3FA155C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3180-1603-4479-8F35-303C937CE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950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C2B3-49D3-4D72-9CF2-2F73B3FA155C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3180-1603-4479-8F35-303C937CE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174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C2B3-49D3-4D72-9CF2-2F73B3FA155C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3180-1603-4479-8F35-303C937CE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854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C2B3-49D3-4D72-9CF2-2F73B3FA155C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3180-1603-4479-8F35-303C937CE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44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C2B3-49D3-4D72-9CF2-2F73B3FA155C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3180-1603-4479-8F35-303C937CE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01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C2B3-49D3-4D72-9CF2-2F73B3FA155C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3180-1603-4479-8F35-303C937CE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0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C2B3-49D3-4D72-9CF2-2F73B3FA155C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3180-1603-4479-8F35-303C937CE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091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3A91AF-DA1F-4BB2-9FEC-E33F41EA00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4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9" y="-27384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8862" y="539294"/>
            <a:ext cx="7488832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12 :</a:t>
            </a:r>
          </a:p>
          <a:p>
            <a:pPr algn="ctr"/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Chăm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sóc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bảo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vệ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cây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trồng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vật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nuôi</a:t>
            </a:r>
            <a:endParaRPr lang="en-US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800" b="1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800" b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3)</a:t>
            </a:r>
            <a:endParaRPr lang="vi-VN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95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/>
          <a:stretch/>
        </p:blipFill>
        <p:spPr>
          <a:xfrm>
            <a:off x="26696" y="836712"/>
            <a:ext cx="9090608" cy="5851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B67FC7-E6EE-4A80-A269-B8D27BB7508B}"/>
              </a:ext>
            </a:extLst>
          </p:cNvPr>
          <p:cNvSpPr txBox="1"/>
          <p:nvPr/>
        </p:nvSpPr>
        <p:spPr>
          <a:xfrm>
            <a:off x="611560" y="187234"/>
            <a:ext cx="763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Hãy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với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việc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làm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thích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hợp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  <a:endParaRPr lang="vi-VN" sz="3200" b="1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5591DC-3EA0-40FC-936B-9B784A5B85EA}"/>
              </a:ext>
            </a:extLst>
          </p:cNvPr>
          <p:cNvCxnSpPr/>
          <p:nvPr/>
        </p:nvCxnSpPr>
        <p:spPr>
          <a:xfrm>
            <a:off x="2843808" y="1772816"/>
            <a:ext cx="33843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C933C5-10A0-42EC-B88C-5729C6F38095}"/>
              </a:ext>
            </a:extLst>
          </p:cNvPr>
          <p:cNvCxnSpPr>
            <a:cxnSpLocks/>
          </p:cNvCxnSpPr>
          <p:nvPr/>
        </p:nvCxnSpPr>
        <p:spPr>
          <a:xfrm flipV="1">
            <a:off x="2843808" y="5229200"/>
            <a:ext cx="3096344" cy="72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3EBFE1-4577-401B-B55F-7DFBB66E0442}"/>
              </a:ext>
            </a:extLst>
          </p:cNvPr>
          <p:cNvCxnSpPr>
            <a:cxnSpLocks/>
          </p:cNvCxnSpPr>
          <p:nvPr/>
        </p:nvCxnSpPr>
        <p:spPr>
          <a:xfrm flipV="1">
            <a:off x="2843808" y="2852936"/>
            <a:ext cx="3096344" cy="1728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1CD29D-BC64-4143-B848-27F0CEC5203A}"/>
              </a:ext>
            </a:extLst>
          </p:cNvPr>
          <p:cNvCxnSpPr>
            <a:cxnSpLocks/>
          </p:cNvCxnSpPr>
          <p:nvPr/>
        </p:nvCxnSpPr>
        <p:spPr>
          <a:xfrm>
            <a:off x="2843808" y="3284984"/>
            <a:ext cx="3384376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5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B39B5E-52D2-4941-9A18-E027A7471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371429" cy="18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1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95536" y="1628800"/>
            <a:ext cx="8136904" cy="266429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FF0000"/>
                </a:solidFill>
              </a:rPr>
              <a:t>		      </a:t>
            </a:r>
            <a:r>
              <a:rPr lang="en-US" sz="3200" b="1" dirty="0" err="1">
                <a:solidFill>
                  <a:srgbClr val="FF0000"/>
                </a:solidFill>
              </a:rPr>
              <a:t>Kết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luận</a:t>
            </a:r>
            <a:endParaRPr lang="en-US" sz="3200" b="1" dirty="0">
              <a:solidFill>
                <a:srgbClr val="FF0000"/>
              </a:solidFill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</a:rPr>
              <a:t>   </a:t>
            </a:r>
            <a:r>
              <a:rPr lang="en-US" sz="3200" b="1" dirty="0" err="1">
                <a:solidFill>
                  <a:srgbClr val="002060"/>
                </a:solidFill>
              </a:rPr>
              <a:t>Chúng</a:t>
            </a:r>
            <a:r>
              <a:rPr lang="en-US" sz="3200" b="1" dirty="0">
                <a:solidFill>
                  <a:srgbClr val="002060"/>
                </a:solidFill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</a:rPr>
              <a:t>cần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chăm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vật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nuôi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nhà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cộng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1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879103"/>
            <a:ext cx="5299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4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2420888"/>
            <a:ext cx="70784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Đóng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vai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xử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lí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tình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huống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50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4096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5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"/>
            <a:ext cx="6624736" cy="4149080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1547664" y="4365104"/>
            <a:ext cx="6192688" cy="1800200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</a:rPr>
              <a:t>Không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đánh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đập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nuôi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bị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chúng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cắn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lại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4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2381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80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61" y="188640"/>
            <a:ext cx="6984776" cy="432048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51519" y="4293096"/>
            <a:ext cx="7639217" cy="2448272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   </a:t>
            </a:r>
            <a:r>
              <a:rPr lang="en-US" sz="2400" b="1" dirty="0" err="1">
                <a:solidFill>
                  <a:srgbClr val="002060"/>
                </a:solidFill>
              </a:rPr>
              <a:t>Chúng</a:t>
            </a:r>
            <a:r>
              <a:rPr lang="en-US" sz="2400" b="1" dirty="0">
                <a:solidFill>
                  <a:srgbClr val="002060"/>
                </a:solidFill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</a:rPr>
              <a:t>không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thịt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thú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rừng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không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nuôi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</a:rPr>
              <a:t>vật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hoang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dã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Cần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động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vật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hoang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với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môi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trường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tự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chúng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5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3999" cy="289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881900"/>
              </p:ext>
            </p:extLst>
          </p:nvPr>
        </p:nvGraphicFramePr>
        <p:xfrm>
          <a:off x="381001" y="304800"/>
          <a:ext cx="3542927" cy="618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532327" imgH="4445813" progId="MS_ClipArt_Gallery.2">
                  <p:embed/>
                </p:oleObj>
              </mc:Choice>
              <mc:Fallback>
                <p:oleObj name="Clip" r:id="rId2" imgW="3532327" imgH="44458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304800"/>
                        <a:ext cx="3542927" cy="618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Picture 29" descr="XMASCA~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19050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23928" y="332656"/>
            <a:ext cx="473352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>
                <a:solidFill>
                  <a:srgbClr val="2714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>
                <a:solidFill>
                  <a:srgbClr val="2714B4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altLang="en-US" sz="4000" b="1" u="sng" dirty="0">
                <a:solidFill>
                  <a:srgbClr val="2714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>
                <a:solidFill>
                  <a:srgbClr val="2714B4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altLang="en-US" sz="4000" b="1" u="sng" dirty="0">
                <a:solidFill>
                  <a:srgbClr val="2714B4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6658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9" y="-27384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7624" y="2492896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Khởi động</a:t>
            </a:r>
            <a:endParaRPr lang="vi-VN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0479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webjong_illustrations_996553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590800" y="3962400"/>
            <a:ext cx="39243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80010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THẦY,CÔ VÀ CÁC EM SỨC KHỎE</a:t>
            </a:r>
          </a:p>
        </p:txBody>
      </p:sp>
      <p:pic>
        <p:nvPicPr>
          <p:cNvPr id="20485" name="Picture 8" descr="ANI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1447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18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879103"/>
            <a:ext cx="5299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4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2420888"/>
            <a:ext cx="707847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hiểu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chăm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sóc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bảo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vệ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vật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nuôi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1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63273"/>
            <a:ext cx="4110556" cy="2097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6" y="684583"/>
            <a:ext cx="92431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84583"/>
            <a:ext cx="8316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Hãy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nói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về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việc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mỗi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hình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dưới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đây</a:t>
            </a:r>
            <a:r>
              <a:rPr lang="en-US" sz="2800" b="1" dirty="0">
                <a:solidFill>
                  <a:srgbClr val="002060"/>
                </a:solidFill>
              </a:rPr>
              <a:t>. Theo </a:t>
            </a:r>
            <a:r>
              <a:rPr lang="en-US" sz="2800" b="1" dirty="0" err="1">
                <a:solidFill>
                  <a:srgbClr val="002060"/>
                </a:solidFill>
              </a:rPr>
              <a:t>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việc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dụng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5" y="1768992"/>
            <a:ext cx="2762877" cy="2092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49080"/>
            <a:ext cx="2736304" cy="2179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149080"/>
            <a:ext cx="4248472" cy="2209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3848" y="15406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THẢO LUẬN NHÓM 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4927938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508518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Bạn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đang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ăn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971600" y="5277969"/>
            <a:ext cx="284901" cy="36412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35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08" y="476672"/>
            <a:ext cx="6558828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5609253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Bạn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đang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bò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2123728" y="5671258"/>
            <a:ext cx="284901" cy="36412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50" y="188640"/>
            <a:ext cx="6914334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566124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Tiêm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phòng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cho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chó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971600" y="5840086"/>
            <a:ext cx="284901" cy="36412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200800" cy="453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486916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Mọi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người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đang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chắn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chuồng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trại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bảo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đàn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trâu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mùa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giá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lạnh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898170" y="5085184"/>
            <a:ext cx="284901" cy="36412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298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" y="836712"/>
            <a:ext cx="92656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0365" y="924402"/>
            <a:ext cx="7632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Em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đã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làm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gì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để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chăm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sóc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vật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nuôi</a:t>
            </a:r>
            <a:r>
              <a:rPr lang="en-US" sz="3200" b="1" dirty="0">
                <a:solidFill>
                  <a:srgbClr val="0070C0"/>
                </a:solidFill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</a:rPr>
              <a:t>gia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mình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9844" y="2348880"/>
            <a:ext cx="7632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Để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vật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nuôi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khỏe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mạnh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em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cần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làm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gì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  <a:endParaRPr lang="vi-VN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" y="2318697"/>
            <a:ext cx="92656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42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265</Words>
  <Application>Microsoft Office PowerPoint</Application>
  <PresentationFormat>On-screen Show (4:3)</PresentationFormat>
  <Paragraphs>28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</cp:lastModifiedBy>
  <cp:revision>13</cp:revision>
  <dcterms:created xsi:type="dcterms:W3CDTF">2020-08-12T10:43:36Z</dcterms:created>
  <dcterms:modified xsi:type="dcterms:W3CDTF">2026-01-28T01:54:00Z</dcterms:modified>
</cp:coreProperties>
</file>