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94" r:id="rId4"/>
    <p:sldId id="271" r:id="rId5"/>
    <p:sldId id="272" r:id="rId6"/>
    <p:sldId id="276" r:id="rId7"/>
    <p:sldId id="277" r:id="rId8"/>
    <p:sldId id="278" r:id="rId9"/>
    <p:sldId id="279" r:id="rId10"/>
    <p:sldId id="280" r:id="rId11"/>
    <p:sldId id="282" r:id="rId12"/>
    <p:sldId id="273" r:id="rId13"/>
    <p:sldId id="274" r:id="rId14"/>
    <p:sldId id="283" r:id="rId15"/>
    <p:sldId id="260" r:id="rId16"/>
    <p:sldId id="281" r:id="rId17"/>
    <p:sldId id="256" r:id="rId18"/>
    <p:sldId id="259" r:id="rId19"/>
    <p:sldId id="261" r:id="rId20"/>
    <p:sldId id="284" r:id="rId21"/>
    <p:sldId id="286" r:id="rId22"/>
    <p:sldId id="288" r:id="rId23"/>
    <p:sldId id="289" r:id="rId24"/>
    <p:sldId id="287" r:id="rId25"/>
    <p:sldId id="290" r:id="rId26"/>
    <p:sldId id="291" r:id="rId27"/>
    <p:sldId id="293" r:id="rId2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FFFFFF"/>
    <a:srgbClr val="008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EAAC-AD66-4A17-8379-8D0634A74A9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E456-3C97-4169-96CA-951587388C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350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EAAC-AD66-4A17-8379-8D0634A74A9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E456-3C97-4169-96CA-951587388C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683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EAAC-AD66-4A17-8379-8D0634A74A9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E456-3C97-4169-96CA-951587388C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346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BA7A1-5DD5-4952-BB95-1245F300BC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3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DB281-9772-4CFE-95BE-D916BF42AD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61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74D1A-1FE5-4F2A-8AE1-D07BD1C0BF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2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BBBC2-3B2A-4221-BE8A-82E23FCF52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4314A-8099-468C-85BC-4156861122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4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D5DCF-6603-451F-A986-98A82D51B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26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30A6E-8B4D-4E3A-AF48-00BFC7D794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72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1BC24-9D90-4C66-AA38-65ECC31957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0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EAAC-AD66-4A17-8379-8D0634A74A9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E456-3C97-4169-96CA-951587388C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0969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FD1BE-C912-4AC7-A25B-1634F8DC3A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9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0C471-AEBE-409F-B6C6-9FA2556C7A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41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612A4-9954-405D-88DF-FB97D4DD43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7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EAAC-AD66-4A17-8379-8D0634A74A9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E456-3C97-4169-96CA-951587388C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37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EAAC-AD66-4A17-8379-8D0634A74A9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E456-3C97-4169-96CA-951587388C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53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EAAC-AD66-4A17-8379-8D0634A74A9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E456-3C97-4169-96CA-951587388C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92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EAAC-AD66-4A17-8379-8D0634A74A9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E456-3C97-4169-96CA-951587388C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11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EAAC-AD66-4A17-8379-8D0634A74A9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E456-3C97-4169-96CA-951587388C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726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EAAC-AD66-4A17-8379-8D0634A74A9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E456-3C97-4169-96CA-951587388C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81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EAAC-AD66-4A17-8379-8D0634A74A9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E456-3C97-4169-96CA-951587388C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308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1EAAC-AD66-4A17-8379-8D0634A74A9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BE456-3C97-4169-96CA-951587388C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893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3A91AF-DA1F-4BB2-9FEC-E33F41EA00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9" y="-27384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8862" y="539294"/>
            <a:ext cx="748883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12 :</a:t>
            </a:r>
          </a:p>
          <a:p>
            <a:pPr algn="ctr"/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Chăm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sóc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bảo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vệ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cây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trồng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vật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nuôi</a:t>
            </a:r>
            <a:endParaRPr lang="en-US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2)</a:t>
            </a:r>
            <a:endParaRPr lang="vi-VN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8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50" y="188640"/>
            <a:ext cx="6410278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580526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Rắn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độc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gây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971600" y="5840086"/>
            <a:ext cx="284901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35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" y="1988840"/>
            <a:ext cx="905312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0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076" y="404664"/>
            <a:ext cx="78488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			</a:t>
            </a:r>
            <a:r>
              <a:rPr lang="en-US" sz="4000" b="1" dirty="0" err="1">
                <a:solidFill>
                  <a:srgbClr val="FF0000"/>
                </a:solidFill>
              </a:rPr>
              <a:t>Lưu</a:t>
            </a:r>
            <a:r>
              <a:rPr lang="en-US" sz="4000" b="1" dirty="0">
                <a:solidFill>
                  <a:srgbClr val="FF0000"/>
                </a:solidFill>
              </a:rPr>
              <a:t> ý </a:t>
            </a:r>
          </a:p>
          <a:p>
            <a:r>
              <a:rPr lang="en-US" sz="3200" b="1" dirty="0">
                <a:solidFill>
                  <a:srgbClr val="CC00CC"/>
                </a:solidFill>
              </a:rPr>
              <a:t>- </a:t>
            </a:r>
            <a:r>
              <a:rPr lang="en-US" sz="3200" b="1" dirty="0" err="1">
                <a:solidFill>
                  <a:srgbClr val="CC00CC"/>
                </a:solidFill>
              </a:rPr>
              <a:t>Cần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cẩn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trọng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khi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tiếp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xúc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với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một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số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cây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và</a:t>
            </a:r>
            <a:r>
              <a:rPr lang="en-US" sz="3200" b="1" dirty="0">
                <a:solidFill>
                  <a:srgbClr val="CC00CC"/>
                </a:solidFill>
              </a:rPr>
              <a:t> con </a:t>
            </a:r>
            <a:r>
              <a:rPr lang="en-US" sz="3200" b="1" dirty="0" err="1">
                <a:solidFill>
                  <a:srgbClr val="CC00CC"/>
                </a:solidFill>
              </a:rPr>
              <a:t>vật</a:t>
            </a:r>
            <a:r>
              <a:rPr lang="en-US" sz="3200" b="1" dirty="0">
                <a:solidFill>
                  <a:srgbClr val="CC00CC"/>
                </a:solidFill>
              </a:rPr>
              <a:t>.</a:t>
            </a:r>
          </a:p>
          <a:p>
            <a:r>
              <a:rPr lang="en-US" sz="3200" b="1" dirty="0">
                <a:solidFill>
                  <a:srgbClr val="008000"/>
                </a:solidFill>
              </a:rPr>
              <a:t>-</a:t>
            </a:r>
            <a:r>
              <a:rPr lang="en-US" sz="3200" b="1" dirty="0" err="1">
                <a:solidFill>
                  <a:srgbClr val="008000"/>
                </a:solidFill>
              </a:rPr>
              <a:t>Không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ngắt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hoa</a:t>
            </a:r>
            <a:r>
              <a:rPr lang="en-US" sz="3200" b="1" dirty="0">
                <a:solidFill>
                  <a:srgbClr val="008000"/>
                </a:solidFill>
              </a:rPr>
              <a:t>, </a:t>
            </a:r>
            <a:r>
              <a:rPr lang="en-US" sz="3200" b="1" dirty="0" err="1">
                <a:solidFill>
                  <a:srgbClr val="008000"/>
                </a:solidFill>
              </a:rPr>
              <a:t>bẻ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cành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cây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vừa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giữ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vẻ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đẹp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của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cây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vừa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tránh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tiếp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xúc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vào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gai</a:t>
            </a:r>
            <a:r>
              <a:rPr lang="en-US" sz="3200" b="1" dirty="0">
                <a:solidFill>
                  <a:srgbClr val="008000"/>
                </a:solidFill>
              </a:rPr>
              <a:t>, </a:t>
            </a:r>
            <a:r>
              <a:rPr lang="en-US" sz="3200" b="1" dirty="0" err="1">
                <a:solidFill>
                  <a:srgbClr val="008000"/>
                </a:solidFill>
              </a:rPr>
              <a:t>nhựa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của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cây</a:t>
            </a:r>
            <a:r>
              <a:rPr lang="en-US" sz="3200" b="1" dirty="0">
                <a:solidFill>
                  <a:srgbClr val="008000"/>
                </a:solidFill>
              </a:rPr>
              <a:t>, </a:t>
            </a:r>
            <a:r>
              <a:rPr lang="en-US" sz="3200" b="1" dirty="0" err="1">
                <a:solidFill>
                  <a:srgbClr val="008000"/>
                </a:solidFill>
              </a:rPr>
              <a:t>có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thẻ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gây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bỏng</a:t>
            </a:r>
            <a:r>
              <a:rPr lang="en-US" sz="3200" b="1" dirty="0">
                <a:solidFill>
                  <a:srgbClr val="008000"/>
                </a:solidFill>
              </a:rPr>
              <a:t>, </a:t>
            </a:r>
            <a:r>
              <a:rPr lang="en-US" sz="3200" b="1" dirty="0" err="1">
                <a:solidFill>
                  <a:srgbClr val="008000"/>
                </a:solidFill>
              </a:rPr>
              <a:t>phồng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rộp</a:t>
            </a:r>
            <a:r>
              <a:rPr lang="en-US" sz="3200" b="1" dirty="0">
                <a:solidFill>
                  <a:srgbClr val="008000"/>
                </a:solidFill>
              </a:rPr>
              <a:t>.</a:t>
            </a:r>
          </a:p>
          <a:p>
            <a:r>
              <a:rPr lang="en-US" sz="3200" b="1" dirty="0"/>
              <a:t>-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may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gai</a:t>
            </a:r>
            <a:r>
              <a:rPr lang="en-US" sz="3200" b="1" dirty="0"/>
              <a:t>, </a:t>
            </a:r>
            <a:r>
              <a:rPr lang="en-US" sz="3200" b="1" dirty="0" err="1"/>
              <a:t>nhựa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dính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da, </a:t>
            </a:r>
            <a:r>
              <a:rPr lang="en-US" sz="3200" b="1" dirty="0" err="1"/>
              <a:t>mắt</a:t>
            </a:r>
            <a:r>
              <a:rPr lang="en-US" sz="3200" b="1" dirty="0"/>
              <a:t>; </a:t>
            </a:r>
            <a:r>
              <a:rPr lang="en-US" sz="3200" b="1" dirty="0" err="1"/>
              <a:t>các</a:t>
            </a:r>
            <a:r>
              <a:rPr lang="en-US" sz="3200" b="1" dirty="0"/>
              <a:t> con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cắn</a:t>
            </a:r>
            <a:r>
              <a:rPr lang="en-US" sz="3200" b="1" dirty="0"/>
              <a:t>,…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rửa</a:t>
            </a:r>
            <a:r>
              <a:rPr lang="en-US" sz="3200" b="1" dirty="0"/>
              <a:t> </a:t>
            </a:r>
            <a:r>
              <a:rPr lang="en-US" sz="3200" b="1" dirty="0" err="1"/>
              <a:t>sạch</a:t>
            </a:r>
            <a:r>
              <a:rPr lang="en-US" sz="3200" b="1" dirty="0"/>
              <a:t> </a:t>
            </a:r>
            <a:r>
              <a:rPr lang="en-US" sz="3200" b="1" dirty="0" err="1"/>
              <a:t>vết</a:t>
            </a:r>
            <a:r>
              <a:rPr lang="en-US" sz="3200" b="1" dirty="0"/>
              <a:t> </a:t>
            </a:r>
            <a:r>
              <a:rPr lang="en-US" sz="3200" b="1" dirty="0" err="1"/>
              <a:t>thương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sạch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thời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bè</a:t>
            </a:r>
            <a:r>
              <a:rPr lang="en-US" sz="3200" b="1" dirty="0"/>
              <a:t>, </a:t>
            </a:r>
            <a:r>
              <a:rPr lang="en-US" sz="3200" b="1" dirty="0" err="1"/>
              <a:t>người</a:t>
            </a:r>
            <a:r>
              <a:rPr lang="en-US" sz="3200" b="1" dirty="0"/>
              <a:t> </a:t>
            </a:r>
            <a:r>
              <a:rPr lang="en-US" sz="3200" b="1" dirty="0" err="1"/>
              <a:t>thân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trợ</a:t>
            </a:r>
            <a:r>
              <a:rPr lang="en-US" sz="3200" b="1" dirty="0"/>
              <a:t> </a:t>
            </a:r>
            <a:r>
              <a:rPr lang="en-US" sz="3200" b="1" dirty="0" err="1"/>
              <a:t>giúp</a:t>
            </a:r>
            <a:r>
              <a:rPr lang="en-US" sz="3200" b="1" dirty="0"/>
              <a:t>.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1503058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879103"/>
            <a:ext cx="5299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2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209" y="2124157"/>
            <a:ext cx="81369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hiểu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một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việc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toàn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không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toàn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tiếp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xúc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một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cây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vật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5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6" y="1262373"/>
            <a:ext cx="5302539" cy="525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1" y="182253"/>
            <a:ext cx="103026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6994" y="182253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Việc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dưới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an </a:t>
            </a:r>
            <a:r>
              <a:rPr lang="en-US" sz="3200" b="1" dirty="0" err="1">
                <a:solidFill>
                  <a:srgbClr val="002060"/>
                </a:solidFill>
              </a:rPr>
              <a:t>toàn</a:t>
            </a:r>
            <a:r>
              <a:rPr lang="en-US" sz="3200" b="1" dirty="0">
                <a:solidFill>
                  <a:srgbClr val="002060"/>
                </a:solidFill>
              </a:rPr>
              <a:t>? </a:t>
            </a:r>
          </a:p>
          <a:p>
            <a:r>
              <a:rPr lang="en-US" sz="3200" b="1" dirty="0" err="1">
                <a:solidFill>
                  <a:srgbClr val="002060"/>
                </a:solidFill>
              </a:rPr>
              <a:t>Việc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không</a:t>
            </a:r>
            <a:r>
              <a:rPr lang="en-US" sz="3200" b="1" dirty="0">
                <a:solidFill>
                  <a:srgbClr val="002060"/>
                </a:solidFill>
              </a:rPr>
              <a:t> an </a:t>
            </a:r>
            <a:r>
              <a:rPr lang="en-US" sz="3200" b="1" dirty="0" err="1">
                <a:solidFill>
                  <a:srgbClr val="002060"/>
                </a:solidFill>
              </a:rPr>
              <a:t>toàn</a:t>
            </a:r>
            <a:r>
              <a:rPr lang="en-US" sz="3200" b="1" dirty="0">
                <a:solidFill>
                  <a:srgbClr val="002060"/>
                </a:solidFill>
              </a:rPr>
              <a:t>? </a:t>
            </a:r>
            <a:r>
              <a:rPr lang="en-US" sz="3200" b="1" dirty="0" err="1">
                <a:solidFill>
                  <a:srgbClr val="002060"/>
                </a:solidFill>
              </a:rPr>
              <a:t>Vì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sao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0152" y="2708920"/>
            <a:ext cx="28322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Thảo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luận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nhóm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chia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sẻ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với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endParaRPr lang="en-US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8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5" y="188640"/>
            <a:ext cx="7213785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522920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Không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kéo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đuôi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mèo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bị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mèo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cào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cắn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769492" y="5277969"/>
            <a:ext cx="284901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694"/>
            <a:ext cx="6696744" cy="4482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157192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Không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đứng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đầu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bò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vì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bạn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bị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húc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755576" y="5441138"/>
            <a:ext cx="284901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670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351553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5406" y="5353787"/>
            <a:ext cx="7495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Không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tổ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vì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bị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chúng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đốt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bị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thương</a:t>
            </a:r>
            <a:r>
              <a:rPr lang="en-US" sz="3200" b="1" dirty="0">
                <a:solidFill>
                  <a:srgbClr val="002060"/>
                </a:solidFill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</a:rPr>
              <a:t>chết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829149" y="5438521"/>
            <a:ext cx="284901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8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4" y="116632"/>
            <a:ext cx="6558042" cy="4235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8294" y="4653136"/>
            <a:ext cx="7494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Không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nên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ngắt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hoa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vì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có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thể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bị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gai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đâm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vào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gây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chảy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máu</a:t>
            </a:r>
            <a:r>
              <a:rPr lang="en-US" sz="4000" b="1" dirty="0">
                <a:solidFill>
                  <a:srgbClr val="002060"/>
                </a:solidFill>
              </a:rPr>
              <a:t>.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397101" y="5132792"/>
            <a:ext cx="284901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8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396051" cy="470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3301" y="534856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Khi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dắt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cần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rọ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mõm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bảo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đảm</a:t>
            </a:r>
            <a:r>
              <a:rPr lang="en-US" sz="2400" b="1" dirty="0">
                <a:solidFill>
                  <a:srgbClr val="002060"/>
                </a:solidFill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</a:rPr>
              <a:t>toàn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640689" y="5301208"/>
            <a:ext cx="284901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2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9" y="-27384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3608" y="2348880"/>
            <a:ext cx="7488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Khởi động</a:t>
            </a:r>
            <a:endParaRPr lang="vi-VN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091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5"/>
            <a:ext cx="9144000" cy="26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7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9552" y="-27384"/>
            <a:ext cx="8136904" cy="669674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FF0000"/>
                </a:solidFill>
              </a:rPr>
              <a:t>		      </a:t>
            </a:r>
            <a:r>
              <a:rPr lang="en-US" sz="3200" b="1" dirty="0" err="1">
                <a:solidFill>
                  <a:srgbClr val="FF0000"/>
                </a:solidFill>
              </a:rPr>
              <a:t>Lưu</a:t>
            </a:r>
            <a:r>
              <a:rPr lang="en-US" sz="3200" b="1" dirty="0">
                <a:solidFill>
                  <a:srgbClr val="FF0000"/>
                </a:solidFill>
              </a:rPr>
              <a:t> ý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tiếp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</a:rPr>
              <a:t>vật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chúng</a:t>
            </a:r>
            <a:r>
              <a:rPr lang="en-US" sz="3200" b="1" dirty="0">
                <a:solidFill>
                  <a:srgbClr val="002060"/>
                </a:solidFill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</a:rPr>
              <a:t>cần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cẩn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thận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xảy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những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tổn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thương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đáng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tiếc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cơ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quanh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sz="3200" b="1" dirty="0" err="1">
                <a:solidFill>
                  <a:srgbClr val="002060"/>
                </a:solidFill>
              </a:rPr>
              <a:t>Chúng</a:t>
            </a:r>
            <a:r>
              <a:rPr lang="en-US" sz="3200" b="1" dirty="0">
                <a:solidFill>
                  <a:srgbClr val="002060"/>
                </a:solidFill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</a:rPr>
              <a:t>cần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bạn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bè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giúp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đỡ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nếu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bị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thương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tiếp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cối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hoặc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</a:rPr>
              <a:t>vật</a:t>
            </a:r>
            <a:endParaRPr lang="vi-VN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35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879103"/>
            <a:ext cx="5299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3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209" y="2124157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Xử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lí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tình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huống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11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836712"/>
            <a:ext cx="9396536" cy="2528192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23528" y="3364904"/>
            <a:ext cx="8640960" cy="2924944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CC"/>
                </a:solidFill>
              </a:rPr>
              <a:t>    </a:t>
            </a:r>
            <a:r>
              <a:rPr lang="en-US" sz="2800" b="1" dirty="0" err="1">
                <a:solidFill>
                  <a:srgbClr val="0000CC"/>
                </a:solidFill>
              </a:rPr>
              <a:t>Em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khuyên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bạn</a:t>
            </a:r>
            <a:r>
              <a:rPr lang="en-US" sz="2800" b="1" dirty="0">
                <a:solidFill>
                  <a:srgbClr val="0000CC"/>
                </a:solidFill>
              </a:rPr>
              <a:t>: </a:t>
            </a:r>
            <a:r>
              <a:rPr lang="en-US" sz="2800" b="1" dirty="0" err="1">
                <a:solidFill>
                  <a:srgbClr val="0000CC"/>
                </a:solidFill>
              </a:rPr>
              <a:t>Không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nên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hái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quả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lạ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trên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cây</a:t>
            </a:r>
            <a:r>
              <a:rPr lang="en-US" sz="2800" b="1" dirty="0">
                <a:solidFill>
                  <a:srgbClr val="0000CC"/>
                </a:solidFill>
              </a:rPr>
              <a:t>  </a:t>
            </a:r>
            <a:r>
              <a:rPr lang="en-US" sz="2800" b="1" dirty="0" err="1">
                <a:solidFill>
                  <a:srgbClr val="0000CC"/>
                </a:solidFill>
              </a:rPr>
              <a:t>mọc</a:t>
            </a:r>
            <a:r>
              <a:rPr lang="en-US" sz="2800" b="1" dirty="0">
                <a:solidFill>
                  <a:srgbClr val="0000CC"/>
                </a:solidFill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</a:rPr>
              <a:t>bên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đường</a:t>
            </a:r>
            <a:r>
              <a:rPr lang="en-US" sz="2800" b="1" dirty="0">
                <a:solidFill>
                  <a:srgbClr val="0000CC"/>
                </a:solidFill>
              </a:rPr>
              <a:t> hay </a:t>
            </a:r>
            <a:r>
              <a:rPr lang="en-US" sz="2800" b="1" dirty="0" err="1">
                <a:solidFill>
                  <a:srgbClr val="0000CC"/>
                </a:solidFill>
              </a:rPr>
              <a:t>trong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rừng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ăn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vì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có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thể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gây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ngộ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độc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cơ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thể</a:t>
            </a:r>
            <a:r>
              <a:rPr lang="en-US" sz="2800" b="1" dirty="0">
                <a:solidFill>
                  <a:srgbClr val="0000CC"/>
                </a:solidFill>
              </a:rPr>
              <a:t>. </a:t>
            </a:r>
            <a:endParaRPr lang="vi-VN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59336"/>
              </p:ext>
            </p:extLst>
          </p:nvPr>
        </p:nvGraphicFramePr>
        <p:xfrm>
          <a:off x="381001" y="304800"/>
          <a:ext cx="3542927" cy="618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32327" imgH="4445813" progId="MS_ClipArt_Gallery.2">
                  <p:embed/>
                </p:oleObj>
              </mc:Choice>
              <mc:Fallback>
                <p:oleObj name="Clip" r:id="rId2" imgW="3532327" imgH="44458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304800"/>
                        <a:ext cx="3542927" cy="618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29" descr="XMASCA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19050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23928" y="332656"/>
            <a:ext cx="473352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>
                <a:solidFill>
                  <a:srgbClr val="2714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>
                <a:solidFill>
                  <a:srgbClr val="2714B4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altLang="en-US" sz="4000" b="1" u="sng" dirty="0">
                <a:solidFill>
                  <a:srgbClr val="2714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>
                <a:solidFill>
                  <a:srgbClr val="2714B4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altLang="en-US" sz="4000" b="1" u="sng" dirty="0">
                <a:solidFill>
                  <a:srgbClr val="2714B4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2751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webjong_illustrations_996553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590800" y="3962400"/>
            <a:ext cx="39243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80010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THẦY,CÔ VÀ CÁC EM SỨC KHỎE</a:t>
            </a:r>
          </a:p>
        </p:txBody>
      </p:sp>
      <p:pic>
        <p:nvPicPr>
          <p:cNvPr id="20485" name="Picture 8" descr="AN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1447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8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286" y="764704"/>
            <a:ext cx="5147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Kiểm</a:t>
            </a:r>
            <a:r>
              <a:rPr lang="en-US" sz="54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</a:t>
            </a:r>
            <a:r>
              <a:rPr lang="en-US" sz="54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cũ</a:t>
            </a:r>
            <a:endParaRPr lang="en-US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76147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  </a:t>
            </a:r>
            <a:r>
              <a:rPr lang="en-US" sz="4000" dirty="0" err="1">
                <a:solidFill>
                  <a:srgbClr val="000000"/>
                </a:solidFill>
              </a:rPr>
              <a:t>Hãy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kể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tên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những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việc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em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đã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làm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trong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tuần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để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bảo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vệ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vật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nuôi</a:t>
            </a:r>
            <a:endParaRPr lang="vi-VN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353" y="2420888"/>
            <a:ext cx="86754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vi-VN" sz="115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1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879103"/>
            <a:ext cx="5299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1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209" y="2124157"/>
            <a:ext cx="81369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một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cây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vật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không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toàn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tiếp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xúc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8103"/>
            <a:ext cx="784887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3223" y="531837"/>
            <a:ext cx="7039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Hãy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nói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nguy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hiểm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xảy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ra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chúng</a:t>
            </a:r>
            <a:r>
              <a:rPr lang="en-US" sz="2800" b="1" dirty="0">
                <a:solidFill>
                  <a:srgbClr val="002060"/>
                </a:solidFill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</a:rPr>
              <a:t>khi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tiếp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xúc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cây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</a:rPr>
              <a:t>vật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dưới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đây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7" y="404663"/>
            <a:ext cx="924737" cy="134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5178" y="72442"/>
            <a:ext cx="3797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THẢO LUẬN NHÓM 2</a:t>
            </a:r>
          </a:p>
        </p:txBody>
      </p:sp>
    </p:spTree>
    <p:extLst>
      <p:ext uri="{BB962C8B-B14F-4D97-AF65-F5344CB8AC3E}">
        <p14:creationId xmlns:p14="http://schemas.microsoft.com/office/powerpoint/2010/main" val="10680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5805089" cy="423532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005380" y="188640"/>
            <a:ext cx="4446940" cy="1987929"/>
          </a:xfrm>
          <a:prstGeom prst="wedgeRectCallout">
            <a:avLst>
              <a:gd name="adj1" fmla="val 5598"/>
              <a:gd name="adj2" fmla="val 9194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</a:rPr>
              <a:t>Nhựa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của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cây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hoa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trạng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nguyên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có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thể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gây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khó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chịu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cho</a:t>
            </a:r>
            <a:r>
              <a:rPr lang="en-US" sz="2800" b="1" dirty="0">
                <a:solidFill>
                  <a:srgbClr val="0000CC"/>
                </a:solidFill>
              </a:rPr>
              <a:t> da </a:t>
            </a:r>
            <a:r>
              <a:rPr lang="en-US" sz="2800" b="1" dirty="0" err="1">
                <a:solidFill>
                  <a:srgbClr val="0000CC"/>
                </a:solidFill>
              </a:rPr>
              <a:t>và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mắt</a:t>
            </a:r>
            <a:endParaRPr lang="vi-VN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5112568" cy="463809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707904" y="116632"/>
            <a:ext cx="4392488" cy="1541598"/>
          </a:xfrm>
          <a:prstGeom prst="wedgeEllipseCallout">
            <a:avLst>
              <a:gd name="adj1" fmla="val -33883"/>
              <a:gd name="adj2" fmla="val 97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Nhựa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của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cây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trúc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đào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rất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độc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ăn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thể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chết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endParaRPr lang="vi-V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3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614"/>
            <a:ext cx="5091382" cy="4837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95568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Gai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của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cây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xương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rồng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đâm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tay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thể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gây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viêm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nhiễm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 err="1">
                <a:solidFill>
                  <a:srgbClr val="002060"/>
                </a:solidFill>
              </a:rPr>
              <a:t>Nhựa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xương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gây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rộp</a:t>
            </a:r>
            <a:r>
              <a:rPr lang="en-US" sz="2400" b="1" dirty="0">
                <a:solidFill>
                  <a:srgbClr val="002060"/>
                </a:solidFill>
              </a:rPr>
              <a:t> da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niêm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mắt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217846" y="5085184"/>
            <a:ext cx="360040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4-Point Star 7"/>
          <p:cNvSpPr/>
          <p:nvPr/>
        </p:nvSpPr>
        <p:spPr>
          <a:xfrm>
            <a:off x="179512" y="5801178"/>
            <a:ext cx="360040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11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061073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95568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Rất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nguy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hiểm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khi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để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chạy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ngoài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đường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không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đeo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rọ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mõm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 err="1">
                <a:solidFill>
                  <a:srgbClr val="002060"/>
                </a:solidFill>
              </a:rPr>
              <a:t>Chó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cắn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truyền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dại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217846" y="5085184"/>
            <a:ext cx="360040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4-Point Star 6"/>
          <p:cNvSpPr/>
          <p:nvPr/>
        </p:nvSpPr>
        <p:spPr>
          <a:xfrm>
            <a:off x="179512" y="5801178"/>
            <a:ext cx="360040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9397"/>
            <a:ext cx="6224136" cy="4581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334307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Những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chùm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lông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của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sâu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róm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màu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sắc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sặc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sỡ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thể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gây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độc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4-Point Star 3"/>
          <p:cNvSpPr/>
          <p:nvPr/>
        </p:nvSpPr>
        <p:spPr>
          <a:xfrm>
            <a:off x="217846" y="5463807"/>
            <a:ext cx="360040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573</Words>
  <Application>Microsoft Office PowerPoint</Application>
  <PresentationFormat>On-screen Show (4:3)</PresentationFormat>
  <Paragraphs>46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</cp:lastModifiedBy>
  <cp:revision>22</cp:revision>
  <dcterms:created xsi:type="dcterms:W3CDTF">2020-08-13T09:05:46Z</dcterms:created>
  <dcterms:modified xsi:type="dcterms:W3CDTF">2026-01-28T01:52:12Z</dcterms:modified>
</cp:coreProperties>
</file>