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  <p:sldMasterId id="2147484421" r:id="rId2"/>
  </p:sldMasterIdLst>
  <p:notesMasterIdLst>
    <p:notesMasterId r:id="rId21"/>
  </p:notesMasterIdLst>
  <p:sldIdLst>
    <p:sldId id="300" r:id="rId3"/>
    <p:sldId id="274" r:id="rId4"/>
    <p:sldId id="257" r:id="rId5"/>
    <p:sldId id="268" r:id="rId6"/>
    <p:sldId id="297" r:id="rId7"/>
    <p:sldId id="303" r:id="rId8"/>
    <p:sldId id="290" r:id="rId9"/>
    <p:sldId id="277" r:id="rId10"/>
    <p:sldId id="280" r:id="rId11"/>
    <p:sldId id="292" r:id="rId12"/>
    <p:sldId id="298" r:id="rId13"/>
    <p:sldId id="295" r:id="rId14"/>
    <p:sldId id="304" r:id="rId15"/>
    <p:sldId id="299" r:id="rId16"/>
    <p:sldId id="305" r:id="rId17"/>
    <p:sldId id="306" r:id="rId18"/>
    <p:sldId id="291" r:id="rId19"/>
    <p:sldId id="262" r:id="rId20"/>
  </p:sldIdLst>
  <p:sldSz cx="12192000" cy="6858000"/>
  <p:notesSz cx="7104063" cy="10234613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.VnAvant" panose="020B7200000000000000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99"/>
    <a:srgbClr val="FF3300"/>
    <a:srgbClr val="C1D33F"/>
    <a:srgbClr val="A0C2FC"/>
    <a:srgbClr val="FEB207"/>
    <a:srgbClr val="FB736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0073" autoAdjust="0"/>
  </p:normalViewPr>
  <p:slideViewPr>
    <p:cSldViewPr snapToGrid="0">
      <p:cViewPr varScale="1">
        <p:scale>
          <a:sx n="72" d="100"/>
          <a:sy n="72" d="100"/>
        </p:scale>
        <p:origin x="6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E584E6E-0396-4A73-A020-2E88CE4C1B45}" type="datetimeFigureOut">
              <a:rPr lang="zh-CN" altLang="en-US"/>
              <a:pPr>
                <a:defRPr/>
              </a:pPr>
              <a:t>2026/1/28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等线"/>
                <a:ea typeface="等线"/>
                <a:cs typeface="等线"/>
              </a:defRPr>
            </a:lvl1pPr>
          </a:lstStyle>
          <a:p>
            <a:pPr>
              <a:defRPr/>
            </a:pPr>
            <a:fld id="{ED00F27E-268A-4857-A6B2-5CF379A254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8192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文本占位符 81922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等线" charset="-122"/>
            </a:endParaRPr>
          </a:p>
        </p:txBody>
      </p:sp>
      <p:sp>
        <p:nvSpPr>
          <p:cNvPr id="31748" name="灯片编号占位符 1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804863" indent="-309563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2382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7335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228850" indent="-247650" defTabSz="990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BE213155-789B-4095-ACB8-0628B0353BC5}" type="slidenum">
              <a:rPr lang="en-US" altLang="zh-CN" sz="1300" b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2</a:t>
            </a:fld>
            <a:endParaRPr lang="en-US" altLang="zh-CN" sz="13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14809AF5-1B91-4621-BB42-9A2B0AEC87F5}" type="slidenum">
              <a:rPr lang="zh-CN" altLang="en-US" b="0" smtClean="0">
                <a:latin typeface="等线" charset="-122"/>
                <a:ea typeface="等线" charset="-122"/>
              </a:rPr>
              <a:pPr/>
              <a:t>3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0EDB09ED-7C2D-426E-8E0D-1A009A78EB5B}" type="slidenum">
              <a:rPr lang="zh-CN" altLang="en-US" b="0" smtClean="0">
                <a:latin typeface="等线" charset="-122"/>
                <a:ea typeface="等线" charset="-122"/>
              </a:rPr>
              <a:pPr/>
              <a:t>4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4024313" y="9721850"/>
            <a:ext cx="307816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r" eaLnBrk="1" hangingPunct="1"/>
            <a:fld id="{7280223F-DBDA-4C2C-96E4-48C03F93573F}" type="slidenum">
              <a:rPr lang="zh-CN" altLang="en-US" sz="1200" b="0">
                <a:latin typeface="等线" charset="-122"/>
                <a:ea typeface="等线" charset="-122"/>
              </a:rPr>
              <a:pPr algn="r" eaLnBrk="1" hangingPunct="1"/>
              <a:t>5</a:t>
            </a:fld>
            <a:endParaRPr lang="en-US" altLang="zh-CN" sz="1200" b="0">
              <a:latin typeface="等线" charset="-122"/>
              <a:ea typeface="等线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965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等线" charset="-122"/>
                <a:ea typeface="等线" charset="-122"/>
              </a:defRPr>
            </a:lvl9pPr>
          </a:lstStyle>
          <a:p>
            <a:pPr>
              <a:spcBef>
                <a:spcPct val="0"/>
              </a:spcBef>
            </a:pPr>
            <a:fld id="{2DCF82D3-BD87-4A1F-B6D6-ACF2D81F6382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zh-CN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710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2C45CB64-9A63-47D6-882D-CFFC4E5F2F7D}" type="slidenum">
              <a:rPr lang="en-US" altLang="zh-CN" b="0" smtClean="0">
                <a:latin typeface="等线" charset="-122"/>
                <a:ea typeface="等线" charset="-122"/>
              </a:rPr>
              <a:pPr/>
              <a:t>8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686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文本占位符 686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等线" charset="-122"/>
            </a:endParaRPr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C3D83DF1-0946-463B-AEFD-AECD35DCEAED}" type="slidenum">
              <a:rPr lang="en-US" altLang="zh-CN" b="0" smtClean="0">
                <a:latin typeface="等线" charset="-122"/>
                <a:ea typeface="等线" charset="-122"/>
              </a:rPr>
              <a:pPr/>
              <a:t>9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EC9B60E5-E433-48F2-9DFF-ACAB79374DD3}" type="slidenum">
              <a:rPr lang="zh-CN" altLang="en-US" b="0" smtClean="0">
                <a:latin typeface="等线" charset="-122"/>
                <a:ea typeface="等线" charset="-122"/>
              </a:rPr>
              <a:pPr/>
              <a:t>18</a:t>
            </a:fld>
            <a:endParaRPr lang="en-US" altLang="zh-CN" b="0">
              <a:latin typeface="等线" charset="-122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5536A4D-F3F8-46AA-AA21-801D002C5D82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48F3B85-14D7-455C-8387-FEDA7EFB2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701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052E69A-C5E9-4B3B-991A-14F4840A59E1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E0E2B25-E30B-4A44-9D10-17A493F5A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249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F191FA9-7787-4F09-9EB9-317A1A45047F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9F0681DD-E930-41D2-AA05-1DEEA75E3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663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9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FD598-23CB-48D1-90D1-B0C1DFA737BC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50BFF-9037-4A79-852D-C50A15A63F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47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2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19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953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99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C6C489-0653-4537-8FB0-7EEF5635DDCF}" type="datetimeFigureOut">
              <a:rPr lang="en-US" smtClean="0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5BD12-65C9-41A6-93F8-091B916A62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0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3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D7AD7EC9-16EA-45C6-8C1E-B645271467B4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15033A7F-05AB-4FD3-B6BA-D40E29018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16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9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858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18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2277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2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>
          <a:xfrm>
            <a:off x="-3175" y="-1588"/>
            <a:ext cx="12195175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Right Triangle 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772A2662-FA6B-4AA0-BC37-AA912B4EE709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FE43B7F1-6467-40FD-87FF-2502B9AC5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702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EF158796-6584-4B3A-8477-A7FD946AD525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207BB24-92A5-48C6-993A-EBD50446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859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2451E4E-3D75-4CBD-B5C3-1E41680DE775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5B8CE737-C708-44B7-AFC5-9BCFEFE0F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70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427D14CA-5661-4692-B53F-0E3168F3700F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35AAD0E-0D3C-4207-AF8D-D68DA7BE1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343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3C525C8C-58EE-48DA-BFE5-0900A43B5760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A4D30E5C-33D4-4AB0-9D58-4A4C3A233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382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Right Triangle 17"/>
          <p:cNvSpPr/>
          <p:nvPr/>
        </p:nvSpPr>
        <p:spPr>
          <a:xfrm rot="5400000">
            <a:off x="1720850" y="-1720850"/>
            <a:ext cx="6858000" cy="102997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82B1B22-018B-4952-8378-AE74DBBEB9CF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 b="1">
                <a:solidFill>
                  <a:srgbClr val="434342"/>
                </a:solidFill>
                <a:cs typeface="+mn-cs"/>
              </a:defRPr>
            </a:lvl1pPr>
          </a:lstStyle>
          <a:p>
            <a:pPr>
              <a:defRPr/>
            </a:pPr>
            <a:fld id="{785F2E47-7911-49C8-8CAD-EB9E6244C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23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b="0">
              <a:solidFill>
                <a:srgbClr val="FFFFFF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BF25996D-4842-4683-9F69-6C24AA5813B9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b="1">
                <a:cs typeface="+mn-cs"/>
              </a:defRPr>
            </a:lvl1pPr>
          </a:lstStyle>
          <a:p>
            <a:pPr>
              <a:defRPr/>
            </a:pPr>
            <a:fld id="{2FB4833C-6CA6-4E43-B2A6-5C3096920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83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4765675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5" y="5051425"/>
            <a:ext cx="12195175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365125"/>
            <a:ext cx="10028237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100138"/>
            <a:ext cx="10028237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88" y="5870575"/>
            <a:ext cx="2901950" cy="201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F63D9E-F04B-4822-ABF7-A357F65120AF}" type="datetimeFigureOut">
              <a:rPr lang="en-US"/>
              <a:pPr>
                <a:defRPr/>
              </a:pPr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9475" y="6284913"/>
            <a:ext cx="62992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400" y="6170613"/>
            <a:ext cx="669925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b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51CE57-559D-4F93-B112-C62C3112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  <a:ea typeface="Microsoft YaHei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隶书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隶书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35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2" r:id="rId1"/>
    <p:sldLayoutId id="2147484423" r:id="rId2"/>
    <p:sldLayoutId id="2147484424" r:id="rId3"/>
    <p:sldLayoutId id="2147484425" r:id="rId4"/>
    <p:sldLayoutId id="2147484426" r:id="rId5"/>
    <p:sldLayoutId id="2147484427" r:id="rId6"/>
    <p:sldLayoutId id="2147484428" r:id="rId7"/>
    <p:sldLayoutId id="2147484429" r:id="rId8"/>
    <p:sldLayoutId id="2147484430" r:id="rId9"/>
    <p:sldLayoutId id="2147484431" r:id="rId10"/>
    <p:sldLayoutId id="2147484432" r:id="rId11"/>
    <p:sldLayoutId id="2147484433" r:id="rId12"/>
    <p:sldLayoutId id="214748443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38" y="-136525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1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 dirty="0">
                <a:solidFill>
                  <a:srgbClr val="000000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200" b="1" dirty="0">
              <a:solidFill>
                <a:srgbClr val="000000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41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93688"/>
            <a:ext cx="2290763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485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512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4688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1"/>
          <p:cNvSpPr>
            <a:spLocks noGrp="1"/>
          </p:cNvSpPr>
          <p:nvPr>
            <p:ph type="title"/>
          </p:nvPr>
        </p:nvSpPr>
        <p:spPr bwMode="auto">
          <a:xfrm>
            <a:off x="4074825" y="180253"/>
            <a:ext cx="3295793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LuyÖn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®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äc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tõ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j-ea"/>
                <a:cs typeface="+mj-cs"/>
              </a:rPr>
              <a:t>khã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anose="020B7200000000000000" pitchFamily="34" charset="0"/>
              <a:ea typeface="+mj-ea"/>
              <a:cs typeface="+mj-cs"/>
            </a:endParaRPr>
          </a:p>
        </p:txBody>
      </p:sp>
      <p:sp>
        <p:nvSpPr>
          <p:cNvPr id="13316" name="TextBox 2"/>
          <p:cNvSpPr txBox="1"/>
          <p:nvPr/>
        </p:nvSpPr>
        <p:spPr>
          <a:xfrm>
            <a:off x="3403671" y="1289867"/>
            <a:ext cx="424403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0" dirty="0">
                <a:latin typeface="UTM Avo" panose="02040603050506020204" pitchFamily="18" charset="0"/>
              </a:rPr>
              <a:t>ngay trước mặt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583779" y="2070799"/>
            <a:ext cx="251222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0" dirty="0">
                <a:latin typeface="UTM Avo" panose="02040603050506020204" pitchFamily="18" charset="0"/>
              </a:rPr>
              <a:t>bình tĩnh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3583778" y="2851731"/>
            <a:ext cx="378684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0" dirty="0">
                <a:latin typeface="UTM Avo" panose="02040603050506020204" pitchFamily="18" charset="0"/>
              </a:rPr>
              <a:t>ngon miệng</a:t>
            </a:r>
          </a:p>
        </p:txBody>
      </p:sp>
      <p:sp>
        <p:nvSpPr>
          <p:cNvPr id="10" name="TextBox 2"/>
          <p:cNvSpPr txBox="1"/>
          <p:nvPr/>
        </p:nvSpPr>
        <p:spPr>
          <a:xfrm>
            <a:off x="3583778" y="3705709"/>
            <a:ext cx="251222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0" dirty="0">
                <a:latin typeface="UTM Avo" panose="02040603050506020204" pitchFamily="18" charset="0"/>
              </a:rPr>
              <a:t>chạy lại</a:t>
            </a:r>
          </a:p>
        </p:txBody>
      </p:sp>
      <p:sp>
        <p:nvSpPr>
          <p:cNvPr id="11" name="TextBox 2"/>
          <p:cNvSpPr txBox="1"/>
          <p:nvPr/>
        </p:nvSpPr>
        <p:spPr>
          <a:xfrm>
            <a:off x="3583777" y="4758654"/>
            <a:ext cx="251222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en-US" sz="4000" b="0" dirty="0">
                <a:latin typeface="UTM Avo" panose="02040603050506020204" pitchFamily="18" charset="0"/>
              </a:rPr>
              <a:t>nện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0" y="5505534"/>
            <a:ext cx="11388315" cy="12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7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08"/>
            <a:ext cx="12103100" cy="670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6-Point Star 16"/>
          <p:cNvSpPr/>
          <p:nvPr/>
        </p:nvSpPr>
        <p:spPr>
          <a:xfrm>
            <a:off x="319088" y="631825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6-Point Star 17"/>
          <p:cNvSpPr/>
          <p:nvPr/>
        </p:nvSpPr>
        <p:spPr>
          <a:xfrm>
            <a:off x="-61913" y="1127125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6-Point Star 18"/>
          <p:cNvSpPr/>
          <p:nvPr/>
        </p:nvSpPr>
        <p:spPr>
          <a:xfrm>
            <a:off x="522288" y="1673225"/>
            <a:ext cx="38893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0" name="6-Point Star 19"/>
          <p:cNvSpPr/>
          <p:nvPr/>
        </p:nvSpPr>
        <p:spPr>
          <a:xfrm>
            <a:off x="6643117" y="2071402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1" name="6-Point Star 20"/>
          <p:cNvSpPr/>
          <p:nvPr/>
        </p:nvSpPr>
        <p:spPr>
          <a:xfrm>
            <a:off x="4032250" y="2119313"/>
            <a:ext cx="407988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2" name="6-Point Star 21"/>
          <p:cNvSpPr/>
          <p:nvPr/>
        </p:nvSpPr>
        <p:spPr>
          <a:xfrm>
            <a:off x="4440238" y="2487327"/>
            <a:ext cx="353435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6-Point Star 24"/>
          <p:cNvSpPr/>
          <p:nvPr/>
        </p:nvSpPr>
        <p:spPr>
          <a:xfrm>
            <a:off x="6643118" y="2584307"/>
            <a:ext cx="407987" cy="415925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33512"/>
            <a:ext cx="12192000" cy="285331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i="1" dirty="0">
                <a:solidFill>
                  <a:schemeClr val="tx1"/>
                </a:solidFill>
              </a:rPr>
              <a:t>    </a:t>
            </a:r>
            <a:r>
              <a:rPr lang="en-US" sz="4800" dirty="0" err="1">
                <a:latin typeface="UTM Avo" panose="02040603050506020204" pitchFamily="18" charset="0"/>
              </a:rPr>
              <a:t>Ông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chủ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đang</a:t>
            </a:r>
            <a:r>
              <a:rPr lang="en-US" sz="4800" dirty="0">
                <a:latin typeface="UTM Avo" panose="02040603050506020204" pitchFamily="18" charset="0"/>
              </a:rPr>
              <a:t> ở </a:t>
            </a:r>
            <a:r>
              <a:rPr lang="en-US" sz="4800" dirty="0" err="1">
                <a:latin typeface="UTM Avo" panose="02040603050506020204" pitchFamily="18" charset="0"/>
              </a:rPr>
              <a:t>gần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đó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nghe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thấy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liền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vác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gậy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chạy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lại</a:t>
            </a:r>
            <a:r>
              <a:rPr lang="en-US" sz="4800" dirty="0">
                <a:latin typeface="UTM Avo" panose="02040603050506020204" pitchFamily="18" charset="0"/>
              </a:rPr>
              <a:t>, </a:t>
            </a:r>
            <a:r>
              <a:rPr lang="en-US" sz="4800" dirty="0" err="1">
                <a:latin typeface="UTM Avo" panose="02040603050506020204" pitchFamily="18" charset="0"/>
              </a:rPr>
              <a:t>nện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sói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một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trận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nên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thân</a:t>
            </a:r>
            <a:r>
              <a:rPr lang="en-US" sz="4800" dirty="0">
                <a:latin typeface="UTM Avo" panose="02040603050506020204" pitchFamily="18" charset="0"/>
              </a:rPr>
              <a:t>.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8493907" y="2879591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859097" y="2819985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4571751" y="4368028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74097" y="4368029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730576" y="3658853"/>
            <a:ext cx="195309" cy="6125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574741" y="816429"/>
            <a:ext cx="7042519" cy="856488"/>
          </a:xfrm>
          <a:prstGeom prst="round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Luyện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đọc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câu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71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10"/>
            <a:ext cx="12104688" cy="674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55860" y="554182"/>
            <a:ext cx="798286" cy="52139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dirty="0">
                <a:solidFill>
                  <a:srgbClr val="FF0000"/>
                </a:solidFill>
                <a:latin typeface="UTM Avo" panose="02040603050506020204" pitchFamily="18" charset="0"/>
              </a:rPr>
              <a:t>Đ1</a:t>
            </a:r>
          </a:p>
        </p:txBody>
      </p:sp>
      <p:sp>
        <p:nvSpPr>
          <p:cNvPr id="7" name="Oval 6"/>
          <p:cNvSpPr/>
          <p:nvPr/>
        </p:nvSpPr>
        <p:spPr>
          <a:xfrm>
            <a:off x="3605642" y="2202873"/>
            <a:ext cx="798286" cy="52139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0" dirty="0">
                <a:solidFill>
                  <a:srgbClr val="FF0000"/>
                </a:solidFill>
                <a:latin typeface="UTM Avo" panose="02040603050506020204" pitchFamily="18" charset="0"/>
              </a:rPr>
              <a:t>Đ2</a:t>
            </a:r>
          </a:p>
        </p:txBody>
      </p:sp>
    </p:spTree>
    <p:extLst>
      <p:ext uri="{BB962C8B-B14F-4D97-AF65-F5344CB8AC3E}">
        <p14:creationId xmlns:p14="http://schemas.microsoft.com/office/powerpoint/2010/main" val="30616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725609" y="432087"/>
            <a:ext cx="9983072" cy="5508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2653" y="1863046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BÀI</a:t>
            </a:r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666" y="2040811"/>
            <a:ext cx="3713956" cy="37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9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83022" y="638544"/>
            <a:ext cx="8839372" cy="83820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Khi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thấy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sói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3021" y="1914894"/>
            <a:ext cx="8984979" cy="197883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cách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nào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chủ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đến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cứu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5383" y="4331882"/>
            <a:ext cx="8984979" cy="197883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Khi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nghe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tiếng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của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dê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kêu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ông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chủ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làm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gì</a:t>
            </a:r>
            <a:r>
              <a:rPr lang="en-US" sz="4800" i="1" dirty="0">
                <a:solidFill>
                  <a:schemeClr val="tx1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26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63" y="-460375"/>
            <a:ext cx="2290762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5851525" y="4167188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974725" y="4213225"/>
            <a:ext cx="5381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881601" y="665308"/>
            <a:ext cx="3311381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0" dirty="0">
                <a:latin typeface="UTM Avo" panose="02040603050506020204" pitchFamily="18" charset="0"/>
                <a:ea typeface="Yu Gothic Light" panose="020B0300000000000000" pitchFamily="34" charset="-128"/>
              </a:rPr>
              <a:t>4. Tập viết</a:t>
            </a:r>
            <a:endParaRPr lang="zh-CN" altLang="en-US" sz="3600" b="0" dirty="0">
              <a:latin typeface="UTM Avo" panose="02040603050506020204" pitchFamily="18" charset="0"/>
              <a:ea typeface="Yu Gothic Light" panose="020B0300000000000000" pitchFamily="34" charset="-128"/>
            </a:endParaRPr>
          </a:p>
        </p:txBody>
      </p:sp>
      <p:pic>
        <p:nvPicPr>
          <p:cNvPr id="5530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424113"/>
            <a:ext cx="111347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743200" y="2921000"/>
            <a:ext cx="6604000" cy="95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>
            <a:spAutoFit/>
          </a:bodyPr>
          <a:lstStyle>
            <a:lvl1pPr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1219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1219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5400" b="0" dirty="0">
                <a:latin typeface="UTM Avo" panose="02040603050506020204" pitchFamily="18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556329"/>
            <a:ext cx="31369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5400" b="0" dirty="0">
                <a:solidFill>
                  <a:srgbClr val="FF0000"/>
                </a:solidFill>
                <a:cs typeface="Times New Roman" panose="02020603050405020304" pitchFamily="18" charset="0"/>
              </a:rPr>
              <a:t>oi – ©y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14700" y="769938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 100: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828800" y="2641600"/>
            <a:ext cx="4038600" cy="3683000"/>
            <a:chOff x="1828800" y="2641705"/>
            <a:chExt cx="4038600" cy="3682896"/>
          </a:xfrm>
        </p:grpSpPr>
        <p:sp>
          <p:nvSpPr>
            <p:cNvPr id="3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2095500" y="3365585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>
                  <a:solidFill>
                    <a:srgbClr val="008000"/>
                  </a:solidFill>
                </a:rPr>
                <a:t>oi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653213" y="2641600"/>
            <a:ext cx="4038600" cy="3683000"/>
            <a:chOff x="1828800" y="2641705"/>
            <a:chExt cx="4038600" cy="3682896"/>
          </a:xfrm>
        </p:grpSpPr>
        <p:sp>
          <p:nvSpPr>
            <p:cNvPr id="11" name="Oval 10"/>
            <p:cNvSpPr/>
            <p:nvPr/>
          </p:nvSpPr>
          <p:spPr>
            <a:xfrm>
              <a:off x="1828800" y="2641705"/>
              <a:ext cx="4038600" cy="368289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en-US" b="0">
                <a:solidFill>
                  <a:srgbClr val="FFFFFF"/>
                </a:solidFill>
              </a:endParaRPr>
            </a:p>
          </p:txBody>
        </p:sp>
        <p:sp>
          <p:nvSpPr>
            <p:cNvPr id="35849" name="TextBox 11"/>
            <p:cNvSpPr txBox="1">
              <a:spLocks noChangeArrowheads="1"/>
            </p:cNvSpPr>
            <p:nvPr/>
          </p:nvSpPr>
          <p:spPr bwMode="auto">
            <a:xfrm>
              <a:off x="2095500" y="3443368"/>
              <a:ext cx="3505200" cy="207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6" rIns="91431" bIns="45716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.VnAvant" panose="020B7200000000000000" pitchFamily="34" charset="0"/>
                  <a:ea typeface="SimSun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en-US" sz="13000" b="0" dirty="0">
                  <a:solidFill>
                    <a:srgbClr val="008000"/>
                  </a:solidFill>
                </a:rPr>
                <a:t>©y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27900" y="4279900"/>
            <a:ext cx="2963863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/>
              <a:t>con voi</a:t>
            </a:r>
            <a:endParaRPr lang="en-US" altLang="en-US" sz="4400" b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5758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40167" y="4279611"/>
            <a:ext cx="2955925" cy="91122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v</a:t>
            </a:r>
            <a:r>
              <a:rPr lang="en-US" sz="48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endParaRPr lang="en-US" sz="4800" b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329488" y="5137150"/>
            <a:ext cx="1479550" cy="744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>
                <a:latin typeface="UTM Avo" panose="02040603050506020204" pitchFamily="18" charset="0"/>
              </a:rPr>
              <a:t>v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804275" y="5137150"/>
            <a:ext cx="1487488" cy="744538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endParaRPr lang="en-US" sz="4800" b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5890" y="1566182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 err="1">
                <a:solidFill>
                  <a:srgbClr val="008000"/>
                </a:solidFill>
                <a:latin typeface=".VnAvant" panose="020B7200000000000000" pitchFamily="34" charset="0"/>
              </a:rPr>
              <a:t>oi</a:t>
            </a:r>
            <a:endParaRPr lang="en-US" sz="7200" b="0" dirty="0">
              <a:solidFill>
                <a:srgbClr val="008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20380" y="2780676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255230" y="2779146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 err="1">
                <a:solidFill>
                  <a:srgbClr val="FFFFFF"/>
                </a:solidFill>
                <a:latin typeface=".VnAvant" panose="020B7200000000000000" pitchFamily="34" charset="0"/>
              </a:rPr>
              <a:t>i</a:t>
            </a:r>
            <a:endParaRPr lang="en-US" sz="5400" b="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914400"/>
            <a:ext cx="5153891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75513" y="4294188"/>
            <a:ext cx="3084512" cy="769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/>
            <a:r>
              <a:rPr lang="en-US" altLang="en-US" sz="4400" b="0" dirty="0" err="1"/>
              <a:t>c©y</a:t>
            </a:r>
            <a:r>
              <a:rPr lang="en-US" altLang="en-US" sz="4400" b="0" dirty="0"/>
              <a:t> </a:t>
            </a:r>
            <a:r>
              <a:rPr lang="en-US" altLang="en-US" sz="4400" b="0" dirty="0" err="1"/>
              <a:t>dõa</a:t>
            </a:r>
            <a:endParaRPr lang="en-US" altLang="en-US" sz="4400" b="0" dirty="0"/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309425" y="4310063"/>
            <a:ext cx="3171825" cy="903287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800" b="0" dirty="0" err="1">
                <a:latin typeface=".VnAvant" panose="020B7200000000000000" pitchFamily="34" charset="0"/>
              </a:rPr>
              <a:t>c</a:t>
            </a:r>
            <a:r>
              <a:rPr lang="en-US" sz="4800" b="0" dirty="0" err="1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  <a:endParaRPr lang="en-US" sz="4800" b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318375" y="5221288"/>
            <a:ext cx="1585913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905875" y="5205413"/>
            <a:ext cx="1585913" cy="76993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4000" b="0" dirty="0">
                <a:latin typeface="VNI-Avo" pitchFamily="2" charset="0"/>
              </a:rPr>
              <a:t>­</a:t>
            </a:r>
            <a:r>
              <a:rPr lang="en-US" sz="4000" b="0" dirty="0">
                <a:solidFill>
                  <a:srgbClr val="FF0000"/>
                </a:solidFill>
                <a:latin typeface=".VnAvant" panose="020B7200000000000000" pitchFamily="34" charset="0"/>
              </a:rPr>
              <a:t>©y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5723" y="2090056"/>
            <a:ext cx="1855693" cy="1200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7200" b="0" dirty="0">
                <a:solidFill>
                  <a:srgbClr val="008000"/>
                </a:solidFill>
                <a:latin typeface=".VnAvant" panose="020B7200000000000000" pitchFamily="34" charset="0"/>
              </a:rPr>
              <a:t>©y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53863" y="3257788"/>
            <a:ext cx="941294" cy="8713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6000" b="0" dirty="0">
                <a:solidFill>
                  <a:srgbClr val="FFFFFF"/>
                </a:solidFill>
                <a:latin typeface=".VnAvant" panose="020B7200000000000000" pitchFamily="34" charset="0"/>
              </a:rPr>
              <a:t>©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418876" y="3279266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sz="5400" b="0" dirty="0">
                <a:solidFill>
                  <a:srgbClr val="FFFFFF"/>
                </a:solidFill>
                <a:latin typeface=".VnAvant" panose="020B7200000000000000" pitchFamily="34" charset="0"/>
              </a:rPr>
              <a:t>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57201"/>
            <a:ext cx="3393643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5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8600" y="2006601"/>
            <a:ext cx="233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oi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6200" y="3564691"/>
            <a:ext cx="491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con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voi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86304" y="1972366"/>
            <a:ext cx="233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ây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63904" y="3530457"/>
            <a:ext cx="4912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cây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dừa</a:t>
            </a: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25758"/>
            <a:ext cx="3643313" cy="809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0" dirty="0">
                <a:latin typeface="UTM Avo" panose="02040603050506020204" pitchFamily="18" charset="0"/>
              </a:rPr>
              <a:t>1. </a:t>
            </a:r>
            <a:r>
              <a:rPr lang="en-US" sz="4400" b="0" dirty="0" err="1">
                <a:latin typeface="UTM Avo" panose="02040603050506020204" pitchFamily="18" charset="0"/>
              </a:rPr>
              <a:t>Làm</a:t>
            </a:r>
            <a:r>
              <a:rPr lang="en-US" sz="4400" b="0" dirty="0">
                <a:latin typeface="UTM Avo" panose="02040603050506020204" pitchFamily="18" charset="0"/>
              </a:rPr>
              <a:t> </a:t>
            </a:r>
            <a:r>
              <a:rPr lang="en-US" sz="4400" b="0" dirty="0" err="1">
                <a:latin typeface="UTM Avo" panose="02040603050506020204" pitchFamily="18" charset="0"/>
              </a:rPr>
              <a:t>quen</a:t>
            </a:r>
            <a:endParaRPr lang="en-US" sz="4400" b="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b="0">
              <a:solidFill>
                <a:srgbClr val="FFFFFF">
                  <a:lumMod val="6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66675"/>
            <a:ext cx="120840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632364" y="2576945"/>
            <a:ext cx="1082386" cy="6472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52888" y="4090988"/>
            <a:ext cx="2168525" cy="22431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72063" y="2300288"/>
            <a:ext cx="1149350" cy="9239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897091" y="2695575"/>
            <a:ext cx="1464397" cy="7000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54094" y="4005263"/>
            <a:ext cx="2676597" cy="232886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468688" y="3906838"/>
            <a:ext cx="2752725" cy="23399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 dirty="0">
                <a:solidFill>
                  <a:srgbClr val="FF0000"/>
                </a:solidFill>
              </a:rPr>
              <a:t>oi</a:t>
            </a:r>
            <a:r>
              <a:rPr lang="en-US" altLang="en-US" sz="4000" dirty="0">
                <a:latin typeface="Arial" panose="020B0604020202020204" pitchFamily="34" charset="0"/>
              </a:rPr>
              <a:t>?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图片 67591" descr="PPT素材-0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488" y="-842963"/>
            <a:ext cx="6054726" cy="770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图片 67593" descr="PPT素材-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427038"/>
            <a:ext cx="6705600" cy="755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1"/>
          <p:cNvSpPr txBox="1">
            <a:spLocks noChangeArrowheads="1"/>
          </p:cNvSpPr>
          <p:nvPr/>
        </p:nvSpPr>
        <p:spPr bwMode="auto">
          <a:xfrm>
            <a:off x="504825" y="4041775"/>
            <a:ext cx="4476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</a:rPr>
              <a:t>Tìm các tiếng có chứa vần </a:t>
            </a:r>
            <a:r>
              <a:rPr lang="en-US" altLang="en-US" sz="4000" dirty="0">
                <a:solidFill>
                  <a:srgbClr val="FF0000"/>
                </a:solidFill>
              </a:rPr>
              <a:t>©y </a:t>
            </a:r>
            <a:r>
              <a:rPr lang="en-US" altLang="en-US" sz="4000" dirty="0"/>
              <a:t>?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生班干部竞选自我介绍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177</Words>
  <Application>Microsoft Office PowerPoint</Application>
  <PresentationFormat>Widescreen</PresentationFormat>
  <Paragraphs>61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等线</vt:lpstr>
      <vt:lpstr>.VnAvant</vt:lpstr>
      <vt:lpstr>Arial</vt:lpstr>
      <vt:lpstr>Calibri</vt:lpstr>
      <vt:lpstr>Calibri Light</vt:lpstr>
      <vt:lpstr>Franklin Gothic Book</vt:lpstr>
      <vt:lpstr>Franklin Gothic Medium</vt:lpstr>
      <vt:lpstr>HP001 4 hàng</vt:lpstr>
      <vt:lpstr>UTM Avo</vt:lpstr>
      <vt:lpstr>VNI-Avo</vt:lpstr>
      <vt:lpstr>Wingdings</vt:lpstr>
      <vt:lpstr>Angles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LuyÖn ®äc tõ khã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卡通小学生班干部竞选自我介绍PPT模板</dc:title>
  <dc:creator>win</dc:creator>
  <cp:lastModifiedBy>Laptop</cp:lastModifiedBy>
  <cp:revision>105</cp:revision>
  <dcterms:created xsi:type="dcterms:W3CDTF">2017-07-24T02:09:30Z</dcterms:created>
  <dcterms:modified xsi:type="dcterms:W3CDTF">2026-01-28T01:48:19Z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2052-10.1.0.6660</vt:lpwstr>
  </property>
</Properties>
</file>