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6" r:id="rId4"/>
    <p:sldId id="267" r:id="rId5"/>
    <p:sldId id="268" r:id="rId6"/>
    <p:sldId id="269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guyen Thi Xuan Van" initials="NTXV" lastIdx="1" clrIdx="0">
    <p:extLst>
      <p:ext uri="{19B8F6BF-5375-455C-9EA6-DF929625EA0E}">
        <p15:presenceInfo xmlns:p15="http://schemas.microsoft.com/office/powerpoint/2012/main" userId="Nguyen Thi Xuan Va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34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EAD008-5D89-4D31-B2E3-55D52732A3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D4DF0E-B91B-496E-82DB-F06731F912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76AB60-679E-40E8-8E45-0253D66F63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A83054-E87C-458B-9DBD-0F35DE9BB5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607D15-3A5F-4548-817C-F612D4794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3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DDE7F-0A9E-4059-A0DB-92382315B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52BACF-8570-492E-AC67-10D88126FB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B19C26-A49D-4EDD-90B1-6E81519B9C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5A5E2F-3D80-4FFC-BE0B-42B2BFB4FB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798D3-9D22-4B97-B8AC-8D8A58C7E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641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D3C470B-9A99-4324-BAB7-E966A35CA0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B7F6845-4C8A-4B6F-B6CB-93821BE7C8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566870-2EAC-43CD-866A-CC421F14E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420AB-8AF5-4B0E-9A6D-266F7877D0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4E8B92-8443-4684-BDD0-026FDDD00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80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EB0F-B1AE-4391-896D-B46D2D1F0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CB133-5E89-401C-A3FE-2946258C42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B6C1CF-EBB1-4400-90BA-357C5E7B23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5322DB-3681-4B0E-B26E-0E5B8AF0E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CF4A0-1ABD-45CA-9BBB-4E672A91B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39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8C397-223A-423D-9F14-43537F1723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4A7E38-2610-43F7-A5BA-C8E04FFE0E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8031D2-8B58-4C76-B32F-C63CF27B5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0BC5B6-3427-42AB-8339-E238DB0D47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9AC21E-D54D-4B43-9236-5320BEEE92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476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A6775-0037-4EBB-B062-BFB619B3BD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D47AD-5327-400A-8465-7FF8DD17C5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926510-0B68-4263-9226-874D0038D3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D50AA6-8B69-4A7C-882D-3D3D4964DA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DFF210-7B96-4D1B-8378-B7ED22D7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64F290-CD70-4B68-8388-23005CBDB7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614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6DC0E-E1C6-4A0A-A9EA-90D6734B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D4762E-B7D7-4AAE-A35A-3AB03A8987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4507F0-6AAA-419D-93A2-298D2742D0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CD4421-4CD4-461E-BC9F-A039B807C7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4B5D3FB-F5C0-41EA-8F75-1C2248A828C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14361EE-8B51-4F09-A057-B02292147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2749BD-88AA-49A6-AC7C-F0093CD24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FB3B0-540F-4278-B21C-DFDFA8B246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7664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95D257-D559-4F38-8056-DAFED783B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2527C3-1F44-49DB-87F2-AA98F2899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5C53C3-E84E-42BF-A04B-16ABDE8D47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B3C867-03FF-4E27-AC19-8D970BEDFA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837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41F591-4EC5-417B-BE11-DB742A67D1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4775141-E3C2-4000-BB4A-5CE5CBFAF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29145-E26F-4D7D-A905-B1F171049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74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445672-354B-4108-A9FA-4DFE692F9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749BD1-77CC-43D8-B2B3-8DF45E9731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F6E06D-8713-462E-A8B3-40E7406F4C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F0AAE-4261-48AF-B283-205DC0E57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ECB5DB-30DF-4665-9E04-B26C760D8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CD56A4-66B4-48F6-80BF-B0024CB0A2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035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FE38D0-D695-4F76-9F0A-1CE30AAA36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148101-7303-430A-83A8-53C66BC4E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3261E3-4FEA-465B-8440-4D67C5D2FA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DA6B3B-F3D0-4A37-9283-0755685DF6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88D960-202A-4B05-BBBD-7B2A63ACD4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1D3BD-CC57-4773-AC82-F72C3AE5F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41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36C968F-8C3D-4C8F-816D-E1CF89FE9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97E151-8C76-409C-8890-76E3E3B6AC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0016AE-7FCF-4EFA-A759-1D1E1BC98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1B080-3605-46AC-A486-9C7E071E7B37}" type="datetimeFigureOut">
              <a:rPr lang="en-US" smtClean="0"/>
              <a:pPr/>
              <a:t>1/27/2026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6616-4A8C-402D-8718-457C4498C0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0E1203-FF9D-4E2E-9B53-67441FCCED9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F30AE7-7C5A-43A5-91D4-36838C6450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422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A511D4EC-C103-4163-8E2A-8156CC0F0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6">
            <a:extLst>
              <a:ext uri="{FF2B5EF4-FFF2-40B4-BE49-F238E27FC236}">
                <a16:creationId xmlns:a16="http://schemas.microsoft.com/office/drawing/2014/main" id="{C1298E1E-1310-4195-B952-9DBDCAD70A7E}"/>
              </a:ext>
            </a:extLst>
          </p:cNvPr>
          <p:cNvSpPr txBox="1"/>
          <p:nvPr/>
        </p:nvSpPr>
        <p:spPr>
          <a:xfrm>
            <a:off x="2574426" y="1238041"/>
            <a:ext cx="70431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endParaRPr lang="zh-CN" altLang="en-US" sz="4000" b="1" dirty="0">
              <a:ln w="9525">
                <a:noFill/>
              </a:ln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5A53326-6EE5-4D14-848E-1D453C6954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6" r="8321" b="76039"/>
          <a:stretch/>
        </p:blipFill>
        <p:spPr>
          <a:xfrm>
            <a:off x="2028092" y="1498199"/>
            <a:ext cx="8644218" cy="281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990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i1304.photobucket.com/albums/s522/HuyMechanic/Kute/khung-anh-dep1copy_zpsacfbb0ef.png">
            <a:extLst>
              <a:ext uri="{FF2B5EF4-FFF2-40B4-BE49-F238E27FC236}">
                <a16:creationId xmlns:a16="http://schemas.microsoft.com/office/drawing/2014/main" id="{8ABA55D6-569C-46BC-A93A-EF32323339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219689"/>
            <a:ext cx="12191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5">
            <a:extLst>
              <a:ext uri="{FF2B5EF4-FFF2-40B4-BE49-F238E27FC236}">
                <a16:creationId xmlns:a16="http://schemas.microsoft.com/office/drawing/2014/main" id="{8E091F57-9C0D-49F2-9922-6BCA1804CEDA}"/>
              </a:ext>
            </a:extLst>
          </p:cNvPr>
          <p:cNvGrpSpPr/>
          <p:nvPr/>
        </p:nvGrpSpPr>
        <p:grpSpPr>
          <a:xfrm>
            <a:off x="4778085" y="1901482"/>
            <a:ext cx="2635827" cy="1307829"/>
            <a:chOff x="3764973" y="1756202"/>
            <a:chExt cx="2978727" cy="3277030"/>
          </a:xfrm>
        </p:grpSpPr>
        <p:sp>
          <p:nvSpPr>
            <p:cNvPr id="6" name="椭圆 6">
              <a:extLst>
                <a:ext uri="{FF2B5EF4-FFF2-40B4-BE49-F238E27FC236}">
                  <a16:creationId xmlns:a16="http://schemas.microsoft.com/office/drawing/2014/main" id="{A1D98FC6-751D-432C-A4DC-3CBCA03D5CBB}"/>
                </a:ext>
              </a:extLst>
            </p:cNvPr>
            <p:cNvSpPr/>
            <p:nvPr/>
          </p:nvSpPr>
          <p:spPr>
            <a:xfrm>
              <a:off x="3764973" y="1756202"/>
              <a:ext cx="2978727" cy="3277030"/>
            </a:xfrm>
            <a:prstGeom prst="ellipse">
              <a:avLst/>
            </a:prstGeom>
            <a:solidFill>
              <a:srgbClr val="10AB00"/>
            </a:solidFill>
            <a:ln w="762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文本框 7">
              <a:extLst>
                <a:ext uri="{FF2B5EF4-FFF2-40B4-BE49-F238E27FC236}">
                  <a16:creationId xmlns:a16="http://schemas.microsoft.com/office/drawing/2014/main" id="{5116CD88-044C-4BB1-89E3-2B9D2808E666}"/>
                </a:ext>
              </a:extLst>
            </p:cNvPr>
            <p:cNvSpPr txBox="1"/>
            <p:nvPr/>
          </p:nvSpPr>
          <p:spPr>
            <a:xfrm>
              <a:off x="3986243" y="1756202"/>
              <a:ext cx="2757457" cy="27763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6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Tiết</a:t>
              </a:r>
              <a:r>
                <a:rPr kumimoji="0" lang="en-US" altLang="zh-CN" sz="66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Times New Roman" panose="02020603050405020304" pitchFamily="18" charset="0"/>
                  <a:ea typeface="宋体" panose="02010600030101010101" pitchFamily="2" charset="-122"/>
                  <a:cs typeface="Times New Roman" panose="02020603050405020304" pitchFamily="18" charset="0"/>
                </a:rPr>
                <a:t> 2</a:t>
              </a:r>
              <a:endParaRPr kumimoji="0" lang="zh-CN" altLang="en-US" sz="66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EFF1854C-01D1-4E1C-AD04-657EA26AB6CA}"/>
              </a:ext>
            </a:extLst>
          </p:cNvPr>
          <p:cNvSpPr txBox="1"/>
          <p:nvPr/>
        </p:nvSpPr>
        <p:spPr>
          <a:xfrm>
            <a:off x="3845169" y="3359736"/>
            <a:ext cx="491883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</p:spTree>
    <p:extLst>
      <p:ext uri="{BB962C8B-B14F-4D97-AF65-F5344CB8AC3E}">
        <p14:creationId xmlns:p14="http://schemas.microsoft.com/office/powerpoint/2010/main" val="2452997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Hình ảnh 2">
            <a:extLst>
              <a:ext uri="{FF2B5EF4-FFF2-40B4-BE49-F238E27FC236}">
                <a16:creationId xmlns:a16="http://schemas.microsoft.com/office/drawing/2014/main" id="{57CF6030-A10E-4FE4-99C5-D12358ED620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948769-5B2B-41FA-BF4C-18CA33ABA3C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81" t="17114" r="7826" b="61592"/>
          <a:stretch/>
        </p:blipFill>
        <p:spPr>
          <a:xfrm>
            <a:off x="95535" y="2096740"/>
            <a:ext cx="12096465" cy="411313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26DD987-345A-44FC-886C-52C39BF6BD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93" t="13334" r="76558" b="82487"/>
          <a:stretch/>
        </p:blipFill>
        <p:spPr>
          <a:xfrm>
            <a:off x="300251" y="1445324"/>
            <a:ext cx="1897039" cy="696036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13B1AC74-025B-4685-9672-64EF32C6EAB3}"/>
              </a:ext>
            </a:extLst>
          </p:cNvPr>
          <p:cNvSpPr/>
          <p:nvPr/>
        </p:nvSpPr>
        <p:spPr>
          <a:xfrm>
            <a:off x="4151376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12E7206-0F51-4ECD-985F-98BC85030000}"/>
              </a:ext>
            </a:extLst>
          </p:cNvPr>
          <p:cNvSpPr/>
          <p:nvPr/>
        </p:nvSpPr>
        <p:spPr>
          <a:xfrm>
            <a:off x="4998720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707A5E6-1413-4919-BFAB-C2BC6D850FC3}"/>
              </a:ext>
            </a:extLst>
          </p:cNvPr>
          <p:cNvSpPr/>
          <p:nvPr/>
        </p:nvSpPr>
        <p:spPr>
          <a:xfrm>
            <a:off x="7748015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E3996089-CFF8-434D-87B7-055722B01AD3}"/>
              </a:ext>
            </a:extLst>
          </p:cNvPr>
          <p:cNvSpPr/>
          <p:nvPr/>
        </p:nvSpPr>
        <p:spPr>
          <a:xfrm>
            <a:off x="8566881" y="2287948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6576132-5498-49D8-8D2E-729617B174E7}"/>
              </a:ext>
            </a:extLst>
          </p:cNvPr>
          <p:cNvSpPr/>
          <p:nvPr/>
        </p:nvSpPr>
        <p:spPr>
          <a:xfrm>
            <a:off x="3328416" y="371949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E18F653-9412-45B2-9AA2-16A36D71146D}"/>
              </a:ext>
            </a:extLst>
          </p:cNvPr>
          <p:cNvSpPr/>
          <p:nvPr/>
        </p:nvSpPr>
        <p:spPr>
          <a:xfrm>
            <a:off x="4194048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9FC7536-ADA4-4517-8C88-DD5BA71A5309}"/>
              </a:ext>
            </a:extLst>
          </p:cNvPr>
          <p:cNvSpPr/>
          <p:nvPr/>
        </p:nvSpPr>
        <p:spPr>
          <a:xfrm>
            <a:off x="10247376" y="3738796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AF620D9-B52F-4DF2-8CAD-3FB9B9B2D52C}"/>
              </a:ext>
            </a:extLst>
          </p:cNvPr>
          <p:cNvSpPr/>
          <p:nvPr/>
        </p:nvSpPr>
        <p:spPr>
          <a:xfrm>
            <a:off x="11052048" y="3759890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D574B3-70FF-42C5-B9E0-A18F691530AC}"/>
              </a:ext>
            </a:extLst>
          </p:cNvPr>
          <p:cNvSpPr/>
          <p:nvPr/>
        </p:nvSpPr>
        <p:spPr>
          <a:xfrm>
            <a:off x="3328416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EEAFA27-7FB5-406E-930C-FAAE766BE127}"/>
              </a:ext>
            </a:extLst>
          </p:cNvPr>
          <p:cNvSpPr/>
          <p:nvPr/>
        </p:nvSpPr>
        <p:spPr>
          <a:xfrm>
            <a:off x="4998720" y="5043987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E5A84E74-9256-4EB0-950A-FA30BF8C46AB}"/>
              </a:ext>
            </a:extLst>
          </p:cNvPr>
          <p:cNvSpPr/>
          <p:nvPr/>
        </p:nvSpPr>
        <p:spPr>
          <a:xfrm>
            <a:off x="8640035" y="5046221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A34E5FC-93C7-4BE0-93FB-D77AC2FD3BF9}"/>
              </a:ext>
            </a:extLst>
          </p:cNvPr>
          <p:cNvSpPr/>
          <p:nvPr/>
        </p:nvSpPr>
        <p:spPr>
          <a:xfrm>
            <a:off x="10302242" y="5094703"/>
            <a:ext cx="694944" cy="6223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</p:spTree>
    <p:extLst>
      <p:ext uri="{BB962C8B-B14F-4D97-AF65-F5344CB8AC3E}">
        <p14:creationId xmlns:p14="http://schemas.microsoft.com/office/powerpoint/2010/main" val="63612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Hình ảnh 2">
            <a:extLst>
              <a:ext uri="{FF2B5EF4-FFF2-40B4-BE49-F238E27FC236}">
                <a16:creationId xmlns:a16="http://schemas.microsoft.com/office/drawing/2014/main" id="{50D9411B-DED3-46D6-802E-2BC206C4414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92775" y="185331"/>
            <a:ext cx="3022600" cy="12599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9369380-F018-4B4F-9389-ABECD67202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9" t="39200" r="59149" b="55986"/>
          <a:stretch/>
        </p:blipFill>
        <p:spPr>
          <a:xfrm>
            <a:off x="192775" y="1445324"/>
            <a:ext cx="6573785" cy="98698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2AF35-289F-470A-9BAB-CBBDFC16CBC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92369" y="2432304"/>
            <a:ext cx="9073661" cy="44256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9806DDF-189F-4E17-9872-063B3627BCC6}"/>
              </a:ext>
            </a:extLst>
          </p:cNvPr>
          <p:cNvSpPr/>
          <p:nvPr/>
        </p:nvSpPr>
        <p:spPr>
          <a:xfrm>
            <a:off x="7939449" y="1978764"/>
            <a:ext cx="2596896" cy="12527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E4B03C-9AC9-4ACD-AB58-DD9888A2FB3E}"/>
              </a:ext>
            </a:extLst>
          </p:cNvPr>
          <p:cNvSpPr/>
          <p:nvPr/>
        </p:nvSpPr>
        <p:spPr>
          <a:xfrm>
            <a:off x="7419366" y="1004576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DB3CF0-2443-4267-80A5-B982F2887C7A}"/>
              </a:ext>
            </a:extLst>
          </p:cNvPr>
          <p:cNvSpPr/>
          <p:nvPr/>
        </p:nvSpPr>
        <p:spPr>
          <a:xfrm>
            <a:off x="6874977" y="1470042"/>
            <a:ext cx="3767328" cy="9869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kẹo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BA9902C-432C-46EE-BDD0-B531481FD8DB}"/>
              </a:ext>
            </a:extLst>
          </p:cNvPr>
          <p:cNvSpPr/>
          <p:nvPr/>
        </p:nvSpPr>
        <p:spPr>
          <a:xfrm>
            <a:off x="7577797" y="2942231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10DA39E-84BD-441A-9672-7339386262D2}"/>
              </a:ext>
            </a:extLst>
          </p:cNvPr>
          <p:cNvSpPr/>
          <p:nvPr/>
        </p:nvSpPr>
        <p:spPr>
          <a:xfrm>
            <a:off x="8151737" y="3573182"/>
            <a:ext cx="2619447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D132A66-7FAA-48EF-B9F0-93D810D8F4F4}"/>
              </a:ext>
            </a:extLst>
          </p:cNvPr>
          <p:cNvSpPr/>
          <p:nvPr/>
        </p:nvSpPr>
        <p:spPr>
          <a:xfrm>
            <a:off x="7718474" y="4151704"/>
            <a:ext cx="3767328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BDADF47-4B6C-4204-A00E-C11001336E71}"/>
              </a:ext>
            </a:extLst>
          </p:cNvPr>
          <p:cNvSpPr/>
          <p:nvPr/>
        </p:nvSpPr>
        <p:spPr>
          <a:xfrm>
            <a:off x="7829674" y="4882360"/>
            <a:ext cx="3897593" cy="5785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370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175D8D-5FE0-4A8A-A641-55A9565778F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F990DAF-060D-4CC7-839D-5335CE642382}"/>
              </a:ext>
            </a:extLst>
          </p:cNvPr>
          <p:cNvSpPr/>
          <p:nvPr/>
        </p:nvSpPr>
        <p:spPr>
          <a:xfrm>
            <a:off x="2917886" y="524386"/>
            <a:ext cx="635622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vi-VN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ờng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giấu</a:t>
            </a:r>
            <a:r>
              <a:rPr lang="en-US" sz="4400" b="1" dirty="0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/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4400" b="1" cap="none" spc="0" dirty="0">
              <a:ln/>
              <a:solidFill>
                <a:schemeClr val="accent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4B0CBA49-2A51-4817-A50E-6184493B4258}"/>
              </a:ext>
            </a:extLst>
          </p:cNvPr>
          <p:cNvGrpSpPr/>
          <p:nvPr/>
        </p:nvGrpSpPr>
        <p:grpSpPr>
          <a:xfrm>
            <a:off x="832513" y="1528549"/>
            <a:ext cx="11027391" cy="5070144"/>
            <a:chOff x="832513" y="1528549"/>
            <a:chExt cx="11027391" cy="5070144"/>
          </a:xfrm>
        </p:grpSpPr>
        <p:sp>
          <p:nvSpPr>
            <p:cNvPr id="11" name="Rectangle: Rounded Corners 10">
              <a:extLst>
                <a:ext uri="{FF2B5EF4-FFF2-40B4-BE49-F238E27FC236}">
                  <a16:creationId xmlns:a16="http://schemas.microsoft.com/office/drawing/2014/main" id="{CBB81671-C47C-443C-9E92-8E7B06F26E8B}"/>
                </a:ext>
              </a:extLst>
            </p:cNvPr>
            <p:cNvSpPr/>
            <p:nvPr/>
          </p:nvSpPr>
          <p:spPr>
            <a:xfrm>
              <a:off x="832513" y="1528549"/>
              <a:ext cx="11027391" cy="5070144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Cách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i: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nhóm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bắt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đầu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xuất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phất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l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ở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mặt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xắc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rồi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di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chuyển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bằng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chấm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nhận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Nếu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hình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  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thì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tiếp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ớng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mũi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tên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Đọc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571500" indent="-571500">
                <a:buFontTx/>
                <a:buChar char="-"/>
              </a:pP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Trò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ơ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kết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thúc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ng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ời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đ</a:t>
              </a:r>
              <a:r>
                <a:rPr lang="vi-VN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ư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ợc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Đảo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giấu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err="1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vàng</a:t>
              </a:r>
              <a:r>
                <a:rPr lang="en-US" sz="3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endParaRPr lang="en-US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43A00F7-331E-4E70-9D02-C129A6DC35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3379" t="9552" r="12875" b="81134"/>
            <a:stretch/>
          </p:blipFill>
          <p:spPr>
            <a:xfrm>
              <a:off x="6250674" y="2912441"/>
              <a:ext cx="668741" cy="638734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A6B48E1-D7E1-4C85-9B80-62F83080D31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334" t="24410" r="51893" b="72407"/>
            <a:stretch/>
          </p:blipFill>
          <p:spPr>
            <a:xfrm>
              <a:off x="4362734" y="3968087"/>
              <a:ext cx="727881" cy="67215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04539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F69413A-B8A9-4FD5-9E3E-07283E9165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28" t="4980" r="63935" b="87259"/>
          <a:stretch/>
        </p:blipFill>
        <p:spPr>
          <a:xfrm>
            <a:off x="95535" y="259307"/>
            <a:ext cx="2142698" cy="914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B8AC87A-8F8A-46D0-B352-8F3F26ADE59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835" b="92857" l="10677" r="83333">
                        <a14:foregroundMark x1="40451" y1="37131" x2="51042" y2="49877"/>
                        <a14:foregroundMark x1="34462" y1="42549" x2="48785" y2="53756"/>
                        <a14:foregroundMark x1="20747" y1="87623" x2="33333" y2="70690"/>
                        <a14:foregroundMark x1="20833" y1="88116" x2="32552" y2="89286"/>
                        <a14:foregroundMark x1="21701" y1="91749" x2="32118" y2="76970"/>
                        <a14:foregroundMark x1="13455" y1="78756" x2="37240" y2="85160"/>
                        <a14:foregroundMark x1="16927" y1="72475" x2="35764" y2="87746"/>
                        <a14:foregroundMark x1="14497" y1="73522" x2="23090" y2="831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817" t="32039" r="15400" b="7264"/>
          <a:stretch/>
        </p:blipFill>
        <p:spPr>
          <a:xfrm>
            <a:off x="95534" y="117232"/>
            <a:ext cx="11791665" cy="669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42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</TotalTime>
  <Words>157</Words>
  <Application>Microsoft Office PowerPoint</Application>
  <PresentationFormat>Widescreen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Nguyen Thi Xuan Van</dc:creator>
  <cp:lastModifiedBy>Laptop</cp:lastModifiedBy>
  <cp:revision>115</cp:revision>
  <dcterms:created xsi:type="dcterms:W3CDTF">2020-08-15T17:27:32Z</dcterms:created>
  <dcterms:modified xsi:type="dcterms:W3CDTF">2026-01-27T09:46:23Z</dcterms:modified>
</cp:coreProperties>
</file>