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1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E7BFFF65-F98F-407C-B83B-83BD0FA4FBC4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0DD6907F-A282-44F0-B338-F67271DFA58A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237996" y="3592600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084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4.violet.vn/uploads/blogs/730254/khung_anh_1/023o_500.png">
            <a:extLst>
              <a:ext uri="{FF2B5EF4-FFF2-40B4-BE49-F238E27FC236}">
                <a16:creationId xmlns:a16="http://schemas.microsoft.com/office/drawing/2014/main" id="{C7E6888E-EB54-4DDA-97F1-9DDC8FD0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466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310C89-29D7-43D3-8E9D-3BBF009B8926}"/>
              </a:ext>
            </a:extLst>
          </p:cNvPr>
          <p:cNvSpPr/>
          <p:nvPr/>
        </p:nvSpPr>
        <p:spPr>
          <a:xfrm>
            <a:off x="2543909" y="2767280"/>
            <a:ext cx="64697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ỞI ĐỘNG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6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1350241" y="1367904"/>
            <a:ext cx="4047336" cy="4528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707738" y="2342249"/>
            <a:ext cx="5134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397576" y="3213754"/>
            <a:ext cx="526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43052" y="4613453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4949197" y="149474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1984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6A6AF421-5E92-4DDA-B5E2-7B06E24F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576543"/>
              </p:ext>
            </p:extLst>
          </p:nvPr>
        </p:nvGraphicFramePr>
        <p:xfrm>
          <a:off x="424070" y="13384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:a16="http://schemas.microsoft.com/office/drawing/2014/main" val="2918391857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4075812513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1235782681"/>
                    </a:ext>
                  </a:extLst>
                </a:gridCol>
                <a:gridCol w="2120348">
                  <a:extLst>
                    <a:ext uri="{9D8B030D-6E8A-4147-A177-3AD203B41FA5}">
                      <a16:colId xmlns:a16="http://schemas.microsoft.com/office/drawing/2014/main" val="1235228389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429655203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val="176055528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36306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6857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6613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11765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69049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424070" y="2395330"/>
            <a:ext cx="2531165" cy="91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424070" y="3309722"/>
            <a:ext cx="2531165" cy="80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424070" y="4065103"/>
            <a:ext cx="2531165" cy="977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424070" y="5095466"/>
            <a:ext cx="2531165" cy="88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424070" y="6009859"/>
            <a:ext cx="2531165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5989983" y="2395330"/>
            <a:ext cx="2173355" cy="82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5989983" y="3226913"/>
            <a:ext cx="2173355" cy="91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5989983" y="4147929"/>
            <a:ext cx="2173355" cy="97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5989983" y="5095465"/>
            <a:ext cx="2173355" cy="848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5989983" y="5943606"/>
            <a:ext cx="2173355" cy="947227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EF3EAEA4-4A15-43CE-B622-3448BB6AE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78352" y="155083"/>
            <a:ext cx="3022600" cy="97735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076D02-1767-4A10-BC7B-C8A5DAE03C41}"/>
              </a:ext>
            </a:extLst>
          </p:cNvPr>
          <p:cNvSpPr/>
          <p:nvPr/>
        </p:nvSpPr>
        <p:spPr>
          <a:xfrm>
            <a:off x="3041373" y="25079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D94459-D64D-43F2-BF91-F97A953CCA72}"/>
              </a:ext>
            </a:extLst>
          </p:cNvPr>
          <p:cNvSpPr/>
          <p:nvPr/>
        </p:nvSpPr>
        <p:spPr>
          <a:xfrm>
            <a:off x="9296397" y="416730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CBCCE1-9178-4B6D-8BB5-62E90DADF73D}"/>
              </a:ext>
            </a:extLst>
          </p:cNvPr>
          <p:cNvSpPr/>
          <p:nvPr/>
        </p:nvSpPr>
        <p:spPr>
          <a:xfrm>
            <a:off x="3041373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77579E-149A-476E-B6D6-6E1A0CB96948}"/>
              </a:ext>
            </a:extLst>
          </p:cNvPr>
          <p:cNvSpPr/>
          <p:nvPr/>
        </p:nvSpPr>
        <p:spPr>
          <a:xfrm>
            <a:off x="3041373" y="42402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4AC0D1-44E6-4435-833C-99D26F4E40EE}"/>
              </a:ext>
            </a:extLst>
          </p:cNvPr>
          <p:cNvSpPr/>
          <p:nvPr/>
        </p:nvSpPr>
        <p:spPr>
          <a:xfrm>
            <a:off x="3131377" y="51800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2FEC4F-E49B-4247-8B48-ED407A42B1B2}"/>
              </a:ext>
            </a:extLst>
          </p:cNvPr>
          <p:cNvSpPr/>
          <p:nvPr/>
        </p:nvSpPr>
        <p:spPr>
          <a:xfrm>
            <a:off x="3131376" y="61199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47E091-8698-40FD-B638-FBDB67B8F791}"/>
              </a:ext>
            </a:extLst>
          </p:cNvPr>
          <p:cNvSpPr/>
          <p:nvPr/>
        </p:nvSpPr>
        <p:spPr>
          <a:xfrm>
            <a:off x="8203094" y="24963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D3F578-5381-4A9B-95E6-4D3605F07DC3}"/>
              </a:ext>
            </a:extLst>
          </p:cNvPr>
          <p:cNvSpPr/>
          <p:nvPr/>
        </p:nvSpPr>
        <p:spPr>
          <a:xfrm>
            <a:off x="8203094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738261-2DA8-4345-BBC4-D07A63C12980}"/>
              </a:ext>
            </a:extLst>
          </p:cNvPr>
          <p:cNvSpPr/>
          <p:nvPr/>
        </p:nvSpPr>
        <p:spPr>
          <a:xfrm>
            <a:off x="8163338" y="42842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25F435-3348-4614-85F5-939286481D4C}"/>
              </a:ext>
            </a:extLst>
          </p:cNvPr>
          <p:cNvSpPr/>
          <p:nvPr/>
        </p:nvSpPr>
        <p:spPr>
          <a:xfrm>
            <a:off x="8130206" y="51782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4E832A-C1C2-4955-BF8C-1BED1012FA58}"/>
              </a:ext>
            </a:extLst>
          </p:cNvPr>
          <p:cNvSpPr/>
          <p:nvPr/>
        </p:nvSpPr>
        <p:spPr>
          <a:xfrm>
            <a:off x="8229599" y="60604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BE022F0-01E6-4AC3-81E3-71DC70140A11}"/>
              </a:ext>
            </a:extLst>
          </p:cNvPr>
          <p:cNvSpPr/>
          <p:nvPr/>
        </p:nvSpPr>
        <p:spPr>
          <a:xfrm>
            <a:off x="4022035" y="3329114"/>
            <a:ext cx="1934818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19D00A-906B-4ED8-A315-AB9B6B4F68BC}"/>
              </a:ext>
            </a:extLst>
          </p:cNvPr>
          <p:cNvSpPr/>
          <p:nvPr/>
        </p:nvSpPr>
        <p:spPr>
          <a:xfrm>
            <a:off x="4022035" y="421322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17DEB1-A7C3-493E-96C3-C86204BE3FDB}"/>
              </a:ext>
            </a:extLst>
          </p:cNvPr>
          <p:cNvSpPr/>
          <p:nvPr/>
        </p:nvSpPr>
        <p:spPr>
          <a:xfrm>
            <a:off x="4061795" y="5111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9795FAE-30B9-413E-9B87-AFD1116C13C9}"/>
              </a:ext>
            </a:extLst>
          </p:cNvPr>
          <p:cNvSpPr/>
          <p:nvPr/>
        </p:nvSpPr>
        <p:spPr>
          <a:xfrm>
            <a:off x="4022035" y="59989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AFAE701-812D-48F1-90B4-22731C0D4CF5}"/>
              </a:ext>
            </a:extLst>
          </p:cNvPr>
          <p:cNvSpPr/>
          <p:nvPr/>
        </p:nvSpPr>
        <p:spPr>
          <a:xfrm>
            <a:off x="9263268" y="2440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DF52A5F-5FC9-4A6C-800E-9CC9E2E5CE31}"/>
              </a:ext>
            </a:extLst>
          </p:cNvPr>
          <p:cNvSpPr/>
          <p:nvPr/>
        </p:nvSpPr>
        <p:spPr>
          <a:xfrm>
            <a:off x="9289771" y="3329114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568A6A5-EE2D-4D07-BF57-2FAB322B04EC}"/>
              </a:ext>
            </a:extLst>
          </p:cNvPr>
          <p:cNvSpPr/>
          <p:nvPr/>
        </p:nvSpPr>
        <p:spPr>
          <a:xfrm>
            <a:off x="4061791" y="24923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929DE50-C3DA-4533-B44E-8B3E8E63F70F}"/>
              </a:ext>
            </a:extLst>
          </p:cNvPr>
          <p:cNvSpPr/>
          <p:nvPr/>
        </p:nvSpPr>
        <p:spPr>
          <a:xfrm>
            <a:off x="9263268" y="51252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CE552E3-071A-4156-B6F1-D5ACDEF0F774}"/>
              </a:ext>
            </a:extLst>
          </p:cNvPr>
          <p:cNvSpPr/>
          <p:nvPr/>
        </p:nvSpPr>
        <p:spPr>
          <a:xfrm>
            <a:off x="9329522" y="598334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92CBB29-990F-4556-B2F2-14F2C1E57A5B}"/>
              </a:ext>
            </a:extLst>
          </p:cNvPr>
          <p:cNvGrpSpPr/>
          <p:nvPr/>
        </p:nvGrpSpPr>
        <p:grpSpPr>
          <a:xfrm>
            <a:off x="171450" y="1348958"/>
            <a:ext cx="12020550" cy="5509042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88F859-1521-4A85-AEDD-229E6D8FC2D2}"/>
              </a:ext>
            </a:extLst>
          </p:cNvPr>
          <p:cNvSpPr/>
          <p:nvPr/>
        </p:nvSpPr>
        <p:spPr>
          <a:xfrm>
            <a:off x="11013743" y="3785084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BDDA94-03CE-4BB8-A9ED-C5306C3A636E}"/>
              </a:ext>
            </a:extLst>
          </p:cNvPr>
          <p:cNvSpPr/>
          <p:nvPr/>
        </p:nvSpPr>
        <p:spPr>
          <a:xfrm>
            <a:off x="11013742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FC6301-99E2-4028-B5F9-F3559CB7C656}"/>
              </a:ext>
            </a:extLst>
          </p:cNvPr>
          <p:cNvSpPr/>
          <p:nvPr/>
        </p:nvSpPr>
        <p:spPr>
          <a:xfrm>
            <a:off x="5122461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38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84629B00-EEA3-4C05-A3E1-AE75C84F1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171450" y="1348958"/>
            <a:ext cx="2042616" cy="1078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1091821" y="2427131"/>
            <a:ext cx="10167581" cy="38644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561B98-30DB-4FF1-ACF4-675CE006C9B9}"/>
              </a:ext>
            </a:extLst>
          </p:cNvPr>
          <p:cNvSpPr/>
          <p:nvPr/>
        </p:nvSpPr>
        <p:spPr>
          <a:xfrm>
            <a:off x="3022600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A0C7E2-D620-4337-970A-1C286E5908ED}"/>
              </a:ext>
            </a:extLst>
          </p:cNvPr>
          <p:cNvSpPr/>
          <p:nvPr/>
        </p:nvSpPr>
        <p:spPr>
          <a:xfrm>
            <a:off x="8455167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628D25AF-EC27-4CA3-A01C-CECCAAC72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171450" y="1348958"/>
            <a:ext cx="16573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519372"/>
            <a:ext cx="9829800" cy="5562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71D95D-D5B2-4C09-8D38-F2523FD9A691}"/>
              </a:ext>
            </a:extLst>
          </p:cNvPr>
          <p:cNvSpPr/>
          <p:nvPr/>
        </p:nvSpPr>
        <p:spPr>
          <a:xfrm>
            <a:off x="8830102" y="2243430"/>
            <a:ext cx="627797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5BC4BA-A5CC-4E44-B40D-22BE5EE55340}"/>
              </a:ext>
            </a:extLst>
          </p:cNvPr>
          <p:cNvSpPr/>
          <p:nvPr/>
        </p:nvSpPr>
        <p:spPr>
          <a:xfrm>
            <a:off x="1501254" y="4435522"/>
            <a:ext cx="750627" cy="60050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5A5FE2-A220-460D-8C1C-44CF135E353F}"/>
              </a:ext>
            </a:extLst>
          </p:cNvPr>
          <p:cNvSpPr/>
          <p:nvPr/>
        </p:nvSpPr>
        <p:spPr>
          <a:xfrm>
            <a:off x="3603152" y="5868538"/>
            <a:ext cx="736979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AA4E3F-E523-46A4-8762-A55FF6FAD215}"/>
              </a:ext>
            </a:extLst>
          </p:cNvPr>
          <p:cNvSpPr/>
          <p:nvPr/>
        </p:nvSpPr>
        <p:spPr>
          <a:xfrm>
            <a:off x="4476466" y="5991367"/>
            <a:ext cx="736980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92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Laptop</cp:lastModifiedBy>
  <cp:revision>115</cp:revision>
  <dcterms:created xsi:type="dcterms:W3CDTF">2020-08-15T17:27:32Z</dcterms:created>
  <dcterms:modified xsi:type="dcterms:W3CDTF">2026-01-27T09:44:51Z</dcterms:modified>
</cp:coreProperties>
</file>