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0" r:id="rId4"/>
    <p:sldId id="264" r:id="rId5"/>
    <p:sldId id="266" r:id="rId6"/>
    <p:sldId id="267" r:id="rId7"/>
    <p:sldId id="268" r:id="rId8"/>
    <p:sldId id="270" r:id="rId9"/>
    <p:sldId id="269" r:id="rId10"/>
    <p:sldId id="256" r:id="rId11"/>
    <p:sldId id="257" r:id="rId12"/>
    <p:sldId id="258" r:id="rId13"/>
    <p:sldId id="271" r:id="rId14"/>
    <p:sldId id="259" r:id="rId15"/>
    <p:sldId id="272" r:id="rId16"/>
    <p:sldId id="277" r:id="rId17"/>
    <p:sldId id="278" r:id="rId18"/>
    <p:sldId id="279" r:id="rId19"/>
    <p:sldId id="275" r:id="rId20"/>
    <p:sldId id="276" r:id="rId21"/>
    <p:sldId id="262" r:id="rId2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39" y="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A15A-DC6D-4D8D-801B-D89E517CEC2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D18A-23FA-46CF-BDC5-171E0E2C6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306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A15A-DC6D-4D8D-801B-D89E517CEC2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D18A-23FA-46CF-BDC5-171E0E2C6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591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A15A-DC6D-4D8D-801B-D89E517CEC2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D18A-23FA-46CF-BDC5-171E0E2C6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688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BA7A1-5DD5-4952-BB95-1245F300BC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48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DB281-9772-4CFE-95BE-D916BF42AD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74D1A-1FE5-4F2A-8AE1-D07BD1C0BF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27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BBBC2-3B2A-4221-BE8A-82E23FCF52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64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4314A-8099-468C-85BC-4156861122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65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BD5DCF-6603-451F-A986-98A82D51B2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89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30A6E-8B4D-4E3A-AF48-00BFC7D794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42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1BC24-9D90-4C66-AA38-65ECC31957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76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A15A-DC6D-4D8D-801B-D89E517CEC2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D18A-23FA-46CF-BDC5-171E0E2C6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677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FD1BE-C912-4AC7-A25B-1634F8DC3A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29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0C471-AEBE-409F-B6C6-9FA2556C7A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17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612A4-9954-405D-88DF-FB97D4DD43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68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7771-7174-4075-AF26-4BCA2049503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39FE-3231-4E96-A60C-04F9F5BCC42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31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7771-7174-4075-AF26-4BCA2049503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39FE-3231-4E96-A60C-04F9F5BCC42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717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7771-7174-4075-AF26-4BCA2049503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39FE-3231-4E96-A60C-04F9F5BCC42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59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7771-7174-4075-AF26-4BCA2049503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39FE-3231-4E96-A60C-04F9F5BCC42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9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7771-7174-4075-AF26-4BCA2049503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39FE-3231-4E96-A60C-04F9F5BCC42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41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7771-7174-4075-AF26-4BCA2049503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39FE-3231-4E96-A60C-04F9F5BCC42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11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7771-7174-4075-AF26-4BCA2049503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39FE-3231-4E96-A60C-04F9F5BCC42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68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A15A-DC6D-4D8D-801B-D89E517CEC2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D18A-23FA-46CF-BDC5-171E0E2C6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4076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7771-7174-4075-AF26-4BCA2049503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39FE-3231-4E96-A60C-04F9F5BCC42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23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7771-7174-4075-AF26-4BCA2049503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39FE-3231-4E96-A60C-04F9F5BCC42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13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7771-7174-4075-AF26-4BCA2049503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39FE-3231-4E96-A60C-04F9F5BCC42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379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7771-7174-4075-AF26-4BCA2049503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39FE-3231-4E96-A60C-04F9F5BCC42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8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A15A-DC6D-4D8D-801B-D89E517CEC2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D18A-23FA-46CF-BDC5-171E0E2C6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960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A15A-DC6D-4D8D-801B-D89E517CEC2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D18A-23FA-46CF-BDC5-171E0E2C6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493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A15A-DC6D-4D8D-801B-D89E517CEC2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D18A-23FA-46CF-BDC5-171E0E2C6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396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A15A-DC6D-4D8D-801B-D89E517CEC2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D18A-23FA-46CF-BDC5-171E0E2C6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6157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A15A-DC6D-4D8D-801B-D89E517CEC2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D18A-23FA-46CF-BDC5-171E0E2C6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200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A15A-DC6D-4D8D-801B-D89E517CEC2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D18A-23FA-46CF-BDC5-171E0E2C6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000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4A15A-DC6D-4D8D-801B-D89E517CEC2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DD18A-23FA-46CF-BDC5-171E0E2C6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069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3A91AF-DA1F-4BB2-9FEC-E33F41EA00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8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F7771-7174-4075-AF26-4BCA2049503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139FE-3231-4E96-A60C-04F9F5BCC42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9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gif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4" descr="webjong_illustrations_996553_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webjong_illustrations_996553_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03" y="-1741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752600" y="3411583"/>
            <a:ext cx="5111750" cy="113664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3600" b="1" kern="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36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4489662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</a:t>
            </a:r>
            <a:r>
              <a:rPr lang="en-US" sz="4000" dirty="0" err="1"/>
              <a:t>Kể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trồng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nuôi</a:t>
            </a:r>
            <a:r>
              <a:rPr lang="en-US" sz="4000" dirty="0"/>
              <a:t> </a:t>
            </a:r>
            <a:r>
              <a:rPr lang="en-US" sz="4000" dirty="0" err="1"/>
              <a:t>mà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r>
              <a:rPr lang="en-US" sz="4000" dirty="0"/>
              <a:t>?</a:t>
            </a:r>
            <a:endParaRPr lang="vi-VN" sz="4000" dirty="0"/>
          </a:p>
        </p:txBody>
      </p:sp>
      <p:sp>
        <p:nvSpPr>
          <p:cNvPr id="8" name="Rectangle 7"/>
          <p:cNvSpPr/>
          <p:nvPr/>
        </p:nvSpPr>
        <p:spPr>
          <a:xfrm>
            <a:off x="318353" y="4149080"/>
            <a:ext cx="86754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vi-VN" sz="11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550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" y="2428726"/>
            <a:ext cx="9143999" cy="2955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105287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Theo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tươi</a:t>
            </a:r>
            <a:r>
              <a:rPr lang="en-US" sz="4000" dirty="0"/>
              <a:t> </a:t>
            </a:r>
            <a:r>
              <a:rPr lang="en-US" sz="4000" dirty="0" err="1"/>
              <a:t>tốt</a:t>
            </a:r>
            <a:r>
              <a:rPr lang="en-US" sz="4000" dirty="0"/>
              <a:t>?</a:t>
            </a:r>
            <a:endParaRPr lang="vi-VN" sz="4000" dirty="0"/>
          </a:p>
        </p:txBody>
      </p:sp>
      <p:sp>
        <p:nvSpPr>
          <p:cNvPr id="4" name="Rectangle 3"/>
          <p:cNvSpPr/>
          <p:nvPr/>
        </p:nvSpPr>
        <p:spPr>
          <a:xfrm>
            <a:off x="752126" y="846872"/>
            <a:ext cx="86754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vi-VN" sz="11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4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1680" y="879103"/>
            <a:ext cx="52999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2</a:t>
            </a:r>
          </a:p>
        </p:txBody>
      </p:sp>
      <p:sp>
        <p:nvSpPr>
          <p:cNvPr id="5" name="Rectangle 4"/>
          <p:cNvSpPr/>
          <p:nvPr/>
        </p:nvSpPr>
        <p:spPr>
          <a:xfrm>
            <a:off x="273209" y="2124157"/>
            <a:ext cx="81369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Đóng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vai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xử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lí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tình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huống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8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1"/>
            <a:ext cx="8784976" cy="64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76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3" y="188641"/>
            <a:ext cx="8333334" cy="439248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79512" y="4365104"/>
            <a:ext cx="8964488" cy="2304256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</a:rPr>
              <a:t>Chúng</a:t>
            </a:r>
            <a:r>
              <a:rPr lang="en-US" sz="2800" b="1" dirty="0">
                <a:solidFill>
                  <a:srgbClr val="002060"/>
                </a:solidFill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</a:rPr>
              <a:t>không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ngắt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hoa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bẻ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cộng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cần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ngăn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chặn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nhắc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nhở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những</a:t>
            </a:r>
            <a:r>
              <a:rPr lang="en-US" sz="2800" b="1" dirty="0">
                <a:solidFill>
                  <a:srgbClr val="002060"/>
                </a:solidFill>
              </a:rPr>
              <a:t>  </a:t>
            </a:r>
            <a:r>
              <a:rPr lang="en-US" sz="2800" b="1" dirty="0" err="1">
                <a:solidFill>
                  <a:srgbClr val="002060"/>
                </a:solidFill>
              </a:rPr>
              <a:t>ai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định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ngắt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hoa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bẻ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cành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giẫm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cỏ</a:t>
            </a:r>
            <a:r>
              <a:rPr lang="en-US" sz="2800" b="1" dirty="0">
                <a:solidFill>
                  <a:srgbClr val="002060"/>
                </a:solidFill>
              </a:rPr>
              <a:t>….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4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" y="1772816"/>
            <a:ext cx="8907240" cy="232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01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" y="2132856"/>
            <a:ext cx="8942858" cy="20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86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- Bài hát cực hay cho thiếu nhi về môi trườ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32656"/>
            <a:ext cx="7848872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7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313351"/>
              </p:ext>
            </p:extLst>
          </p:nvPr>
        </p:nvGraphicFramePr>
        <p:xfrm>
          <a:off x="381001" y="304800"/>
          <a:ext cx="3542927" cy="618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lip" r:id="rId3" imgW="3532327" imgH="4445813" progId="MS_ClipArt_Gallery.2">
                  <p:embed/>
                </p:oleObj>
              </mc:Choice>
              <mc:Fallback>
                <p:oleObj name="Clip" r:id="rId3" imgW="3532327" imgH="444581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1" y="304800"/>
                        <a:ext cx="3542927" cy="618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1" name="Picture 29" descr="XMASCA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43400"/>
            <a:ext cx="1905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23928" y="1497874"/>
            <a:ext cx="473352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u="sng" dirty="0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dirty="0" err="1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altLang="en-US" sz="4000" b="1" u="sng" dirty="0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dirty="0" err="1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altLang="en-US" sz="4000" b="1" u="sng" dirty="0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118667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webjong_illustrations_996553_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2590800" y="3962400"/>
            <a:ext cx="39243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CHÀO TẠM BIỆT</a:t>
            </a:r>
          </a:p>
        </p:txBody>
      </p:sp>
      <p:sp>
        <p:nvSpPr>
          <p:cNvPr id="15367" name="WordArt 7"/>
          <p:cNvSpPr>
            <a:spLocks noChangeArrowheads="1" noChangeShapeType="1" noTextEdit="1"/>
          </p:cNvSpPr>
          <p:nvPr/>
        </p:nvSpPr>
        <p:spPr bwMode="auto">
          <a:xfrm>
            <a:off x="609600" y="2438400"/>
            <a:ext cx="8001000" cy="1371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THẦY,CÔ VÀ CÁC EM SỨC KHỎE</a:t>
            </a:r>
          </a:p>
        </p:txBody>
      </p:sp>
      <p:pic>
        <p:nvPicPr>
          <p:cNvPr id="20485" name="Picture 8" descr="ANIM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1447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19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8964488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76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9" y="-27384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8862" y="539294"/>
            <a:ext cx="748883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12 :</a:t>
            </a:r>
          </a:p>
          <a:p>
            <a:pPr algn="ctr"/>
            <a:r>
              <a:rPr lang="en-US" sz="48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Chăm</a:t>
            </a:r>
            <a:r>
              <a:rPr lang="en-US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sóc</a:t>
            </a:r>
            <a:r>
              <a:rPr lang="en-US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48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bảo</a:t>
            </a:r>
            <a:r>
              <a:rPr lang="en-US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vệ</a:t>
            </a:r>
            <a:r>
              <a:rPr lang="en-US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48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cây</a:t>
            </a:r>
            <a:r>
              <a:rPr lang="en-US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trồng</a:t>
            </a:r>
            <a:r>
              <a:rPr lang="en-US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vật</a:t>
            </a:r>
            <a:r>
              <a:rPr lang="en-US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nuôi</a:t>
            </a:r>
            <a:endParaRPr lang="en-US" sz="48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sz="48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tiết</a:t>
            </a:r>
            <a:r>
              <a:rPr lang="en-US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1)</a:t>
            </a:r>
            <a:endParaRPr lang="vi-VN" sz="48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3671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1680" y="879103"/>
            <a:ext cx="52999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1</a:t>
            </a:r>
          </a:p>
        </p:txBody>
      </p:sp>
      <p:sp>
        <p:nvSpPr>
          <p:cNvPr id="5" name="Rectangle 4"/>
          <p:cNvSpPr/>
          <p:nvPr/>
        </p:nvSpPr>
        <p:spPr>
          <a:xfrm>
            <a:off x="273209" y="2124157"/>
            <a:ext cx="81369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Tìm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hiểu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hoạt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động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chăm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sóc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bảo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vệ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cây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trồng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11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1012" y="0"/>
            <a:ext cx="71481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THẢO LUẬN NHÓM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2830" y="929960"/>
            <a:ext cx="7039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-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ảnh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dưới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đang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gì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- Theo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cần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gì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tươi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tốt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  <a:endParaRPr lang="vi-VN" sz="2800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4752405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87257"/>
            <a:ext cx="4032448" cy="221855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06" y="4639444"/>
            <a:ext cx="4068066" cy="221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82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314"/>
            <a:ext cx="741682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8294" y="4960912"/>
            <a:ext cx="749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Bạn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trai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đang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tưới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cây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" name="4-Point Star 3"/>
          <p:cNvSpPr/>
          <p:nvPr/>
        </p:nvSpPr>
        <p:spPr>
          <a:xfrm>
            <a:off x="397101" y="5132792"/>
            <a:ext cx="284901" cy="364126"/>
          </a:xfrm>
          <a:prstGeom prst="star4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47" y="404665"/>
            <a:ext cx="640871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8294" y="4960912"/>
            <a:ext cx="749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Bạn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gái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đang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nhổ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cỏ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" name="4-Point Star 3"/>
          <p:cNvSpPr/>
          <p:nvPr/>
        </p:nvSpPr>
        <p:spPr>
          <a:xfrm>
            <a:off x="397101" y="5132792"/>
            <a:ext cx="284901" cy="364126"/>
          </a:xfrm>
          <a:prstGeom prst="star4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6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443163"/>
            <a:ext cx="24288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99392"/>
            <a:ext cx="7848871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4926" y="5733256"/>
            <a:ext cx="8571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Các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bạn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đang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bón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phân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cây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" name="4-Point Star 4"/>
          <p:cNvSpPr/>
          <p:nvPr/>
        </p:nvSpPr>
        <p:spPr>
          <a:xfrm>
            <a:off x="397101" y="5917330"/>
            <a:ext cx="284901" cy="364126"/>
          </a:xfrm>
          <a:prstGeom prst="star4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97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9482"/>
            <a:ext cx="7632848" cy="5541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0342" y="5961474"/>
            <a:ext cx="749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Bạn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trai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đang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bắt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cây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" name="4-Point Star 4"/>
          <p:cNvSpPr/>
          <p:nvPr/>
        </p:nvSpPr>
        <p:spPr>
          <a:xfrm>
            <a:off x="829149" y="6133354"/>
            <a:ext cx="284901" cy="364126"/>
          </a:xfrm>
          <a:prstGeom prst="star4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80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7920880" cy="5773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8334" y="5961474"/>
            <a:ext cx="749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Bạn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gái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đang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trồng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cây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" name="4-Point Star 3"/>
          <p:cNvSpPr/>
          <p:nvPr/>
        </p:nvSpPr>
        <p:spPr>
          <a:xfrm>
            <a:off x="757141" y="6133354"/>
            <a:ext cx="284901" cy="364126"/>
          </a:xfrm>
          <a:prstGeom prst="star4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4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197</Words>
  <Application>Microsoft Office PowerPoint</Application>
  <PresentationFormat>On-screen Show (4:3)</PresentationFormat>
  <Paragraphs>27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Default Design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14</cp:revision>
  <dcterms:created xsi:type="dcterms:W3CDTF">2020-08-12T10:29:03Z</dcterms:created>
  <dcterms:modified xsi:type="dcterms:W3CDTF">2022-01-16T02:22:27Z</dcterms:modified>
</cp:coreProperties>
</file>