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17"/>
  </p:notesMasterIdLst>
  <p:sldIdLst>
    <p:sldId id="256" r:id="rId2"/>
    <p:sldId id="432" r:id="rId3"/>
    <p:sldId id="437" r:id="rId4"/>
    <p:sldId id="445" r:id="rId5"/>
    <p:sldId id="457" r:id="rId6"/>
    <p:sldId id="459" r:id="rId7"/>
    <p:sldId id="462" r:id="rId8"/>
    <p:sldId id="463" r:id="rId9"/>
    <p:sldId id="468" r:id="rId10"/>
    <p:sldId id="470" r:id="rId11"/>
    <p:sldId id="472" r:id="rId12"/>
    <p:sldId id="406" r:id="rId13"/>
    <p:sldId id="474" r:id="rId14"/>
    <p:sldId id="383" r:id="rId15"/>
    <p:sldId id="473" r:id="rId16"/>
  </p:sldIdLst>
  <p:sldSz cx="9144000" cy="5143500" type="screen16x9"/>
  <p:notesSz cx="6858000" cy="9144000"/>
  <p:custDataLst>
    <p:tags r:id="rId18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1F0"/>
    <a:srgbClr val="66FF33"/>
    <a:srgbClr val="000099"/>
    <a:srgbClr val="FF3300"/>
    <a:srgbClr val="FF0066"/>
    <a:srgbClr val="FFFF66"/>
    <a:srgbClr val="FF66CC"/>
    <a:srgbClr val="FFCCFF"/>
    <a:srgbClr val="3333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49" autoAdjust="0"/>
    <p:restoredTop sz="94364" autoAdjust="0"/>
  </p:normalViewPr>
  <p:slideViewPr>
    <p:cSldViewPr snapToGrid="0">
      <p:cViewPr varScale="1">
        <p:scale>
          <a:sx n="96" d="100"/>
          <a:sy n="96" d="100"/>
        </p:scale>
        <p:origin x="672" y="78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C794B-0C6B-45F8-A242-D3E89CD7A604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3E867-5926-486E-9433-F8D872021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45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3E867-5926-486E-9433-F8D8720217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98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F455-122C-4199-9CF0-2F99978AA5D4}" type="datetimeFigureOut">
              <a:rPr lang="vi-VN" smtClean="0"/>
              <a:t>28/01/2026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C036-1652-44E7-B17F-68A6E04DC0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672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F455-122C-4199-9CF0-2F99978AA5D4}" type="datetimeFigureOut">
              <a:rPr lang="vi-VN" smtClean="0"/>
              <a:t>28/01/2026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C036-1652-44E7-B17F-68A6E04DC0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550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F455-122C-4199-9CF0-2F99978AA5D4}" type="datetimeFigureOut">
              <a:rPr lang="vi-VN" smtClean="0"/>
              <a:t>28/01/2026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C036-1652-44E7-B17F-68A6E04DC0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9769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F455-122C-4199-9CF0-2F99978AA5D4}" type="datetimeFigureOut">
              <a:rPr lang="vi-VN" smtClean="0"/>
              <a:t>28/01/2026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C036-1652-44E7-B17F-68A6E04DC0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6446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F455-122C-4199-9CF0-2F99978AA5D4}" type="datetimeFigureOut">
              <a:rPr lang="vi-VN" smtClean="0"/>
              <a:t>28/01/2026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C036-1652-44E7-B17F-68A6E04DC0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8714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F455-122C-4199-9CF0-2F99978AA5D4}" type="datetimeFigureOut">
              <a:rPr lang="vi-VN" smtClean="0"/>
              <a:t>28/01/2026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C036-1652-44E7-B17F-68A6E04DC0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4373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F455-122C-4199-9CF0-2F99978AA5D4}" type="datetimeFigureOut">
              <a:rPr lang="vi-VN" smtClean="0"/>
              <a:t>28/01/2026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C036-1652-44E7-B17F-68A6E04DC0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0805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F455-122C-4199-9CF0-2F99978AA5D4}" type="datetimeFigureOut">
              <a:rPr lang="vi-VN" smtClean="0"/>
              <a:t>28/01/2026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C036-1652-44E7-B17F-68A6E04DC0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7475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F455-122C-4199-9CF0-2F99978AA5D4}" type="datetimeFigureOut">
              <a:rPr lang="vi-VN" smtClean="0"/>
              <a:t>28/01/2026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C036-1652-44E7-B17F-68A6E04DC0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940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F455-122C-4199-9CF0-2F99978AA5D4}" type="datetimeFigureOut">
              <a:rPr lang="vi-VN" smtClean="0"/>
              <a:t>28/01/2026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C036-1652-44E7-B17F-68A6E04DC0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417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F455-122C-4199-9CF0-2F99978AA5D4}" type="datetimeFigureOut">
              <a:rPr lang="vi-VN" smtClean="0"/>
              <a:t>28/01/2026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C036-1652-44E7-B17F-68A6E04DC0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0520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0F455-122C-4199-9CF0-2F99978AA5D4}" type="datetimeFigureOut">
              <a:rPr lang="vi-VN" smtClean="0"/>
              <a:t>28/01/2026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AC036-1652-44E7-B17F-68A6E04DC0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489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89019" y="2680237"/>
            <a:ext cx="5491450" cy="6924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  <a:scene3d>
              <a:camera prst="perspective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4050" b="1" dirty="0">
                <a:ln w="0"/>
                <a:solidFill>
                  <a:srgbClr val="002060"/>
                </a:solidFill>
                <a:latin typeface="Algerian" panose="04020705040A02060702" pitchFamily="82" charset="0"/>
              </a:rPr>
              <a:t>MÔN: ĐẠO ĐỨC LỚP 1</a:t>
            </a:r>
          </a:p>
        </p:txBody>
      </p:sp>
      <p:pic>
        <p:nvPicPr>
          <p:cNvPr id="7" name="Alibaba-BaoAn-285467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5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" y="4500562"/>
            <a:ext cx="114300" cy="857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89019" y="1492668"/>
            <a:ext cx="5926316" cy="523220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CỰ KHỐI</a:t>
            </a:r>
            <a:endParaRPr lang="vi-VN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5619" y="1943008"/>
            <a:ext cx="1936737" cy="400110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1A….</a:t>
            </a:r>
            <a:endParaRPr 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41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652197" y="100746"/>
            <a:ext cx="7814310" cy="8679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671" y="1931155"/>
            <a:ext cx="322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260985" y="1011905"/>
            <a:ext cx="3983355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268604" y="1888205"/>
            <a:ext cx="3815716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253365" y="2735119"/>
            <a:ext cx="47058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291463" y="3256749"/>
            <a:ext cx="4013837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283843" y="3748580"/>
            <a:ext cx="3160395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291" y="3296759"/>
            <a:ext cx="322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220" y="1204709"/>
            <a:ext cx="4046220" cy="2985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0050" y="2757979"/>
            <a:ext cx="322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725803" y="4308744"/>
            <a:ext cx="8136257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2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596781" y="100746"/>
            <a:ext cx="7814310" cy="8679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671" y="1961635"/>
            <a:ext cx="322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260985" y="989045"/>
            <a:ext cx="3983355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268604" y="1918685"/>
            <a:ext cx="4897756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253365" y="2716480"/>
            <a:ext cx="47058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222193" y="3569169"/>
            <a:ext cx="4874897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247825" y="4106720"/>
            <a:ext cx="3160395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….</a:t>
            </a:r>
            <a:endParaRPr lang="vi-VN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258" y="1039309"/>
            <a:ext cx="322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050" y="2796079"/>
            <a:ext cx="322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960" y="1126205"/>
            <a:ext cx="4130040" cy="3117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83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5360" y="1363980"/>
            <a:ext cx="7780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03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7708" y="1029683"/>
            <a:ext cx="778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https://youtu.be/SCsFSPEM7po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9218" y="1865425"/>
            <a:ext cx="6693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04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425303" y="870917"/>
            <a:ext cx="8314837" cy="3164370"/>
          </a:xfrm>
          <a:prstGeom prst="horizontalScroll">
            <a:avLst/>
          </a:prstGeom>
          <a:solidFill>
            <a:srgbClr val="FFFF66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8503" y="267601"/>
            <a:ext cx="291332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KHUYÊN</a:t>
            </a:r>
            <a:endParaRPr lang="vi-VN" sz="3200" b="1" dirty="0">
              <a:solidFill>
                <a:srgbClr val="FF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4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609600"/>
            <a:ext cx="756666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52600" y="471965"/>
            <a:ext cx="5006340" cy="994172"/>
          </a:xfrm>
          <a:prstGeom prst="doubleWave">
            <a:avLst/>
          </a:prstGeom>
          <a:solidFill>
            <a:srgbClr val="006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4: VẬN DỤNG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33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/>
          <p:cNvSpPr/>
          <p:nvPr/>
        </p:nvSpPr>
        <p:spPr>
          <a:xfrm>
            <a:off x="2626124" y="82612"/>
            <a:ext cx="3652368" cy="744425"/>
          </a:xfrm>
          <a:prstGeom prst="doubleWav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1: KHỞI ĐỘNG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Thiếu Nhi Cho Bé - Bà Còng Đi Chợ Trời Mưa - Bé Bào Ngư - Nhạc Thiếu Nhi Vui Nhộn Cho Bé 2017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585.2448" end="55910.10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6633" y="971152"/>
            <a:ext cx="6181106" cy="30578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5470" y="4029047"/>
            <a:ext cx="7938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6979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1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2" descr="D:\ẢNH LÀM HÌNH NỀN\34613679560_789ee62d44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84177" y="1666432"/>
            <a:ext cx="6716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700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794"/>
          </a:xfrm>
          <a:prstGeom prst="rect">
            <a:avLst/>
          </a:prstGeom>
        </p:spPr>
      </p:pic>
      <p:sp>
        <p:nvSpPr>
          <p:cNvPr id="13" name="Double Wave 12"/>
          <p:cNvSpPr/>
          <p:nvPr/>
        </p:nvSpPr>
        <p:spPr>
          <a:xfrm>
            <a:off x="2708789" y="2017531"/>
            <a:ext cx="3785420" cy="884222"/>
          </a:xfrm>
          <a:prstGeom prst="doubleWav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3: LUYỆN TẬP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44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002" y="0"/>
            <a:ext cx="9084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13" y="671182"/>
            <a:ext cx="3123211" cy="189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586" y="627286"/>
            <a:ext cx="3134610" cy="201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13" y="2861951"/>
            <a:ext cx="3272149" cy="214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53" y="2842355"/>
            <a:ext cx="3134610" cy="209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85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89" y="677006"/>
            <a:ext cx="3123211" cy="189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571" y="636042"/>
            <a:ext cx="3134610" cy="201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89" y="2766955"/>
            <a:ext cx="3123211" cy="214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719" y="2818920"/>
            <a:ext cx="3134610" cy="209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99234" y="79198"/>
            <a:ext cx="8709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      hoặc       dưới mỗi bức tranh: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-2532"/>
          <a:stretch/>
        </p:blipFill>
        <p:spPr>
          <a:xfrm>
            <a:off x="4270620" y="38931"/>
            <a:ext cx="433705" cy="501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32" b="10649"/>
          <a:stretch/>
        </p:blipFill>
        <p:spPr>
          <a:xfrm>
            <a:off x="2986969" y="92373"/>
            <a:ext cx="418305" cy="447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32" b="10649"/>
          <a:stretch/>
        </p:blipFill>
        <p:spPr>
          <a:xfrm>
            <a:off x="567098" y="1401215"/>
            <a:ext cx="418305" cy="4470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32" b="10649"/>
          <a:stretch/>
        </p:blipFill>
        <p:spPr>
          <a:xfrm>
            <a:off x="590081" y="3705103"/>
            <a:ext cx="418305" cy="4470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32" b="10649"/>
          <a:stretch/>
        </p:blipFill>
        <p:spPr>
          <a:xfrm>
            <a:off x="8067329" y="3644135"/>
            <a:ext cx="418305" cy="4470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-2532"/>
          <a:stretch/>
        </p:blipFill>
        <p:spPr>
          <a:xfrm>
            <a:off x="7986181" y="1374069"/>
            <a:ext cx="433705" cy="501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6333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002" y="0"/>
            <a:ext cx="9084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13" y="671182"/>
            <a:ext cx="3123211" cy="189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586" y="627286"/>
            <a:ext cx="3134610" cy="201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13" y="2861951"/>
            <a:ext cx="3272149" cy="214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53" y="2842355"/>
            <a:ext cx="3134610" cy="209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29" y="2566640"/>
            <a:ext cx="723897" cy="49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1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09877E-6 L 0.39566 -0.4567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74" y="-2284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3241 L -0.20659 0.036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0" y="18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589854" y="100746"/>
            <a:ext cx="7814310" cy="8679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" y="1145841"/>
            <a:ext cx="2987040" cy="2383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20" y="1183005"/>
            <a:ext cx="2926080" cy="2383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592" y="1162017"/>
            <a:ext cx="3006408" cy="2383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582930" y="104211"/>
            <a:ext cx="7814310" cy="8679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60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672978" y="100746"/>
            <a:ext cx="7814310" cy="8679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20" y="1232886"/>
            <a:ext cx="4617720" cy="2985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671" y="1915915"/>
            <a:ext cx="322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260985" y="981425"/>
            <a:ext cx="3160395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268604" y="1911065"/>
            <a:ext cx="3571876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276224" y="2796079"/>
            <a:ext cx="3617597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291463" y="3355809"/>
            <a:ext cx="4013837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344803" y="3900980"/>
            <a:ext cx="3160395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61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531" y="3380579"/>
            <a:ext cx="322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725803" y="4331604"/>
            <a:ext cx="8136257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31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3f0c81695b9f7258eb72ee1b2809e95b8ff70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11148</TotalTime>
  <Words>502</Words>
  <Application>Microsoft Office PowerPoint</Application>
  <PresentationFormat>On-screen Show (16:9)</PresentationFormat>
  <Paragraphs>50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Algerian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Nếu em là bạn trong mỗi tình huống dưới đây,  em sẽ làm gì? </vt:lpstr>
      <vt:lpstr>Bài tập 5: Hãy đánh dấu + trước những cách ứng xử phù hợp trong mỗi tình huống dưới đây:</vt:lpstr>
      <vt:lpstr>Bài tập 5: Hãy đánh dấu + trước những cách ứng xử phù hợp trong mỗi tình huống dưới đây:</vt:lpstr>
      <vt:lpstr>Bài tập 5: Hãy đánh dấu + trước những cách ứng xử phù hợp trong mỗi tình huống dưới đây:</vt:lpstr>
      <vt:lpstr>PowerPoint Presentation</vt:lpstr>
      <vt:lpstr>PowerPoint Presentation</vt:lpstr>
      <vt:lpstr>PowerPoint Presentation</vt:lpstr>
      <vt:lpstr>PHẦN 4: 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Laptop</cp:lastModifiedBy>
  <cp:revision>773</cp:revision>
  <dcterms:created xsi:type="dcterms:W3CDTF">2016-10-11T18:03:28Z</dcterms:created>
  <dcterms:modified xsi:type="dcterms:W3CDTF">2026-01-28T01:43:08Z</dcterms:modified>
</cp:coreProperties>
</file>