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402" r:id="rId4"/>
    <p:sldId id="395" r:id="rId5"/>
    <p:sldId id="396" r:id="rId6"/>
    <p:sldId id="398" r:id="rId7"/>
    <p:sldId id="399" r:id="rId8"/>
    <p:sldId id="400" r:id="rId9"/>
    <p:sldId id="401" r:id="rId10"/>
    <p:sldId id="397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1" r:id="rId19"/>
    <p:sldId id="268" r:id="rId20"/>
    <p:sldId id="258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1949-20F3-4426-A41F-3E80BE4FCC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33D20-E082-4E73-93A8-7B3E9A16D34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207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33D20-E082-4E73-93A8-7B3E9A16D347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965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CDB8-3595-76E8-76DD-D0F84BC3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D1C35-AAA0-3712-AB9C-A67E2C5A5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A458-C64B-C774-D111-D7A44BE8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9D29-1FC3-4FCC-7010-EAFC0034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B470D-3B40-8394-EEE9-C18CBC62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589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6769-5211-6DB9-775D-B16BFC10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751B6-C64B-5E7B-F12A-51A162996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F4C64-A7CB-734A-D5E4-D8457D56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F38E-2141-E724-956B-F45B7349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57AB-4F54-1559-7D63-DBC25EA8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19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EBF34A-3D10-056E-866F-D322A67AB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DE12C-D362-E910-600B-29F57B777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AAD43-01BE-29B7-4317-032B444D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1FB86-F9B7-7CF6-E56B-0BE1184C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C1586-CEB6-21E0-FAAF-5A5CF877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012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58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8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06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9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1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9B29-322B-A78E-DD4E-0D72A9CD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C6819-604D-8CFF-D8BB-081D2CA4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BF598-13B9-398B-12B6-0A40E567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FE25C-91D3-2871-ED98-D929113C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5449-C691-D56E-04BD-4988B85B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4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9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7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44E5-FF0E-A109-6AC6-94E8F986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42E83-1016-2C33-23CF-10448142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DF35F-F219-D6A8-6453-738AB22B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4C58B-8573-2BCC-D925-5B3753D96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9F63C-9040-1CB3-D520-B87BD396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564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0705-36BB-BFD9-E6F9-DC092992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03ED-ACE2-C99D-EF61-A4312970F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549F3-C857-8C21-6770-1E9B997B4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D386A-BC38-856B-614C-D6F7EBEB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2C71F-2465-39D3-C211-2665D071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F0046-AAF5-809E-FBA1-67B30338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484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5145-6FCF-F171-9C3D-2C6C157D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98B17-E325-DB06-B177-1EF6BA76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0C8D2-34A1-E8A6-A047-BC8F98F53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AF27C-F9CC-BDCF-F4E5-1B88E05FA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23D0C-E845-103F-716F-308415A4F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D65D8-8F77-97C5-D341-5940099E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204FD0-C896-D880-5D8F-0FC11DBB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7458C-C388-D708-58A2-88E857D2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625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6719-ADE1-9728-7BC0-2EF506D7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DBAD1-4400-B4EC-0825-E37CBEDD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2B97F-F734-A7B3-C5F2-23DA388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60C5-97F4-18AD-805D-5CBA1C28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6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000FA-3637-6F4D-7DC9-025DCD15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AE8BF-A461-BE5D-69AF-1E4F302B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6D68-BCA8-B48A-A804-071AA84D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0992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9DDE-3DB7-E89A-812D-06673AE9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0B5C6-783A-33CE-ED35-CE6A8F65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03220-E414-FCA4-8482-7532BA3DD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44D81-7DF8-90C8-CF60-E8E1D598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6F04C-E9B1-48FC-A069-D157064B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74560-5532-5D7F-A5CD-D01A7E59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3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7F858-4BB6-3CB9-24CD-9E8F5BB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D4702-F138-4938-EEC8-61D696688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D52F6-FB9D-3DA6-965B-9948EC291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596E1-5BF0-8F30-5C37-6813EAAC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C6F4C-B72A-412F-92E5-5FBE79BF761B}" type="datetimeFigureOut">
              <a:rPr lang="en-SG" smtClean="0"/>
              <a:t>30/11/2025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B5AE2-47DD-AEFB-C68C-5C9CAF47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53F19-F6F4-B96F-CE22-0A46C4C5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CEE5B-1586-4A00-B6D7-2015B25CB4A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5258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children in uniform jumping in front of a school building&#10;&#10;AI-generated content may be incorrect.">
            <a:extLst>
              <a:ext uri="{FF2B5EF4-FFF2-40B4-BE49-F238E27FC236}">
                <a16:creationId xmlns:a16="http://schemas.microsoft.com/office/drawing/2014/main" id="{7F7D1742-97F6-2190-1CCB-CBCA2D557F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EE6AF4F-9AF5-4849-00FA-AEC95122247F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91106-AD2E-42CB-677A-0342C7165BD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A8DE1-EDF9-7C3A-7AD2-6037FB6AC8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ECE82-23DD-8497-0273-7B1436B87E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B8B6FF-DB3C-A71C-AF34-45BA65E28A2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4F67F-1525-D566-41A9-CBEB27189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D3E99B3C-56E9-FB64-07D5-22A5029869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068F53-9225-0208-4414-2915B5731F2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E54A3F-5C14-4C97-5B6E-B28511A92CA3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84E38C-87C2-E0AD-23C6-EA769551AFD9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notesSlide" Target="../notesSlides/notesSlide2.xml"/><Relationship Id="rId21" Type="http://schemas.openxmlformats.org/officeDocument/2006/relationships/customXml" Target="../ink/ink4.xml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openxmlformats.org/officeDocument/2006/relationships/customXml" Target="../ink/ink2.xml"/><Relationship Id="rId25" Type="http://schemas.openxmlformats.org/officeDocument/2006/relationships/customXml" Target="../ink/ink6.xml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24" Type="http://schemas.openxmlformats.org/officeDocument/2006/relationships/image" Target="NULL"/><Relationship Id="rId5" Type="http://schemas.openxmlformats.org/officeDocument/2006/relationships/image" Target="../media/image8.png"/><Relationship Id="rId15" Type="http://schemas.openxmlformats.org/officeDocument/2006/relationships/customXml" Target="../ink/ink1.xml"/><Relationship Id="rId23" Type="http://schemas.openxmlformats.org/officeDocument/2006/relationships/customXml" Target="../ink/ink5.xml"/><Relationship Id="rId10" Type="http://schemas.openxmlformats.org/officeDocument/2006/relationships/image" Target="../media/image12.png"/><Relationship Id="rId19" Type="http://schemas.openxmlformats.org/officeDocument/2006/relationships/customXml" Target="../ink/ink3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9.png"/><Relationship Id="rId22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9.xml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85AAEA-FF2F-02C5-B24C-0FCDCE35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3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1BE7-3007-181A-60F0-138151F1F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96702-0C50-A84C-B07E-36D668A3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3" y="975221"/>
            <a:ext cx="11708163" cy="27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D298AABB-1295-15E2-8DA9-4C8BB2D8BA67}"/>
              </a:ext>
            </a:extLst>
          </p:cNvPr>
          <p:cNvSpPr/>
          <p:nvPr/>
        </p:nvSpPr>
        <p:spPr>
          <a:xfrm>
            <a:off x="290286" y="133168"/>
            <a:ext cx="11611428" cy="6523533"/>
          </a:xfrm>
          <a:custGeom>
            <a:avLst/>
            <a:gdLst>
              <a:gd name="connsiteX0" fmla="*/ 0 w 11611428"/>
              <a:gd name="connsiteY0" fmla="*/ 0 h 6523533"/>
              <a:gd name="connsiteX1" fmla="*/ 11611428 w 11611428"/>
              <a:gd name="connsiteY1" fmla="*/ 0 h 6523533"/>
              <a:gd name="connsiteX2" fmla="*/ 11611428 w 11611428"/>
              <a:gd name="connsiteY2" fmla="*/ 6523533 h 6523533"/>
              <a:gd name="connsiteX3" fmla="*/ 0 w 11611428"/>
              <a:gd name="connsiteY3" fmla="*/ 6523533 h 6523533"/>
              <a:gd name="connsiteX4" fmla="*/ 0 w 11611428"/>
              <a:gd name="connsiteY4" fmla="*/ 0 h 652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523533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2486462"/>
                  <a:pt x="11481972" y="4860410"/>
                  <a:pt x="11611428" y="6523533"/>
                </a:cubicBezTo>
                <a:cubicBezTo>
                  <a:pt x="5938073" y="6690041"/>
                  <a:pt x="3407272" y="6630882"/>
                  <a:pt x="0" y="6523533"/>
                </a:cubicBezTo>
                <a:cubicBezTo>
                  <a:pt x="168240" y="3290253"/>
                  <a:pt x="37931" y="2764163"/>
                  <a:pt x="0" y="0"/>
                </a:cubicBezTo>
                <a:close/>
              </a:path>
              <a:path w="11611428" h="6523533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972117"/>
                  <a:pt x="11648191" y="3289346"/>
                  <a:pt x="11611428" y="6523533"/>
                </a:cubicBezTo>
                <a:cubicBezTo>
                  <a:pt x="7902963" y="6566270"/>
                  <a:pt x="4949773" y="6602022"/>
                  <a:pt x="0" y="6523533"/>
                </a:cubicBezTo>
                <a:cubicBezTo>
                  <a:pt x="122539" y="3916279"/>
                  <a:pt x="166515" y="14856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flowers with faces&#10;&#10;AI-generated content may be incorrect.">
            <a:extLst>
              <a:ext uri="{FF2B5EF4-FFF2-40B4-BE49-F238E27FC236}">
                <a16:creationId xmlns:a16="http://schemas.microsoft.com/office/drawing/2014/main" id="{42FFCEBE-7CA1-601F-ACEA-0D561EB88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0" y="575645"/>
            <a:ext cx="4606471" cy="3070981"/>
          </a:xfrm>
          <a:prstGeom prst="rect">
            <a:avLst/>
          </a:prstGeom>
        </p:spPr>
      </p:pic>
      <p:pic>
        <p:nvPicPr>
          <p:cNvPr id="12" name="Picture 11" descr="A group of white rabbits sitting on grass&#10;&#10;AI-generated content may be incorrect.">
            <a:extLst>
              <a:ext uri="{FF2B5EF4-FFF2-40B4-BE49-F238E27FC236}">
                <a16:creationId xmlns:a16="http://schemas.microsoft.com/office/drawing/2014/main" id="{BFA466E9-5EB6-B103-6C95-DEE76DE5E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"/>
          <a:stretch>
            <a:fillRect/>
          </a:stretch>
        </p:blipFill>
        <p:spPr>
          <a:xfrm>
            <a:off x="6301104" y="362216"/>
            <a:ext cx="4732656" cy="300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72E4D9-39E8-B907-144E-F370D97CF804}"/>
              </a:ext>
            </a:extLst>
          </p:cNvPr>
          <p:cNvSpPr/>
          <p:nvPr/>
        </p:nvSpPr>
        <p:spPr>
          <a:xfrm>
            <a:off x="5112487" y="87339"/>
            <a:ext cx="1804117" cy="634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Số?</a:t>
            </a:r>
            <a:endParaRPr lang="en-SG" sz="5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1198DD-64EE-5A82-4CB3-2DA9AB3F7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605" y="-149140"/>
            <a:ext cx="1076959" cy="1373513"/>
          </a:xfrm>
          <a:prstGeom prst="rect">
            <a:avLst/>
          </a:prstGeom>
        </p:spPr>
      </p:pic>
      <p:pic>
        <p:nvPicPr>
          <p:cNvPr id="16" name="Picture 15" descr="A group of cars on a road&#10;&#10;AI-generated content may be incorrect.">
            <a:extLst>
              <a:ext uri="{FF2B5EF4-FFF2-40B4-BE49-F238E27FC236}">
                <a16:creationId xmlns:a16="http://schemas.microsoft.com/office/drawing/2014/main" id="{0BDA1345-EAAA-04DC-1A47-E9645BB46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0" y="3546036"/>
            <a:ext cx="4734741" cy="3156494"/>
          </a:xfrm>
          <a:prstGeom prst="rect">
            <a:avLst/>
          </a:prstGeom>
        </p:spPr>
      </p:pic>
      <p:pic>
        <p:nvPicPr>
          <p:cNvPr id="18" name="Picture 17" descr="A group of teddy bears&#10;&#10;AI-generated content may be incorrect.">
            <a:extLst>
              <a:ext uri="{FF2B5EF4-FFF2-40B4-BE49-F238E27FC236}">
                <a16:creationId xmlns:a16="http://schemas.microsoft.com/office/drawing/2014/main" id="{9EA91D29-7526-FBFF-D3E5-623941408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04" y="3439402"/>
            <a:ext cx="4928146" cy="32854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98804-76DA-62F8-896D-9C7178984DB0}"/>
              </a:ext>
            </a:extLst>
          </p:cNvPr>
          <p:cNvSpPr/>
          <p:nvPr/>
        </p:nvSpPr>
        <p:spPr>
          <a:xfrm>
            <a:off x="4915084" y="2679524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972C8-FFA0-3B7C-E661-7E4BF6D99E88}"/>
              </a:ext>
            </a:extLst>
          </p:cNvPr>
          <p:cNvSpPr txBox="1"/>
          <p:nvPr/>
        </p:nvSpPr>
        <p:spPr>
          <a:xfrm>
            <a:off x="5011846" y="2487912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8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89FCF4F8-6F3F-8729-BDFA-295330B8B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57092" y="575645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81FEB2-F152-1260-7DA9-E415F82108C0}"/>
              </a:ext>
            </a:extLst>
          </p:cNvPr>
          <p:cNvSpPr/>
          <p:nvPr/>
        </p:nvSpPr>
        <p:spPr>
          <a:xfrm>
            <a:off x="10276508" y="2477863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870F7-A8B7-3438-92A2-2691C4230455}"/>
              </a:ext>
            </a:extLst>
          </p:cNvPr>
          <p:cNvSpPr txBox="1"/>
          <p:nvPr/>
        </p:nvSpPr>
        <p:spPr>
          <a:xfrm>
            <a:off x="10380183" y="2320245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</a:t>
            </a:r>
            <a:endParaRPr lang="en-SG" sz="6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B828A-BD64-1F48-D8F0-25E2F8339BF7}"/>
              </a:ext>
            </a:extLst>
          </p:cNvPr>
          <p:cNvSpPr/>
          <p:nvPr/>
        </p:nvSpPr>
        <p:spPr>
          <a:xfrm>
            <a:off x="4940239" y="5652647"/>
            <a:ext cx="757252" cy="7088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F822A-3777-C9E7-9851-84AA17964CC4}"/>
              </a:ext>
            </a:extLst>
          </p:cNvPr>
          <p:cNvSpPr txBox="1"/>
          <p:nvPr/>
        </p:nvSpPr>
        <p:spPr>
          <a:xfrm>
            <a:off x="5043914" y="5495029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lang="en-SG" sz="6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AC849D-C887-2A4E-E3AD-873B7FA27F23}"/>
              </a:ext>
            </a:extLst>
          </p:cNvPr>
          <p:cNvSpPr/>
          <p:nvPr/>
        </p:nvSpPr>
        <p:spPr>
          <a:xfrm>
            <a:off x="10471998" y="5539488"/>
            <a:ext cx="757252" cy="7088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32C0F3-9F67-42F8-69EB-8BC83EF5C256}"/>
              </a:ext>
            </a:extLst>
          </p:cNvPr>
          <p:cNvSpPr txBox="1"/>
          <p:nvPr/>
        </p:nvSpPr>
        <p:spPr>
          <a:xfrm>
            <a:off x="10321860" y="5505429"/>
            <a:ext cx="10575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DB445D3A-D5E7-8815-4D5A-E3C8EE408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09492" y="728045"/>
            <a:ext cx="406400" cy="406400"/>
          </a:xfrm>
          <a:prstGeom prst="rect">
            <a:avLst/>
          </a:prstGeom>
        </p:spPr>
      </p:pic>
      <p:pic>
        <p:nvPicPr>
          <p:cNvPr id="19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DF145B66-7ED5-9AAC-CA69-E6FB279D6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1892" y="880445"/>
            <a:ext cx="406400" cy="406400"/>
          </a:xfrm>
          <a:prstGeom prst="rect">
            <a:avLst/>
          </a:prstGeom>
        </p:spPr>
      </p:pic>
      <p:pic>
        <p:nvPicPr>
          <p:cNvPr id="2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E8A34E4-F5BB-F33D-8F83-8299C1725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14292" y="1032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7" grpId="0"/>
      <p:bldP spid="9" grpId="0" animBg="1"/>
      <p:bldP spid="10" grpId="0"/>
      <p:bldP spid="11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028F0368-08B9-C939-014E-12C07A907E40}"/>
              </a:ext>
            </a:extLst>
          </p:cNvPr>
          <p:cNvSpPr/>
          <p:nvPr/>
        </p:nvSpPr>
        <p:spPr>
          <a:xfrm>
            <a:off x="290286" y="384447"/>
            <a:ext cx="11611428" cy="6089105"/>
          </a:xfrm>
          <a:custGeom>
            <a:avLst/>
            <a:gdLst>
              <a:gd name="connsiteX0" fmla="*/ 0 w 11611428"/>
              <a:gd name="connsiteY0" fmla="*/ 0 h 6089105"/>
              <a:gd name="connsiteX1" fmla="*/ 11611428 w 11611428"/>
              <a:gd name="connsiteY1" fmla="*/ 0 h 6089105"/>
              <a:gd name="connsiteX2" fmla="*/ 11611428 w 11611428"/>
              <a:gd name="connsiteY2" fmla="*/ 6089105 h 6089105"/>
              <a:gd name="connsiteX3" fmla="*/ 0 w 11611428"/>
              <a:gd name="connsiteY3" fmla="*/ 6089105 h 6089105"/>
              <a:gd name="connsiteX4" fmla="*/ 0 w 11611428"/>
              <a:gd name="connsiteY4" fmla="*/ 0 h 60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089105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3030102"/>
                  <a:pt x="11481972" y="4520810"/>
                  <a:pt x="11611428" y="6089105"/>
                </a:cubicBezTo>
                <a:cubicBezTo>
                  <a:pt x="5938073" y="6255613"/>
                  <a:pt x="3407272" y="6196454"/>
                  <a:pt x="0" y="6089105"/>
                </a:cubicBezTo>
                <a:cubicBezTo>
                  <a:pt x="168240" y="4508748"/>
                  <a:pt x="37931" y="1196627"/>
                  <a:pt x="0" y="0"/>
                </a:cubicBezTo>
                <a:close/>
              </a:path>
              <a:path w="11611428" h="6089105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951532"/>
                  <a:pt x="11648191" y="3641985"/>
                  <a:pt x="11611428" y="6089105"/>
                </a:cubicBezTo>
                <a:cubicBezTo>
                  <a:pt x="7902963" y="6131842"/>
                  <a:pt x="4949773" y="6167594"/>
                  <a:pt x="0" y="6089105"/>
                </a:cubicBezTo>
                <a:cubicBezTo>
                  <a:pt x="122539" y="3815760"/>
                  <a:pt x="166515" y="16244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BC2F2-12A4-7A7D-54FE-E93FFC482BF2}"/>
              </a:ext>
            </a:extLst>
          </p:cNvPr>
          <p:cNvSpPr/>
          <p:nvPr/>
        </p:nvSpPr>
        <p:spPr>
          <a:xfrm>
            <a:off x="1412955" y="211546"/>
            <a:ext cx="9893300" cy="714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5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Sắp xếp các số sau theo thứ tự từ bé đến lớn:</a:t>
            </a:r>
            <a:endParaRPr lang="en-SG" sz="35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F629D7-A726-6A80-6071-75E4FC26BEA3}"/>
              </a:ext>
            </a:extLst>
          </p:cNvPr>
          <p:cNvSpPr/>
          <p:nvPr/>
        </p:nvSpPr>
        <p:spPr>
          <a:xfrm>
            <a:off x="744571" y="211546"/>
            <a:ext cx="788137" cy="7149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#9Slide03 IcielNovecento sans E" panose="00000900000000000000" pitchFamily="2" charset="0"/>
              </a:rPr>
              <a:t>2</a:t>
            </a:r>
            <a:endParaRPr lang="en-SG" sz="6000" b="1" dirty="0">
              <a:latin typeface="#9Slide03 IcielNovecento sans E" panose="000009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2843C-D90B-FF97-572D-97678D0F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75446"/>
          <a:stretch>
            <a:fillRect/>
          </a:stretch>
        </p:blipFill>
        <p:spPr>
          <a:xfrm>
            <a:off x="468262" y="1350798"/>
            <a:ext cx="2444271" cy="221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C6FEA-9C63-7FF7-4B6D-5A4DD0A68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9598" t="8415" r="1096" b="11443"/>
          <a:stretch>
            <a:fillRect/>
          </a:stretch>
        </p:blipFill>
        <p:spPr>
          <a:xfrm>
            <a:off x="9354458" y="1350798"/>
            <a:ext cx="1921934" cy="1775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2ABD9-434D-119C-F33A-4D423C0B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058" t="-19684" r="50913" b="5773"/>
          <a:stretch>
            <a:fillRect/>
          </a:stretch>
        </p:blipFill>
        <p:spPr>
          <a:xfrm>
            <a:off x="3409002" y="815700"/>
            <a:ext cx="2192868" cy="2523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22527-82B3-4DA0-95ED-1ECA4C1CB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318" t="10811" r="25697" b="5664"/>
          <a:stretch>
            <a:fillRect/>
          </a:stretch>
        </p:blipFill>
        <p:spPr>
          <a:xfrm>
            <a:off x="6517197" y="1109830"/>
            <a:ext cx="1921934" cy="1787741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DBD70FFF-86CB-BDC3-FDDF-0A025B49D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93" y="2897571"/>
            <a:ext cx="3506424" cy="350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C38F87-A95E-E557-C390-A9C18766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24" y="4043548"/>
            <a:ext cx="3817334" cy="14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5021-0FC1-1B49-B582-BD175460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6E1AC19B-5710-009B-85BD-3D424602FDC7}"/>
              </a:ext>
            </a:extLst>
          </p:cNvPr>
          <p:cNvSpPr/>
          <p:nvPr/>
        </p:nvSpPr>
        <p:spPr>
          <a:xfrm>
            <a:off x="290286" y="384447"/>
            <a:ext cx="11611428" cy="6089105"/>
          </a:xfrm>
          <a:custGeom>
            <a:avLst/>
            <a:gdLst>
              <a:gd name="connsiteX0" fmla="*/ 0 w 11611428"/>
              <a:gd name="connsiteY0" fmla="*/ 0 h 6089105"/>
              <a:gd name="connsiteX1" fmla="*/ 11611428 w 11611428"/>
              <a:gd name="connsiteY1" fmla="*/ 0 h 6089105"/>
              <a:gd name="connsiteX2" fmla="*/ 11611428 w 11611428"/>
              <a:gd name="connsiteY2" fmla="*/ 6089105 h 6089105"/>
              <a:gd name="connsiteX3" fmla="*/ 0 w 11611428"/>
              <a:gd name="connsiteY3" fmla="*/ 6089105 h 6089105"/>
              <a:gd name="connsiteX4" fmla="*/ 0 w 11611428"/>
              <a:gd name="connsiteY4" fmla="*/ 0 h 60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089105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3030102"/>
                  <a:pt x="11481972" y="4520810"/>
                  <a:pt x="11611428" y="6089105"/>
                </a:cubicBezTo>
                <a:cubicBezTo>
                  <a:pt x="5938073" y="6255613"/>
                  <a:pt x="3407272" y="6196454"/>
                  <a:pt x="0" y="6089105"/>
                </a:cubicBezTo>
                <a:cubicBezTo>
                  <a:pt x="168240" y="4508748"/>
                  <a:pt x="37931" y="1196627"/>
                  <a:pt x="0" y="0"/>
                </a:cubicBezTo>
                <a:close/>
              </a:path>
              <a:path w="11611428" h="6089105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951532"/>
                  <a:pt x="11648191" y="3641985"/>
                  <a:pt x="11611428" y="6089105"/>
                </a:cubicBezTo>
                <a:cubicBezTo>
                  <a:pt x="7902963" y="6131842"/>
                  <a:pt x="4949773" y="6167594"/>
                  <a:pt x="0" y="6089105"/>
                </a:cubicBezTo>
                <a:cubicBezTo>
                  <a:pt x="122539" y="3815760"/>
                  <a:pt x="166515" y="16244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C9F527-DF5B-F05A-222B-B2871E4FB57C}"/>
              </a:ext>
            </a:extLst>
          </p:cNvPr>
          <p:cNvSpPr/>
          <p:nvPr/>
        </p:nvSpPr>
        <p:spPr>
          <a:xfrm>
            <a:off x="1412955" y="211546"/>
            <a:ext cx="9893300" cy="714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Sắp xếp các số sau theo thứ tự từ bé đến lớn: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5DFCA7-16F7-CB38-AF29-D7F3E05A7EBF}"/>
              </a:ext>
            </a:extLst>
          </p:cNvPr>
          <p:cNvSpPr/>
          <p:nvPr/>
        </p:nvSpPr>
        <p:spPr>
          <a:xfrm>
            <a:off x="744571" y="211546"/>
            <a:ext cx="788137" cy="7149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2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F1E31-2659-A24E-A65D-0A981307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75446"/>
          <a:stretch>
            <a:fillRect/>
          </a:stretch>
        </p:blipFill>
        <p:spPr>
          <a:xfrm>
            <a:off x="1351601" y="1109830"/>
            <a:ext cx="2192868" cy="1987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8C7E7B-177C-F5C9-3102-8AAA26865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9598" t="8415" r="1096" b="11443"/>
          <a:stretch>
            <a:fillRect/>
          </a:stretch>
        </p:blipFill>
        <p:spPr>
          <a:xfrm>
            <a:off x="8289934" y="1277196"/>
            <a:ext cx="1762216" cy="162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D4BE1-CD6F-A0CA-2315-88B6074ED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058" t="-19684" r="50913" b="5773"/>
          <a:stretch>
            <a:fillRect/>
          </a:stretch>
        </p:blipFill>
        <p:spPr>
          <a:xfrm>
            <a:off x="3409002" y="815700"/>
            <a:ext cx="1921934" cy="221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0F7E6-CB61-D383-0E56-CCB50B809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318" t="10811" r="25697" b="5664"/>
          <a:stretch>
            <a:fillRect/>
          </a:stretch>
        </p:blipFill>
        <p:spPr>
          <a:xfrm>
            <a:off x="5805775" y="1180798"/>
            <a:ext cx="1762216" cy="1639174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F0462998-BAF7-25BB-C8D3-87878D193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90" y="3580062"/>
            <a:ext cx="2893490" cy="2893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CB7C1-8832-4290-E84E-0FA97FB52D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11" t="5043" r="17713" b="-781"/>
          <a:stretch>
            <a:fillRect/>
          </a:stretch>
        </p:blipFill>
        <p:spPr>
          <a:xfrm>
            <a:off x="4958520" y="4778970"/>
            <a:ext cx="4108971" cy="12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6414 0.271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70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24779 0.297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30755 0.26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32162 0.26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66B5F4F1-DDF0-545F-787E-5D40FB742441}"/>
              </a:ext>
            </a:extLst>
          </p:cNvPr>
          <p:cNvSpPr/>
          <p:nvPr/>
        </p:nvSpPr>
        <p:spPr>
          <a:xfrm>
            <a:off x="290286" y="384447"/>
            <a:ext cx="11611428" cy="6089105"/>
          </a:xfrm>
          <a:custGeom>
            <a:avLst/>
            <a:gdLst>
              <a:gd name="connsiteX0" fmla="*/ 0 w 11611428"/>
              <a:gd name="connsiteY0" fmla="*/ 0 h 6089105"/>
              <a:gd name="connsiteX1" fmla="*/ 11611428 w 11611428"/>
              <a:gd name="connsiteY1" fmla="*/ 0 h 6089105"/>
              <a:gd name="connsiteX2" fmla="*/ 11611428 w 11611428"/>
              <a:gd name="connsiteY2" fmla="*/ 6089105 h 6089105"/>
              <a:gd name="connsiteX3" fmla="*/ 0 w 11611428"/>
              <a:gd name="connsiteY3" fmla="*/ 6089105 h 6089105"/>
              <a:gd name="connsiteX4" fmla="*/ 0 w 11611428"/>
              <a:gd name="connsiteY4" fmla="*/ 0 h 60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089105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3030102"/>
                  <a:pt x="11481972" y="4520810"/>
                  <a:pt x="11611428" y="6089105"/>
                </a:cubicBezTo>
                <a:cubicBezTo>
                  <a:pt x="5938073" y="6255613"/>
                  <a:pt x="3407272" y="6196454"/>
                  <a:pt x="0" y="6089105"/>
                </a:cubicBezTo>
                <a:cubicBezTo>
                  <a:pt x="168240" y="4508748"/>
                  <a:pt x="37931" y="1196627"/>
                  <a:pt x="0" y="0"/>
                </a:cubicBezTo>
                <a:close/>
              </a:path>
              <a:path w="11611428" h="6089105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951532"/>
                  <a:pt x="11648191" y="3641985"/>
                  <a:pt x="11611428" y="6089105"/>
                </a:cubicBezTo>
                <a:cubicBezTo>
                  <a:pt x="7902963" y="6131842"/>
                  <a:pt x="4949773" y="6167594"/>
                  <a:pt x="0" y="6089105"/>
                </a:cubicBezTo>
                <a:cubicBezTo>
                  <a:pt x="122539" y="3815760"/>
                  <a:pt x="166515" y="16244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87ECF4-B7B3-B4BC-0A52-135BE4E7F168}"/>
              </a:ext>
            </a:extLst>
          </p:cNvPr>
          <p:cNvSpPr/>
          <p:nvPr/>
        </p:nvSpPr>
        <p:spPr>
          <a:xfrm>
            <a:off x="3079401" y="229225"/>
            <a:ext cx="2280000" cy="96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Số?</a:t>
            </a:r>
            <a:endParaRPr kumimoji="0" lang="en-SG" sz="7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20D21F-515D-4073-552D-687080E5DFD1}"/>
              </a:ext>
            </a:extLst>
          </p:cNvPr>
          <p:cNvSpPr/>
          <p:nvPr/>
        </p:nvSpPr>
        <p:spPr>
          <a:xfrm>
            <a:off x="2414851" y="296958"/>
            <a:ext cx="850817" cy="8291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latin typeface="#9Slide03 IcielNovecento sans E" panose="00000900000000000000" pitchFamily="2" charset="0"/>
              </a:rPr>
              <a:t>3</a:t>
            </a:r>
            <a:endParaRPr lang="en-SG" sz="7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F972E-13C5-1D7C-BF9A-EF236B2477DE}"/>
              </a:ext>
            </a:extLst>
          </p:cNvPr>
          <p:cNvSpPr txBox="1"/>
          <p:nvPr/>
        </p:nvSpPr>
        <p:spPr>
          <a:xfrm>
            <a:off x="532106" y="1827228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 + 5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C3371-583D-DF7B-ECC9-26AFE3EFCE95}"/>
              </a:ext>
            </a:extLst>
          </p:cNvPr>
          <p:cNvSpPr txBox="1"/>
          <p:nvPr/>
        </p:nvSpPr>
        <p:spPr>
          <a:xfrm>
            <a:off x="532106" y="2998113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8 - 4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B6654-1826-A666-84F6-6A6282BB8897}"/>
              </a:ext>
            </a:extLst>
          </p:cNvPr>
          <p:cNvSpPr txBox="1"/>
          <p:nvPr/>
        </p:nvSpPr>
        <p:spPr>
          <a:xfrm>
            <a:off x="4343865" y="1848800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 + 4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00E91-41EE-473F-A24D-8B0302B6DA47}"/>
              </a:ext>
            </a:extLst>
          </p:cNvPr>
          <p:cNvSpPr txBox="1"/>
          <p:nvPr/>
        </p:nvSpPr>
        <p:spPr>
          <a:xfrm>
            <a:off x="4282065" y="2980024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10 - 5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6448C-D04C-E9ED-BFCC-B4D0F502E21A}"/>
              </a:ext>
            </a:extLst>
          </p:cNvPr>
          <p:cNvSpPr txBox="1"/>
          <p:nvPr/>
        </p:nvSpPr>
        <p:spPr>
          <a:xfrm>
            <a:off x="8343126" y="1809139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 + 0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6D886-258E-8DE2-D45C-E49A28EDA174}"/>
              </a:ext>
            </a:extLst>
          </p:cNvPr>
          <p:cNvSpPr txBox="1"/>
          <p:nvPr/>
        </p:nvSpPr>
        <p:spPr>
          <a:xfrm>
            <a:off x="8446380" y="2980024"/>
            <a:ext cx="3938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000" b="1" kern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5 - 0 = ?</a:t>
            </a:r>
            <a:endParaRPr lang="en-SG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BEB302-9137-4723-791E-DC249AAC56C6}"/>
              </a:ext>
            </a:extLst>
          </p:cNvPr>
          <p:cNvSpPr/>
          <p:nvPr/>
        </p:nvSpPr>
        <p:spPr>
          <a:xfrm>
            <a:off x="2806884" y="1925068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A53449-3398-FA0E-0B82-B291E3C2E46E}"/>
              </a:ext>
            </a:extLst>
          </p:cNvPr>
          <p:cNvSpPr txBox="1"/>
          <p:nvPr/>
        </p:nvSpPr>
        <p:spPr>
          <a:xfrm>
            <a:off x="2903646" y="1733456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8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CC3268E-1DBF-1974-0F97-F9ABF8A53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1892" y="88044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ADF17-E151-502C-8140-9BC260845760}"/>
              </a:ext>
            </a:extLst>
          </p:cNvPr>
          <p:cNvSpPr/>
          <p:nvPr/>
        </p:nvSpPr>
        <p:spPr>
          <a:xfrm>
            <a:off x="2806884" y="3023284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87A10C-44AB-7DCD-E0A2-A203C171909B}"/>
              </a:ext>
            </a:extLst>
          </p:cNvPr>
          <p:cNvSpPr txBox="1"/>
          <p:nvPr/>
        </p:nvSpPr>
        <p:spPr>
          <a:xfrm>
            <a:off x="2903646" y="2831672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0D1F3F-733F-A445-22C0-EA418D7FF69E}"/>
              </a:ext>
            </a:extLst>
          </p:cNvPr>
          <p:cNvSpPr/>
          <p:nvPr/>
        </p:nvSpPr>
        <p:spPr>
          <a:xfrm>
            <a:off x="6705814" y="18858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B9EE26-E99E-25D9-0737-F125DA8EC5EE}"/>
              </a:ext>
            </a:extLst>
          </p:cNvPr>
          <p:cNvSpPr txBox="1"/>
          <p:nvPr/>
        </p:nvSpPr>
        <p:spPr>
          <a:xfrm>
            <a:off x="6607177" y="1771189"/>
            <a:ext cx="12634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5000" b="1" kern="0" noProof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592570-A002-941E-1F8D-22729E972CD7}"/>
              </a:ext>
            </a:extLst>
          </p:cNvPr>
          <p:cNvSpPr/>
          <p:nvPr/>
        </p:nvSpPr>
        <p:spPr>
          <a:xfrm>
            <a:off x="6802576" y="303583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31651-62E5-4218-B3C0-CEE3002B7ED1}"/>
              </a:ext>
            </a:extLst>
          </p:cNvPr>
          <p:cNvSpPr txBox="1"/>
          <p:nvPr/>
        </p:nvSpPr>
        <p:spPr>
          <a:xfrm>
            <a:off x="6899606" y="2934686"/>
            <a:ext cx="4453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5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B82833E9-12E3-34E6-BBFE-948E50689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33210" y="1480435"/>
            <a:ext cx="406400" cy="406400"/>
          </a:xfrm>
          <a:prstGeom prst="rect">
            <a:avLst/>
          </a:prstGeom>
        </p:spPr>
      </p:pic>
      <p:pic>
        <p:nvPicPr>
          <p:cNvPr id="25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8043144A-0E21-6E06-82A4-6C40F8FDB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0195" y="2368823"/>
            <a:ext cx="406400" cy="406400"/>
          </a:xfrm>
          <a:prstGeom prst="rect">
            <a:avLst/>
          </a:prstGeom>
        </p:spPr>
      </p:pic>
      <p:pic>
        <p:nvPicPr>
          <p:cNvPr id="2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A65C7FBD-E33B-1D3B-C158-ACA944728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1874" y="2040494"/>
            <a:ext cx="406400" cy="406400"/>
          </a:xfrm>
          <a:prstGeom prst="rect">
            <a:avLst/>
          </a:prstGeom>
        </p:spPr>
      </p:pic>
      <p:pic>
        <p:nvPicPr>
          <p:cNvPr id="2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B3483FD-5C57-59F2-2403-D69539D01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5934" y="3207711"/>
            <a:ext cx="406400" cy="406400"/>
          </a:xfrm>
          <a:prstGeom prst="rect">
            <a:avLst/>
          </a:prstGeom>
        </p:spPr>
      </p:pic>
      <p:pic>
        <p:nvPicPr>
          <p:cNvPr id="2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8FFDFFDC-49C9-A075-7C95-2F3B04330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2595" y="2521223"/>
            <a:ext cx="406400" cy="406400"/>
          </a:xfrm>
          <a:prstGeom prst="rect">
            <a:avLst/>
          </a:prstGeom>
        </p:spPr>
      </p:pic>
      <p:pic>
        <p:nvPicPr>
          <p:cNvPr id="29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7507386-FC9A-A576-F922-7A3ECFC8A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4995" y="2673623"/>
            <a:ext cx="406400" cy="4064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6D1B6C-90BE-AE66-22AD-5279CBEE01B1}"/>
              </a:ext>
            </a:extLst>
          </p:cNvPr>
          <p:cNvSpPr/>
          <p:nvPr/>
        </p:nvSpPr>
        <p:spPr>
          <a:xfrm>
            <a:off x="10621818" y="1923192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D68B1C-E352-9011-C6CF-8D6D9C42CC36}"/>
              </a:ext>
            </a:extLst>
          </p:cNvPr>
          <p:cNvSpPr txBox="1"/>
          <p:nvPr/>
        </p:nvSpPr>
        <p:spPr>
          <a:xfrm>
            <a:off x="10718580" y="1731580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0DE1C0C-D889-7CA3-C092-44D01B7509CF}"/>
              </a:ext>
            </a:extLst>
          </p:cNvPr>
          <p:cNvSpPr/>
          <p:nvPr/>
        </p:nvSpPr>
        <p:spPr>
          <a:xfrm>
            <a:off x="10649297" y="3023284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F5F5C6-CFD1-BD32-D4E4-C2F26D52E0E1}"/>
              </a:ext>
            </a:extLst>
          </p:cNvPr>
          <p:cNvSpPr txBox="1"/>
          <p:nvPr/>
        </p:nvSpPr>
        <p:spPr>
          <a:xfrm>
            <a:off x="10746059" y="2831672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Picture 33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EB8344D9-AD59-5713-134F-2E79B12F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69" y="3676570"/>
            <a:ext cx="2895971" cy="29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5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0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6" grpId="0" animBg="1"/>
      <p:bldP spid="17" grpId="0"/>
      <p:bldP spid="20" grpId="0" animBg="1"/>
      <p:bldP spid="21" grpId="0"/>
      <p:bldP spid="22" grpId="0" animBg="1"/>
      <p:bldP spid="23" grpId="0"/>
      <p:bldP spid="30" grpId="0" animBg="1"/>
      <p:bldP spid="31" grpId="0"/>
      <p:bldP spid="32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E39EDBB5-2C2F-95F4-EF85-A2F7ED37D73C}"/>
              </a:ext>
            </a:extLst>
          </p:cNvPr>
          <p:cNvSpPr/>
          <p:nvPr/>
        </p:nvSpPr>
        <p:spPr>
          <a:xfrm>
            <a:off x="440188" y="539670"/>
            <a:ext cx="11611428" cy="6089105"/>
          </a:xfrm>
          <a:custGeom>
            <a:avLst/>
            <a:gdLst>
              <a:gd name="connsiteX0" fmla="*/ 0 w 11611428"/>
              <a:gd name="connsiteY0" fmla="*/ 0 h 6089105"/>
              <a:gd name="connsiteX1" fmla="*/ 11611428 w 11611428"/>
              <a:gd name="connsiteY1" fmla="*/ 0 h 6089105"/>
              <a:gd name="connsiteX2" fmla="*/ 11611428 w 11611428"/>
              <a:gd name="connsiteY2" fmla="*/ 6089105 h 6089105"/>
              <a:gd name="connsiteX3" fmla="*/ 0 w 11611428"/>
              <a:gd name="connsiteY3" fmla="*/ 6089105 h 6089105"/>
              <a:gd name="connsiteX4" fmla="*/ 0 w 11611428"/>
              <a:gd name="connsiteY4" fmla="*/ 0 h 60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089105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3030102"/>
                  <a:pt x="11481972" y="4520810"/>
                  <a:pt x="11611428" y="6089105"/>
                </a:cubicBezTo>
                <a:cubicBezTo>
                  <a:pt x="5938073" y="6255613"/>
                  <a:pt x="3407272" y="6196454"/>
                  <a:pt x="0" y="6089105"/>
                </a:cubicBezTo>
                <a:cubicBezTo>
                  <a:pt x="168240" y="4508748"/>
                  <a:pt x="37931" y="1196627"/>
                  <a:pt x="0" y="0"/>
                </a:cubicBezTo>
                <a:close/>
              </a:path>
              <a:path w="11611428" h="6089105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951532"/>
                  <a:pt x="11648191" y="3641985"/>
                  <a:pt x="11611428" y="6089105"/>
                </a:cubicBezTo>
                <a:cubicBezTo>
                  <a:pt x="7902963" y="6131842"/>
                  <a:pt x="4949773" y="6167594"/>
                  <a:pt x="0" y="6089105"/>
                </a:cubicBezTo>
                <a:cubicBezTo>
                  <a:pt x="122539" y="3815760"/>
                  <a:pt x="166515" y="16244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AA7C7-ED02-59E2-2605-36C3ECC1B4DD}"/>
              </a:ext>
            </a:extLst>
          </p:cNvPr>
          <p:cNvSpPr/>
          <p:nvPr/>
        </p:nvSpPr>
        <p:spPr>
          <a:xfrm>
            <a:off x="3079401" y="229225"/>
            <a:ext cx="2280000" cy="96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Số?</a:t>
            </a:r>
            <a:endParaRPr kumimoji="0" lang="en-SG" sz="7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A8EB6A-361A-EBD6-6238-D12FDADEFAEB}"/>
              </a:ext>
            </a:extLst>
          </p:cNvPr>
          <p:cNvSpPr/>
          <p:nvPr/>
        </p:nvSpPr>
        <p:spPr>
          <a:xfrm>
            <a:off x="2385976" y="364128"/>
            <a:ext cx="850817" cy="8291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latin typeface="#9Slide03 IcielNovecento sans E" panose="00000900000000000000" pitchFamily="2" charset="0"/>
              </a:rPr>
              <a:t>4</a:t>
            </a:r>
            <a:endParaRPr lang="en-SG" sz="7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D47DF-59F8-C590-2D39-1B8815D93266}"/>
              </a:ext>
            </a:extLst>
          </p:cNvPr>
          <p:cNvSpPr/>
          <p:nvPr/>
        </p:nvSpPr>
        <p:spPr>
          <a:xfrm>
            <a:off x="2893511" y="51591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71694-63D4-9C4F-D582-E328E55CC673}"/>
              </a:ext>
            </a:extLst>
          </p:cNvPr>
          <p:cNvSpPr txBox="1"/>
          <p:nvPr/>
        </p:nvSpPr>
        <p:spPr>
          <a:xfrm>
            <a:off x="2990273" y="4967544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noProof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1BE5A8-EFAD-63E5-8F48-DB37154EBD91}"/>
              </a:ext>
            </a:extLst>
          </p:cNvPr>
          <p:cNvSpPr/>
          <p:nvPr/>
        </p:nvSpPr>
        <p:spPr>
          <a:xfrm>
            <a:off x="3747525" y="51591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B82DC-4922-F5AC-5CCB-88B457F8D68E}"/>
              </a:ext>
            </a:extLst>
          </p:cNvPr>
          <p:cNvSpPr txBox="1"/>
          <p:nvPr/>
        </p:nvSpPr>
        <p:spPr>
          <a:xfrm>
            <a:off x="3844287" y="4967544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5445F2-2C54-25B4-AAD5-9537E44CB032}"/>
              </a:ext>
            </a:extLst>
          </p:cNvPr>
          <p:cNvSpPr/>
          <p:nvPr/>
        </p:nvSpPr>
        <p:spPr>
          <a:xfrm>
            <a:off x="4601539" y="51591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0CD25-BC69-1D24-7880-D384A3134B61}"/>
              </a:ext>
            </a:extLst>
          </p:cNvPr>
          <p:cNvSpPr txBox="1"/>
          <p:nvPr/>
        </p:nvSpPr>
        <p:spPr>
          <a:xfrm>
            <a:off x="4698301" y="4967544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B8A0D0-4CDD-7E90-A0B6-3AA6961B6467}"/>
              </a:ext>
            </a:extLst>
          </p:cNvPr>
          <p:cNvSpPr/>
          <p:nvPr/>
        </p:nvSpPr>
        <p:spPr>
          <a:xfrm>
            <a:off x="1999285" y="51591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A72AF-8E5C-823B-A147-8C0648462319}"/>
              </a:ext>
            </a:extLst>
          </p:cNvPr>
          <p:cNvSpPr txBox="1"/>
          <p:nvPr/>
        </p:nvSpPr>
        <p:spPr>
          <a:xfrm>
            <a:off x="2096047" y="4967544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D357CE-D4CB-949C-0D7D-F682ACA012CD}"/>
              </a:ext>
            </a:extLst>
          </p:cNvPr>
          <p:cNvSpPr/>
          <p:nvPr/>
        </p:nvSpPr>
        <p:spPr>
          <a:xfrm>
            <a:off x="5488650" y="5159156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5B50EA-C9EE-AE8F-00D6-EB1F26FB0BCF}"/>
              </a:ext>
            </a:extLst>
          </p:cNvPr>
          <p:cNvSpPr txBox="1"/>
          <p:nvPr/>
        </p:nvSpPr>
        <p:spPr>
          <a:xfrm>
            <a:off x="5358791" y="5043622"/>
            <a:ext cx="11996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50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 descr="A group of birds on a tree branch&#10;&#10;AI-generated content may be incorrect.">
            <a:extLst>
              <a:ext uri="{FF2B5EF4-FFF2-40B4-BE49-F238E27FC236}">
                <a16:creationId xmlns:a16="http://schemas.microsoft.com/office/drawing/2014/main" id="{E4F19712-31C5-5A34-3876-B973D848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02" y="1366627"/>
            <a:ext cx="5370897" cy="3580598"/>
          </a:xfrm>
          <a:prstGeom prst="rect">
            <a:avLst/>
          </a:prstGeom>
        </p:spPr>
      </p:pic>
      <p:pic>
        <p:nvPicPr>
          <p:cNvPr id="19" name="Picture 1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C881468E-720B-80FA-7075-93C2372DC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83" y="2568627"/>
            <a:ext cx="3925245" cy="3925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E20ED8-863D-18B5-1585-992937840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202" y="1061511"/>
            <a:ext cx="4275746" cy="16789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DD1833-B870-187F-7B62-0AA3DC3A4CFA}"/>
              </a:ext>
            </a:extLst>
          </p:cNvPr>
          <p:cNvSpPr txBox="1"/>
          <p:nvPr/>
        </p:nvSpPr>
        <p:spPr>
          <a:xfrm>
            <a:off x="2021189" y="4951906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DFDD4-F6B6-3DA2-D1CF-53FE3F5B7EDD}"/>
              </a:ext>
            </a:extLst>
          </p:cNvPr>
          <p:cNvSpPr txBox="1"/>
          <p:nvPr/>
        </p:nvSpPr>
        <p:spPr>
          <a:xfrm>
            <a:off x="3783518" y="5005578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94FBCE-E69D-4D39-5499-EC418453AEFE}"/>
              </a:ext>
            </a:extLst>
          </p:cNvPr>
          <p:cNvSpPr txBox="1"/>
          <p:nvPr/>
        </p:nvSpPr>
        <p:spPr>
          <a:xfrm>
            <a:off x="5611977" y="5044488"/>
            <a:ext cx="11996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5000" b="1" kern="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4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68597-783C-CC07-CD85-9389A3F6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110ACC47-8429-1439-33E9-29BCC29E1AA5}"/>
              </a:ext>
            </a:extLst>
          </p:cNvPr>
          <p:cNvSpPr/>
          <p:nvPr/>
        </p:nvSpPr>
        <p:spPr>
          <a:xfrm>
            <a:off x="290286" y="364128"/>
            <a:ext cx="11611428" cy="6089105"/>
          </a:xfrm>
          <a:custGeom>
            <a:avLst/>
            <a:gdLst>
              <a:gd name="connsiteX0" fmla="*/ 0 w 11611428"/>
              <a:gd name="connsiteY0" fmla="*/ 0 h 6089105"/>
              <a:gd name="connsiteX1" fmla="*/ 11611428 w 11611428"/>
              <a:gd name="connsiteY1" fmla="*/ 0 h 6089105"/>
              <a:gd name="connsiteX2" fmla="*/ 11611428 w 11611428"/>
              <a:gd name="connsiteY2" fmla="*/ 6089105 h 6089105"/>
              <a:gd name="connsiteX3" fmla="*/ 0 w 11611428"/>
              <a:gd name="connsiteY3" fmla="*/ 6089105 h 6089105"/>
              <a:gd name="connsiteX4" fmla="*/ 0 w 11611428"/>
              <a:gd name="connsiteY4" fmla="*/ 0 h 608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6089105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3030102"/>
                  <a:pt x="11481972" y="4520810"/>
                  <a:pt x="11611428" y="6089105"/>
                </a:cubicBezTo>
                <a:cubicBezTo>
                  <a:pt x="5938073" y="6255613"/>
                  <a:pt x="3407272" y="6196454"/>
                  <a:pt x="0" y="6089105"/>
                </a:cubicBezTo>
                <a:cubicBezTo>
                  <a:pt x="168240" y="4508748"/>
                  <a:pt x="37931" y="1196627"/>
                  <a:pt x="0" y="0"/>
                </a:cubicBezTo>
                <a:close/>
              </a:path>
              <a:path w="11611428" h="6089105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1951532"/>
                  <a:pt x="11648191" y="3641985"/>
                  <a:pt x="11611428" y="6089105"/>
                </a:cubicBezTo>
                <a:cubicBezTo>
                  <a:pt x="7902963" y="6131842"/>
                  <a:pt x="4949773" y="6167594"/>
                  <a:pt x="0" y="6089105"/>
                </a:cubicBezTo>
                <a:cubicBezTo>
                  <a:pt x="122539" y="3815760"/>
                  <a:pt x="166515" y="16244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DE3A29-FD39-97E8-6659-E66E84181C1A}"/>
              </a:ext>
            </a:extLst>
          </p:cNvPr>
          <p:cNvSpPr/>
          <p:nvPr/>
        </p:nvSpPr>
        <p:spPr>
          <a:xfrm>
            <a:off x="3079401" y="229225"/>
            <a:ext cx="2280000" cy="96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Số?</a:t>
            </a:r>
            <a:endParaRPr kumimoji="0" lang="en-SG" sz="7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5F60F9-A687-3D9B-4218-804D4404CC4D}"/>
              </a:ext>
            </a:extLst>
          </p:cNvPr>
          <p:cNvSpPr/>
          <p:nvPr/>
        </p:nvSpPr>
        <p:spPr>
          <a:xfrm>
            <a:off x="2385976" y="364128"/>
            <a:ext cx="850817" cy="8291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6D8314-2D4B-86A9-0C55-0F3B7D7D71BC}"/>
              </a:ext>
            </a:extLst>
          </p:cNvPr>
          <p:cNvSpPr/>
          <p:nvPr/>
        </p:nvSpPr>
        <p:spPr>
          <a:xfrm>
            <a:off x="2724498" y="5249441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DD0DE8-2365-607E-F8B3-F46F4D419340}"/>
              </a:ext>
            </a:extLst>
          </p:cNvPr>
          <p:cNvSpPr txBox="1"/>
          <p:nvPr/>
        </p:nvSpPr>
        <p:spPr>
          <a:xfrm>
            <a:off x="2915668" y="5041048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2511F4-1010-4C6C-0256-770765932B9D}"/>
              </a:ext>
            </a:extLst>
          </p:cNvPr>
          <p:cNvSpPr/>
          <p:nvPr/>
        </p:nvSpPr>
        <p:spPr>
          <a:xfrm>
            <a:off x="3747525" y="5159156"/>
            <a:ext cx="972426" cy="7305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6471D-3C16-B7BE-A013-800FDF8F5A36}"/>
              </a:ext>
            </a:extLst>
          </p:cNvPr>
          <p:cNvSpPr txBox="1"/>
          <p:nvPr/>
        </p:nvSpPr>
        <p:spPr>
          <a:xfrm>
            <a:off x="3931889" y="5009731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A6038E-B44C-0F8D-8160-A61E063BE3EF}"/>
              </a:ext>
            </a:extLst>
          </p:cNvPr>
          <p:cNvSpPr/>
          <p:nvPr/>
        </p:nvSpPr>
        <p:spPr>
          <a:xfrm>
            <a:off x="5001973" y="5197189"/>
            <a:ext cx="757252" cy="6324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B7708-C2E2-0346-9083-60B6AAF6ADEC}"/>
              </a:ext>
            </a:extLst>
          </p:cNvPr>
          <p:cNvSpPr txBox="1"/>
          <p:nvPr/>
        </p:nvSpPr>
        <p:spPr>
          <a:xfrm>
            <a:off x="5090268" y="4971709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=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8968AB-C3C5-F46B-30BF-831EF9C97E13}"/>
              </a:ext>
            </a:extLst>
          </p:cNvPr>
          <p:cNvSpPr/>
          <p:nvPr/>
        </p:nvSpPr>
        <p:spPr>
          <a:xfrm>
            <a:off x="1401144" y="5143422"/>
            <a:ext cx="974655" cy="7462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4DB1D-D55F-BF60-D45A-61F39F8526E8}"/>
              </a:ext>
            </a:extLst>
          </p:cNvPr>
          <p:cNvSpPr txBox="1"/>
          <p:nvPr/>
        </p:nvSpPr>
        <p:spPr>
          <a:xfrm>
            <a:off x="1526331" y="5008710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F2B116-9076-91DC-195A-705D1B9B7700}"/>
              </a:ext>
            </a:extLst>
          </p:cNvPr>
          <p:cNvSpPr/>
          <p:nvPr/>
        </p:nvSpPr>
        <p:spPr>
          <a:xfrm>
            <a:off x="6041247" y="5119788"/>
            <a:ext cx="1022217" cy="7305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7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EC8AF-0556-241C-4D07-F364C9705954}"/>
              </a:ext>
            </a:extLst>
          </p:cNvPr>
          <p:cNvSpPr txBox="1"/>
          <p:nvPr/>
        </p:nvSpPr>
        <p:spPr>
          <a:xfrm>
            <a:off x="6248647" y="5005576"/>
            <a:ext cx="11996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55AF51B8-469D-8E69-B78C-A23B35113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21" y="3108960"/>
            <a:ext cx="3384912" cy="3384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A609A2-06AD-C633-A8A8-8E2EC0368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007" y="1701843"/>
            <a:ext cx="3701707" cy="14535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8A0F14-5590-5ACB-408F-AB621C9C3EBA}"/>
              </a:ext>
            </a:extLst>
          </p:cNvPr>
          <p:cNvSpPr txBox="1"/>
          <p:nvPr/>
        </p:nvSpPr>
        <p:spPr>
          <a:xfrm>
            <a:off x="1328472" y="5042478"/>
            <a:ext cx="1122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AFF873-916E-B81C-F4A9-E10EB8A93661}"/>
              </a:ext>
            </a:extLst>
          </p:cNvPr>
          <p:cNvSpPr txBox="1"/>
          <p:nvPr/>
        </p:nvSpPr>
        <p:spPr>
          <a:xfrm>
            <a:off x="3897456" y="5005577"/>
            <a:ext cx="445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F07DF8-05D0-0229-DCC4-764C6C7AF5BC}"/>
              </a:ext>
            </a:extLst>
          </p:cNvPr>
          <p:cNvSpPr txBox="1"/>
          <p:nvPr/>
        </p:nvSpPr>
        <p:spPr>
          <a:xfrm>
            <a:off x="6237177" y="5005575"/>
            <a:ext cx="11996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7" name="Picture 16" descr="A group of kids reading books&#10;&#10;AI-generated content may be incorrect.">
            <a:extLst>
              <a:ext uri="{FF2B5EF4-FFF2-40B4-BE49-F238E27FC236}">
                <a16:creationId xmlns:a16="http://schemas.microsoft.com/office/drawing/2014/main" id="{39500B31-69C5-B210-79B7-1FDD6A479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04" y="1894566"/>
            <a:ext cx="3609134" cy="2406089"/>
          </a:xfrm>
          <a:prstGeom prst="rect">
            <a:avLst/>
          </a:prstGeom>
        </p:spPr>
      </p:pic>
      <p:pic>
        <p:nvPicPr>
          <p:cNvPr id="25" name="Picture 24" descr="A group of cartoon kids holding hands&#10;&#10;AI-generated content may be incorrect.">
            <a:extLst>
              <a:ext uri="{FF2B5EF4-FFF2-40B4-BE49-F238E27FC236}">
                <a16:creationId xmlns:a16="http://schemas.microsoft.com/office/drawing/2014/main" id="{F5806583-0C44-B9C2-22F9-235D9E298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7" y="1876501"/>
            <a:ext cx="3836586" cy="25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0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F15C-546A-7A74-1811-537BCF139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CA1F2-27D1-EAC3-326B-3E416AF6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2" y="522273"/>
            <a:ext cx="11524367" cy="26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6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843B-DF04-EC01-6754-DB5FF8F0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1059862E-4B45-0237-0ADB-1F213AB7DFA8}"/>
              </a:ext>
            </a:extLst>
          </p:cNvPr>
          <p:cNvSpPr/>
          <p:nvPr/>
        </p:nvSpPr>
        <p:spPr>
          <a:xfrm>
            <a:off x="290286" y="711200"/>
            <a:ext cx="11611428" cy="5427134"/>
          </a:xfrm>
          <a:custGeom>
            <a:avLst/>
            <a:gdLst>
              <a:gd name="connsiteX0" fmla="*/ 0 w 11611428"/>
              <a:gd name="connsiteY0" fmla="*/ 0 h 5427134"/>
              <a:gd name="connsiteX1" fmla="*/ 11611428 w 11611428"/>
              <a:gd name="connsiteY1" fmla="*/ 0 h 5427134"/>
              <a:gd name="connsiteX2" fmla="*/ 11611428 w 11611428"/>
              <a:gd name="connsiteY2" fmla="*/ 5427134 h 5427134"/>
              <a:gd name="connsiteX3" fmla="*/ 0 w 11611428"/>
              <a:gd name="connsiteY3" fmla="*/ 5427134 h 5427134"/>
              <a:gd name="connsiteX4" fmla="*/ 0 w 11611428"/>
              <a:gd name="connsiteY4" fmla="*/ 0 h 542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1428" h="5427134" fill="none" extrusionOk="0">
                <a:moveTo>
                  <a:pt x="0" y="0"/>
                </a:moveTo>
                <a:cubicBezTo>
                  <a:pt x="1313286" y="99923"/>
                  <a:pt x="9837469" y="-132945"/>
                  <a:pt x="11611428" y="0"/>
                </a:cubicBezTo>
                <a:cubicBezTo>
                  <a:pt x="11627323" y="2403083"/>
                  <a:pt x="11481972" y="3480829"/>
                  <a:pt x="11611428" y="5427134"/>
                </a:cubicBezTo>
                <a:cubicBezTo>
                  <a:pt x="5938073" y="5593642"/>
                  <a:pt x="3407272" y="5534483"/>
                  <a:pt x="0" y="5427134"/>
                </a:cubicBezTo>
                <a:cubicBezTo>
                  <a:pt x="168240" y="3530782"/>
                  <a:pt x="37931" y="1754844"/>
                  <a:pt x="0" y="0"/>
                </a:cubicBezTo>
                <a:close/>
              </a:path>
              <a:path w="11611428" h="5427134" stroke="0" extrusionOk="0">
                <a:moveTo>
                  <a:pt x="0" y="0"/>
                </a:moveTo>
                <a:cubicBezTo>
                  <a:pt x="4012547" y="17777"/>
                  <a:pt x="8238257" y="74481"/>
                  <a:pt x="11611428" y="0"/>
                </a:cubicBezTo>
                <a:cubicBezTo>
                  <a:pt x="11635993" y="2466196"/>
                  <a:pt x="11648191" y="3291274"/>
                  <a:pt x="11611428" y="5427134"/>
                </a:cubicBezTo>
                <a:cubicBezTo>
                  <a:pt x="7902963" y="5469871"/>
                  <a:pt x="4949773" y="5505623"/>
                  <a:pt x="0" y="5427134"/>
                </a:cubicBezTo>
                <a:cubicBezTo>
                  <a:pt x="122539" y="3454003"/>
                  <a:pt x="166515" y="13513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0D3EB-861C-FE6F-4418-4BAEF3AF96E6}"/>
              </a:ext>
            </a:extLst>
          </p:cNvPr>
          <p:cNvSpPr/>
          <p:nvPr/>
        </p:nvSpPr>
        <p:spPr>
          <a:xfrm>
            <a:off x="823702" y="204337"/>
            <a:ext cx="1107801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Hình thích hợp điền vào dấu “?” là hình nào?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C1E4AD-8EE4-D6E5-850C-23ED6ADCF652}"/>
              </a:ext>
            </a:extLst>
          </p:cNvPr>
          <p:cNvSpPr/>
          <p:nvPr/>
        </p:nvSpPr>
        <p:spPr>
          <a:xfrm>
            <a:off x="125531" y="218805"/>
            <a:ext cx="850817" cy="8291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5</a:t>
            </a:r>
            <a:endParaRPr kumimoji="0" lang="en-SG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9B9BB-C3BE-8889-DFCD-D22C86E82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884" y="1833525"/>
            <a:ext cx="10305204" cy="27448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961D574-3D9D-BBE9-1BE2-217B7DE08E22}"/>
              </a:ext>
            </a:extLst>
          </p:cNvPr>
          <p:cNvSpPr/>
          <p:nvPr/>
        </p:nvSpPr>
        <p:spPr>
          <a:xfrm>
            <a:off x="5918753" y="3750732"/>
            <a:ext cx="575181" cy="550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65BC37A2-91F3-AB21-8581-E16B26751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14995" y="2673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8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FAC9-8C7D-D364-B589-4A065BFE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6">
            <a:extLst>
              <a:ext uri="{FF2B5EF4-FFF2-40B4-BE49-F238E27FC236}">
                <a16:creationId xmlns:a16="http://schemas.microsoft.com/office/drawing/2014/main" id="{083DFC95-1180-2631-E131-A340669C4917}"/>
              </a:ext>
            </a:extLst>
          </p:cNvPr>
          <p:cNvSpPr/>
          <p:nvPr/>
        </p:nvSpPr>
        <p:spPr>
          <a:xfrm>
            <a:off x="2090056" y="1532979"/>
            <a:ext cx="8090263" cy="4127592"/>
          </a:xfrm>
          <a:custGeom>
            <a:avLst/>
            <a:gdLst>
              <a:gd name="connsiteX0" fmla="*/ 0 w 8090263"/>
              <a:gd name="connsiteY0" fmla="*/ 0 h 4127592"/>
              <a:gd name="connsiteX1" fmla="*/ 8090263 w 8090263"/>
              <a:gd name="connsiteY1" fmla="*/ 0 h 4127592"/>
              <a:gd name="connsiteX2" fmla="*/ 8090263 w 8090263"/>
              <a:gd name="connsiteY2" fmla="*/ 4127592 h 4127592"/>
              <a:gd name="connsiteX3" fmla="*/ 0 w 8090263"/>
              <a:gd name="connsiteY3" fmla="*/ 4127592 h 4127592"/>
              <a:gd name="connsiteX4" fmla="*/ 0 w 8090263"/>
              <a:gd name="connsiteY4" fmla="*/ 0 h 412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263" h="4127592" fill="none" extrusionOk="0">
                <a:moveTo>
                  <a:pt x="0" y="0"/>
                </a:moveTo>
                <a:cubicBezTo>
                  <a:pt x="930565" y="99923"/>
                  <a:pt x="6604160" y="-132945"/>
                  <a:pt x="8090263" y="0"/>
                </a:cubicBezTo>
                <a:cubicBezTo>
                  <a:pt x="8106158" y="1309898"/>
                  <a:pt x="7960807" y="2741802"/>
                  <a:pt x="8090263" y="4127592"/>
                </a:cubicBezTo>
                <a:cubicBezTo>
                  <a:pt x="4679279" y="4294100"/>
                  <a:pt x="3674231" y="4234941"/>
                  <a:pt x="0" y="4127592"/>
                </a:cubicBezTo>
                <a:cubicBezTo>
                  <a:pt x="168240" y="3113743"/>
                  <a:pt x="37931" y="879868"/>
                  <a:pt x="0" y="0"/>
                </a:cubicBezTo>
                <a:close/>
              </a:path>
              <a:path w="8090263" h="4127592" stroke="0" extrusionOk="0">
                <a:moveTo>
                  <a:pt x="0" y="0"/>
                </a:moveTo>
                <a:cubicBezTo>
                  <a:pt x="3576799" y="17777"/>
                  <a:pt x="4969258" y="74481"/>
                  <a:pt x="8090263" y="0"/>
                </a:cubicBezTo>
                <a:cubicBezTo>
                  <a:pt x="8114828" y="1838474"/>
                  <a:pt x="8127026" y="3562174"/>
                  <a:pt x="8090263" y="4127592"/>
                </a:cubicBezTo>
                <a:cubicBezTo>
                  <a:pt x="5270376" y="4170329"/>
                  <a:pt x="887315" y="4206081"/>
                  <a:pt x="0" y="4127592"/>
                </a:cubicBezTo>
                <a:cubicBezTo>
                  <a:pt x="122539" y="2405843"/>
                  <a:pt x="166515" y="10805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5C77E-3CC9-D68A-EC09-D6A2B45E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95" y="1532979"/>
            <a:ext cx="8930383" cy="40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863F7-0DEA-B2F9-A9DA-A15FA224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28532-F621-822A-23F2-66558B0BE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1" y="1038444"/>
            <a:ext cx="10253832" cy="23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71444-0E64-C7BF-669E-C2FEF2205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F6582-9325-D859-DAA4-80D1E2BE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F8C9812-EB14-7367-4DDD-744AF8D07F4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7448AA81-FB72-0836-AEED-743D1C42C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28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9C720C03-3090-81A0-980F-114CE1840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29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348E75C0-2F73-A45C-8269-268D6F61D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1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vi-VN" sz="8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9 - 4 = ?</a:t>
              </a:r>
              <a:endParaRPr lang="en-SG" sz="80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2971460"/>
            <a:ext cx="4537107" cy="1190962"/>
            <a:chOff x="6830721" y="2802981"/>
            <a:chExt cx="4537107" cy="1190962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01503" y="2802981"/>
              <a:ext cx="37508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03770" y="3058237"/>
            <a:ext cx="4537107" cy="1169551"/>
            <a:chOff x="965196" y="2924797"/>
            <a:chExt cx="4537107" cy="11695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65196" y="29444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358334" y="2924797"/>
              <a:ext cx="37508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1571"/>
            <a:ext cx="4537107" cy="1169551"/>
            <a:chOff x="981375" y="4866781"/>
            <a:chExt cx="4537107" cy="116955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4866781"/>
              <a:ext cx="37508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795991"/>
            <a:ext cx="4537107" cy="1199762"/>
            <a:chOff x="6830721" y="4644924"/>
            <a:chExt cx="4537107" cy="1199762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339994" y="4644924"/>
              <a:ext cx="39820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B0F738F2-8036-363E-2C8C-2F35CC3BBF8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5E3F697C-5B98-EDEF-F61A-3164B37D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27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975A8495-C965-DD0D-EA0C-21193815C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29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D177E57A-CC3D-BB3F-14F1-AAF81937E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2351063" y="589346"/>
            <a:ext cx="8881294" cy="2021175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94971"/>
              <a:ext cx="13622080" cy="1298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sz="8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 + 4 = 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206540"/>
            <a:chOff x="6700677" y="2864057"/>
            <a:chExt cx="4537107" cy="120654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69626"/>
            <a:ext cx="4537107" cy="1135327"/>
            <a:chOff x="981375" y="2858616"/>
            <a:chExt cx="4537107" cy="11353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32374"/>
            <a:chOff x="957103" y="4872764"/>
            <a:chExt cx="4561379" cy="11323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275986"/>
            <a:chOff x="6830721" y="4714800"/>
            <a:chExt cx="4537107" cy="12759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6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500C84AD-697A-3F6C-9701-86C5A73C386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AB7535A8-7F7A-C00E-CAA3-10EFC409D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27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1CD497C0-F379-A5AB-638F-6C14A498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29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67D7890D-A439-DDB8-6A4A-FC115FF63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1662566" y="680007"/>
            <a:ext cx="9954327" cy="1775204"/>
            <a:chOff x="-191022" y="-37885"/>
            <a:chExt cx="14186824" cy="247851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165116" y="-37885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547859" y="379905"/>
                    <a:pt x="7888300" y="105590"/>
                    <a:pt x="13830686" y="0"/>
                  </a:cubicBezTo>
                  <a:cubicBezTo>
                    <a:pt x="13591606" y="526237"/>
                    <a:pt x="13740456" y="1753552"/>
                    <a:pt x="13830686" y="2478511"/>
                  </a:cubicBezTo>
                  <a:cubicBezTo>
                    <a:pt x="7589416" y="2196128"/>
                    <a:pt x="2974159" y="1494329"/>
                    <a:pt x="0" y="2478511"/>
                  </a:cubicBezTo>
                  <a:cubicBezTo>
                    <a:pt x="97525" y="1631780"/>
                    <a:pt x="145212" y="632483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758556" y="-33601"/>
                    <a:pt x="10946418" y="-198393"/>
                    <a:pt x="13830686" y="0"/>
                  </a:cubicBezTo>
                  <a:cubicBezTo>
                    <a:pt x="13644672" y="242313"/>
                    <a:pt x="13902370" y="1579165"/>
                    <a:pt x="13830686" y="2478511"/>
                  </a:cubicBezTo>
                  <a:cubicBezTo>
                    <a:pt x="9314737" y="2381172"/>
                    <a:pt x="3814698" y="3113475"/>
                    <a:pt x="0" y="2478511"/>
                  </a:cubicBezTo>
                  <a:cubicBezTo>
                    <a:pt x="30399" y="1764551"/>
                    <a:pt x="119125" y="1220638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514751" y="-336171"/>
                    <a:pt x="8320933" y="155103"/>
                    <a:pt x="13830686" y="0"/>
                  </a:cubicBezTo>
                  <a:cubicBezTo>
                    <a:pt x="13657151" y="551116"/>
                    <a:pt x="13829668" y="1747882"/>
                    <a:pt x="13830686" y="2478511"/>
                  </a:cubicBezTo>
                  <a:cubicBezTo>
                    <a:pt x="6905865" y="1701108"/>
                    <a:pt x="3915670" y="2255116"/>
                    <a:pt x="0" y="2478511"/>
                  </a:cubicBezTo>
                  <a:cubicBezTo>
                    <a:pt x="16544" y="1639019"/>
                    <a:pt x="-53332" y="461147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601651" y="142447"/>
                    <a:pt x="8114909" y="69361"/>
                    <a:pt x="13830686" y="0"/>
                  </a:cubicBezTo>
                  <a:cubicBezTo>
                    <a:pt x="13514120" y="467448"/>
                    <a:pt x="13791025" y="1870568"/>
                    <a:pt x="13830686" y="2478511"/>
                  </a:cubicBezTo>
                  <a:cubicBezTo>
                    <a:pt x="7392685" y="2227947"/>
                    <a:pt x="3189489" y="1796297"/>
                    <a:pt x="0" y="2478511"/>
                  </a:cubicBezTo>
                  <a:cubicBezTo>
                    <a:pt x="114918" y="1602573"/>
                    <a:pt x="88490" y="46343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-191022" y="528515"/>
              <a:ext cx="12883120" cy="1203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sz="5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Đây là hình gì?</a:t>
              </a:r>
              <a:endParaRPr kumimoji="0" lang="en-US" altLang="en-US" sz="5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 vuông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141311" y="3005350"/>
              <a:ext cx="4217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 tam giác</a:t>
              </a:r>
              <a:endPara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4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 tròn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6859495" y="4925800"/>
              <a:ext cx="42620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 chữ nhật</a:t>
              </a:r>
              <a:endPara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161832" y="3163699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964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182351" y="3010112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2201" y="4648948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1565B0-8980-7FD0-A48E-A4E139EA79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4997" t="62997" r="58977" b="14940"/>
          <a:stretch>
            <a:fillRect/>
          </a:stretch>
        </p:blipFill>
        <p:spPr>
          <a:xfrm>
            <a:off x="9143870" y="856396"/>
            <a:ext cx="1385564" cy="13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8BA4A556-1085-7A9D-4317-9503E084A3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BB8714F-12E4-71C9-EAAA-EC6B05865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7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1793CE1E-92F6-2A2E-867E-DAFF6822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8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00DE3E7E-7253-8BBE-D16C-299A68DD3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4540038" y="86295"/>
                    <a:pt x="6783608" y="368258"/>
                    <a:pt x="12292887" y="0"/>
                  </a:cubicBezTo>
                  <a:cubicBezTo>
                    <a:pt x="12034038" y="591606"/>
                    <a:pt x="12179836" y="1820412"/>
                    <a:pt x="12292887" y="2578128"/>
                  </a:cubicBezTo>
                  <a:cubicBezTo>
                    <a:pt x="6546120" y="2440753"/>
                    <a:pt x="2643084" y="1707677"/>
                    <a:pt x="0" y="2578128"/>
                  </a:cubicBezTo>
                  <a:cubicBezTo>
                    <a:pt x="82923" y="1722440"/>
                    <a:pt x="120393" y="627841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6534763" y="71110"/>
                    <a:pt x="9695988" y="-184142"/>
                    <a:pt x="12292887" y="0"/>
                  </a:cubicBezTo>
                  <a:cubicBezTo>
                    <a:pt x="12155469" y="304923"/>
                    <a:pt x="12416249" y="1582210"/>
                    <a:pt x="12292887" y="2578128"/>
                  </a:cubicBezTo>
                  <a:cubicBezTo>
                    <a:pt x="8267436" y="2467009"/>
                    <a:pt x="3571318" y="3237601"/>
                    <a:pt x="0" y="2578128"/>
                  </a:cubicBezTo>
                  <a:cubicBezTo>
                    <a:pt x="-18337" y="1831483"/>
                    <a:pt x="106202" y="1330871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3889267" y="-543834"/>
                    <a:pt x="7461736" y="67633"/>
                    <a:pt x="12292887" y="0"/>
                  </a:cubicBezTo>
                  <a:cubicBezTo>
                    <a:pt x="12082952" y="503968"/>
                    <a:pt x="12289515" y="1872423"/>
                    <a:pt x="12292887" y="2578128"/>
                  </a:cubicBezTo>
                  <a:cubicBezTo>
                    <a:pt x="6314208" y="2020361"/>
                    <a:pt x="3412630" y="2635092"/>
                    <a:pt x="0" y="2578128"/>
                  </a:cubicBezTo>
                  <a:cubicBezTo>
                    <a:pt x="44078" y="1702641"/>
                    <a:pt x="-59828" y="441169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580480" y="-118865"/>
                    <a:pt x="7035186" y="527530"/>
                    <a:pt x="12292887" y="0"/>
                  </a:cubicBezTo>
                  <a:cubicBezTo>
                    <a:pt x="12075862" y="484128"/>
                    <a:pt x="12248098" y="1854238"/>
                    <a:pt x="12292887" y="2578128"/>
                  </a:cubicBezTo>
                  <a:cubicBezTo>
                    <a:pt x="6321467" y="2173222"/>
                    <a:pt x="2938357" y="1799573"/>
                    <a:pt x="0" y="2578128"/>
                  </a:cubicBezTo>
                  <a:cubicBezTo>
                    <a:pt x="126631" y="1633807"/>
                    <a:pt x="56955" y="51483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38301" y="596827"/>
              <a:ext cx="10804991" cy="1457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 + 2 = ?</a:t>
              </a:r>
              <a:endParaRPr kumimoji="0" lang="en-US" altLang="en-US" sz="7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57710"/>
            <a:ext cx="4537107" cy="1194796"/>
            <a:chOff x="6700677" y="2901181"/>
            <a:chExt cx="4537107" cy="119479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901181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2926426"/>
              <a:ext cx="37508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46636" y="3034393"/>
            <a:ext cx="4537107" cy="1170560"/>
            <a:chOff x="981375" y="2823383"/>
            <a:chExt cx="4537107" cy="11705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177895" y="2823383"/>
              <a:ext cx="375082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078158" y="4901904"/>
            <a:ext cx="4590923" cy="1193598"/>
            <a:chOff x="927559" y="4872764"/>
            <a:chExt cx="4590923" cy="119359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27559" y="4896811"/>
              <a:ext cx="428082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779090" y="4816367"/>
            <a:ext cx="4537107" cy="1189196"/>
            <a:chOff x="6830721" y="4714800"/>
            <a:chExt cx="4537107" cy="118919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707193" y="4734445"/>
              <a:ext cx="346002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7000" b="1" kern="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750F0-6DC0-2B81-3402-D063662F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177</Words>
  <Application>Microsoft Office PowerPoint</Application>
  <PresentationFormat>Widescreen</PresentationFormat>
  <Paragraphs>76</Paragraphs>
  <Slides>20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IcielNovecento sans E</vt:lpstr>
      <vt:lpstr>#9Slide03 IcielPanton Black</vt:lpstr>
      <vt:lpstr>#9Slide07 HoneyCream</vt:lpstr>
      <vt:lpstr>Aptos</vt:lpstr>
      <vt:lpstr>Aptos Display</vt:lpstr>
      <vt:lpstr>Arial</vt:lpstr>
      <vt:lpstr>Calibri</vt:lpstr>
      <vt:lpstr>Cambria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9</cp:revision>
  <dcterms:created xsi:type="dcterms:W3CDTF">2025-10-30T14:51:18Z</dcterms:created>
  <dcterms:modified xsi:type="dcterms:W3CDTF">2025-11-30T09:38:25Z</dcterms:modified>
</cp:coreProperties>
</file>