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3" r:id="rId3"/>
    <p:sldId id="262" r:id="rId4"/>
    <p:sldId id="264" r:id="rId5"/>
    <p:sldId id="267" r:id="rId6"/>
    <p:sldId id="266" r:id="rId7"/>
    <p:sldId id="269" r:id="rId8"/>
    <p:sldId id="293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B8D97-4A5E-4E20-A999-7C87AACEBE4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C2568-9698-4D69-95DC-8CC9B692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8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5F22-5D7B-55CF-1420-10E4BC410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5A93A-E80B-BBB8-B503-C092CF8B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2AB7E-1F7C-0432-663F-0188BDB3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9B72E-E3C5-8352-B9A4-AD900A8B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B57A2-DF85-8D7C-A51C-81BFD776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233E-F913-2E4A-6152-5F40AEB6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BC29F-C564-C2F3-21E7-AB191F87B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77B8-8921-C6C2-B2A2-F6D80EF5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199E9-4D6D-05A1-D8F3-0F8294A5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9CE1C-C82E-D556-CE18-FEB31184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E5153-27B0-A6D5-CB6D-1BB576E20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6242F-0E21-B1B9-FA42-0D984336A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97BF9-F9B2-60D0-2887-383A826C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707CC-27B1-46E9-020D-69188F45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73B5-FC84-2622-AAF4-7F15BA5D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61FD-583D-98D6-E456-270DA15F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8A009-C080-18F0-1696-BFE153AFB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460B-F50E-A02F-5EAE-72EA690A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FBE81-E2CE-3180-8727-77A84C9A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CA028-C6C5-F6B2-F0AE-DBE48D31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D8EF-9978-16EA-54D8-5B2A989E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80E33-8687-BBA0-3325-4EFDC3A24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D4081-31C1-B2FB-3B7B-AE2AC126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C3994-148C-56C0-6A37-AA8C27D4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07CB6-DCC5-83B6-D7F9-F1B12458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6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9D1B-7B91-F3A4-C449-01C5BC23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7669-08B2-2796-7DCD-6F1375846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0F6CF-6A48-83FA-F33B-B1FD1687B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73F11-D96E-0971-E3C5-F65DDF68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DD8CA-95C6-F5A0-DCE0-C33D3868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3B2E8-20AA-6378-DE31-C695B348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348A-18FF-7E04-8F44-987DFF8F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73B54-3B54-8FA8-5273-8DCA50F2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A312F-048A-80AA-B679-AB44A239D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038BA-48CD-8476-B8EA-1CA4C44F2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9DE26E-7C85-0C73-FB7D-0DD2D6944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EE03F-41D4-5E00-5AFE-285F3803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98CE4-D342-1B35-727C-19D118BE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EFE27B-ADE4-99A8-4315-175E3CBF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0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78A7-367D-29EC-E9AC-93194FDD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A7C6B-AA16-7932-AA6A-54E5DDF2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E347-528A-1F62-0713-6E7E25AA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E0F7B-3EBD-BD1E-C3E0-84EAB47F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38B23-8368-F479-E5F6-75395396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FD498-8693-EEEC-1FB7-FD341E03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5C1F1-91B6-3F53-5839-EFEC7FCA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EDA5-0FEB-33C2-D962-0B5A2323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BD97-4C2D-3C54-42DF-74B9BC548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85E14-7CB3-E979-6F0B-71B167EFC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1235A-AA9C-3676-D0E6-33166BF9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0CD09-BB08-5E42-56D5-39E241EB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8878C-0DFC-1E26-EDF3-FF4970A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3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C6CD-0D1A-BA61-4231-F9F2588C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06ADC-4388-FFC2-47F9-AEA8BDE6D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1123D-0E5C-54E4-D6E1-21D421512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901BE-6C63-E671-B8B3-40B5BA88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00D39-BBEE-6B20-9BCE-44DC95E5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EF1F1-B698-C52A-C33F-B1EC9125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954ED-9CAF-CCE9-30A8-F6B25C1E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826A-4945-14C5-7411-ABDE55B5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89B8F-36E1-01AC-E477-96588B78C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570D0-4FE6-4556-B67C-4941FD205F38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4E67-6A85-52E9-D9D8-DDBCD9C21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3C741-6FA9-48A5-2DF9-62E267030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9E5F-F86A-41B0-921A-14A32F400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06686-AF6C-42CA-E5B2-69B341A2A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5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C80C3-78F4-F37D-657D-5BC4A70C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9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2FEB75-5AF5-8250-98CF-E2B065266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8851A-3334-3BE9-C497-3C5D8F91B6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0" b="89844" l="9766" r="93034">
                        <a14:foregroundMark x1="25781" y1="13379" x2="29753" y2="9473"/>
                        <a14:foregroundMark x1="29753" y1="9473" x2="30924" y2="9277"/>
                        <a14:foregroundMark x1="32292" y1="25195" x2="32813" y2="58496"/>
                        <a14:foregroundMark x1="32813" y1="58496" x2="32747" y2="58887"/>
                        <a14:foregroundMark x1="23307" y1="59863" x2="38346" y2="63965"/>
                        <a14:foregroundMark x1="29557" y1="68066" x2="39714" y2="59863"/>
                        <a14:foregroundMark x1="22852" y1="58008" x2="25065" y2="67480"/>
                        <a14:foregroundMark x1="25065" y1="67480" x2="32943" y2="74902"/>
                        <a14:foregroundMark x1="32943" y1="74902" x2="42057" y2="65723"/>
                        <a14:foregroundMark x1="42057" y1="65723" x2="38802" y2="52930"/>
                        <a14:foregroundMark x1="38802" y1="52930" x2="32031" y2="51953"/>
                        <a14:foregroundMark x1="32031" y1="51953" x2="24284" y2="57129"/>
                        <a14:foregroundMark x1="24284" y1="57129" x2="22135" y2="65918"/>
                        <a14:foregroundMark x1="22135" y1="65918" x2="24284" y2="75293"/>
                        <a14:foregroundMark x1="24284" y1="75293" x2="26953" y2="79785"/>
                        <a14:foregroundMark x1="19206" y1="62988" x2="24544" y2="50098"/>
                        <a14:foregroundMark x1="24544" y1="50098" x2="28320" y2="50098"/>
                        <a14:foregroundMark x1="31055" y1="79004" x2="38672" y2="75781"/>
                        <a14:foregroundMark x1="38672" y1="75781" x2="41406" y2="60742"/>
                        <a14:foregroundMark x1="41406" y1="60742" x2="42839" y2="57031"/>
                        <a14:foregroundMark x1="9766" y1="58496" x2="9766" y2="58496"/>
                        <a14:foregroundMark x1="62109" y1="63965" x2="68229" y2="64063"/>
                        <a14:foregroundMark x1="68229" y1="64063" x2="76758" y2="60547"/>
                        <a14:foregroundMark x1="76758" y1="60547" x2="72982" y2="23633"/>
                        <a14:foregroundMark x1="72982" y1="23633" x2="78255" y2="22852"/>
                        <a14:foregroundMark x1="78255" y1="22852" x2="78320" y2="33887"/>
                        <a14:foregroundMark x1="78320" y1="33887" x2="84505" y2="34863"/>
                        <a14:foregroundMark x1="84505" y1="34863" x2="87435" y2="29199"/>
                        <a14:foregroundMark x1="87435" y1="29199" x2="81706" y2="18750"/>
                        <a14:foregroundMark x1="81706" y1="18750" x2="75456" y2="20117"/>
                        <a14:foregroundMark x1="75456" y1="20117" x2="73503" y2="23633"/>
                        <a14:foregroundMark x1="31380" y1="36523" x2="34115" y2="41895"/>
                        <a14:foregroundMark x1="73893" y1="54199" x2="74023" y2="61621"/>
                        <a14:foregroundMark x1="74023" y1="61621" x2="76823" y2="73438"/>
                        <a14:foregroundMark x1="76823" y1="73438" x2="82096" y2="60352"/>
                        <a14:foregroundMark x1="82096" y1="60352" x2="82943" y2="55371"/>
                        <a14:foregroundMark x1="71419" y1="58691" x2="71094" y2="74512"/>
                        <a14:foregroundMark x1="71094" y1="74512" x2="78841" y2="78418"/>
                        <a14:foregroundMark x1="78841" y1="78418" x2="85091" y2="76074"/>
                        <a14:foregroundMark x1="79102" y1="53516" x2="84245" y2="55469"/>
                        <a14:foregroundMark x1="84245" y1="55469" x2="86068" y2="60938"/>
                        <a14:foregroundMark x1="93034" y1="29785" x2="93034" y2="29785"/>
                        <a14:foregroundMark x1="78125" y1="9277" x2="78125" y2="9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4" y="236814"/>
            <a:ext cx="2029529" cy="1353019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0A20275E-3A64-AC78-0264-5CEE0FCB141D}"/>
              </a:ext>
            </a:extLst>
          </p:cNvPr>
          <p:cNvSpPr txBox="1"/>
          <p:nvPr/>
        </p:nvSpPr>
        <p:spPr>
          <a:xfrm>
            <a:off x="2563177" y="433578"/>
            <a:ext cx="9056737" cy="964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67"/>
              </a:lnSpc>
            </a:pPr>
            <a:r>
              <a:rPr lang="en-US" sz="3200" b="1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3200" b="1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200" b="1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endParaRPr lang="en-US" sz="3200" dirty="0"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3295B5-4AEA-3EE8-6FAE-50C051216857}"/>
              </a:ext>
            </a:extLst>
          </p:cNvPr>
          <p:cNvGrpSpPr/>
          <p:nvPr/>
        </p:nvGrpSpPr>
        <p:grpSpPr>
          <a:xfrm>
            <a:off x="517712" y="1688127"/>
            <a:ext cx="2844019" cy="4717950"/>
            <a:chOff x="517712" y="1688127"/>
            <a:chExt cx="2844019" cy="47179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9C937E-F697-A9FD-3E20-AAC7A5006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36" b="95182" l="9961" r="89844">
                          <a14:foregroundMark x1="42871" y1="6966" x2="59473" y2="14193"/>
                          <a14:foregroundMark x1="59473" y1="14193" x2="59863" y2="14714"/>
                          <a14:foregroundMark x1="39453" y1="86198" x2="53711" y2="85938"/>
                          <a14:foregroundMark x1="53711" y1="85938" x2="54102" y2="85938"/>
                          <a14:foregroundMark x1="27832" y1="86719" x2="41797" y2="83138"/>
                          <a14:foregroundMark x1="41797" y1="83138" x2="48340" y2="79753"/>
                          <a14:foregroundMark x1="67969" y1="91602" x2="57520" y2="86068"/>
                          <a14:foregroundMark x1="57520" y1="86068" x2="51367" y2="79492"/>
                          <a14:foregroundMark x1="27832" y1="95443" x2="40918" y2="93880"/>
                          <a14:foregroundMark x1="40918" y1="93880" x2="45996" y2="93880"/>
                          <a14:foregroundMark x1="35938" y1="16992" x2="63379" y2="11849"/>
                          <a14:foregroundMark x1="39453" y1="9310" x2="28418" y2="22331"/>
                          <a14:foregroundMark x1="28418" y1="22331" x2="30566" y2="24219"/>
                          <a14:foregroundMark x1="30957" y1="23177" x2="67090" y2="20443"/>
                          <a14:foregroundMark x1="67090" y1="20443" x2="62109" y2="12174"/>
                          <a14:foregroundMark x1="62109" y1="12174" x2="45215" y2="7227"/>
                          <a14:foregroundMark x1="45215" y1="7227" x2="31738" y2="13021"/>
                          <a14:foregroundMark x1="31738" y1="13021" x2="26270" y2="24479"/>
                          <a14:foregroundMark x1="26270" y1="24479" x2="27832" y2="25977"/>
                          <a14:foregroundMark x1="20898" y1="85677" x2="21680" y2="94661"/>
                          <a14:foregroundMark x1="21680" y1="94661" x2="21680" y2="94661"/>
                          <a14:foregroundMark x1="20508" y1="96224" x2="64160" y2="94922"/>
                          <a14:foregroundMark x1="64160" y1="94922" x2="69531" y2="951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12" y="1688127"/>
              <a:ext cx="2844019" cy="4266029"/>
            </a:xfrm>
            <a:prstGeom prst="rect">
              <a:avLst/>
            </a:prstGeom>
          </p:spPr>
        </p:pic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E6AA2F83-5B3D-64BC-3FD8-4934583C91F7}"/>
                </a:ext>
              </a:extLst>
            </p:cNvPr>
            <p:cNvSpPr txBox="1"/>
            <p:nvPr/>
          </p:nvSpPr>
          <p:spPr>
            <a:xfrm>
              <a:off x="923536" y="5943706"/>
              <a:ext cx="1939464" cy="462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867"/>
                </a:lnSpc>
              </a:pPr>
              <a:r>
                <a:rPr lang="en-US" sz="3200" b="1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Rửa</a:t>
              </a:r>
              <a:r>
                <a:rPr lang="en-US" sz="3200" b="1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endPara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2BC619-F339-F2AB-FB2B-D4EFF050DBA8}"/>
              </a:ext>
            </a:extLst>
          </p:cNvPr>
          <p:cNvGrpSpPr/>
          <p:nvPr/>
        </p:nvGrpSpPr>
        <p:grpSpPr>
          <a:xfrm>
            <a:off x="3361730" y="1831203"/>
            <a:ext cx="2734270" cy="4602656"/>
            <a:chOff x="3361730" y="1831203"/>
            <a:chExt cx="2734270" cy="46026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3439FE-0998-993F-F21A-D4909D3E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91504" l="5599" r="97656">
                          <a14:foregroundMark x1="10677" y1="11914" x2="20964" y2="32129"/>
                          <a14:foregroundMark x1="20964" y1="32129" x2="15690" y2="31836"/>
                          <a14:foregroundMark x1="15690" y1="31836" x2="13542" y2="23926"/>
                          <a14:foregroundMark x1="13542" y1="23926" x2="13411" y2="22559"/>
                          <a14:foregroundMark x1="18490" y1="37988" x2="18229" y2="69824"/>
                          <a14:foregroundMark x1="18229" y1="69824" x2="11654" y2="57715"/>
                          <a14:foregroundMark x1="11654" y1="57715" x2="11133" y2="52344"/>
                          <a14:foregroundMark x1="5664" y1="53320" x2="7682" y2="57617"/>
                          <a14:foregroundMark x1="22721" y1="53125" x2="17383" y2="78516"/>
                          <a14:foregroundMark x1="42188" y1="65820" x2="51042" y2="77734"/>
                          <a14:foregroundMark x1="52995" y1="19238" x2="54622" y2="11914"/>
                          <a14:foregroundMark x1="54622" y1="11914" x2="54622" y2="11914"/>
                          <a14:foregroundMark x1="41602" y1="58496" x2="42839" y2="58008"/>
                          <a14:foregroundMark x1="38867" y1="67676" x2="47721" y2="82422"/>
                          <a14:foregroundMark x1="47721" y1="82422" x2="53451" y2="81348"/>
                          <a14:foregroundMark x1="53451" y1="81348" x2="58008" y2="76855"/>
                          <a14:foregroundMark x1="58008" y1="76855" x2="54492" y2="68359"/>
                          <a14:foregroundMark x1="54492" y1="68359" x2="48307" y2="64844"/>
                          <a14:foregroundMark x1="46419" y1="65039" x2="47461" y2="65039"/>
                          <a14:foregroundMark x1="45964" y1="62793" x2="47786" y2="62598"/>
                          <a14:foregroundMark x1="60612" y1="74219" x2="57943" y2="83594"/>
                          <a14:foregroundMark x1="57943" y1="83594" x2="51107" y2="87891"/>
                          <a14:foregroundMark x1="51107" y1="87891" x2="44596" y2="83691"/>
                          <a14:foregroundMark x1="44596" y1="83691" x2="37109" y2="70313"/>
                          <a14:foregroundMark x1="83984" y1="37988" x2="85482" y2="59277"/>
                          <a14:foregroundMark x1="88216" y1="36133" x2="91406" y2="41211"/>
                          <a14:foregroundMark x1="93685" y1="42676" x2="95964" y2="54785"/>
                          <a14:foregroundMark x1="95964" y1="54785" x2="95508" y2="63574"/>
                          <a14:foregroundMark x1="88802" y1="63184" x2="88802" y2="63184"/>
                          <a14:foregroundMark x1="81120" y1="34473" x2="85807" y2="27441"/>
                          <a14:foregroundMark x1="85807" y1="27441" x2="86068" y2="27246"/>
                          <a14:foregroundMark x1="92773" y1="33594" x2="79362" y2="32227"/>
                          <a14:foregroundMark x1="73503" y1="43945" x2="73503" y2="43945"/>
                          <a14:foregroundMark x1="80469" y1="21094" x2="80469" y2="21094"/>
                          <a14:foregroundMark x1="73503" y1="42676" x2="73503" y2="42676"/>
                          <a14:foregroundMark x1="96289" y1="40625" x2="96289" y2="40625"/>
                          <a14:foregroundMark x1="95247" y1="37109" x2="93424" y2="32813"/>
                          <a14:foregroundMark x1="94141" y1="33398" x2="96289" y2="35449"/>
                          <a14:foregroundMark x1="97266" y1="48242" x2="97266" y2="48242"/>
                          <a14:foregroundMark x1="47656" y1="91504" x2="51432" y2="91113"/>
                          <a14:foregroundMark x1="58594" y1="44336" x2="60612" y2="62402"/>
                          <a14:foregroundMark x1="65104" y1="75098" x2="60872" y2="53516"/>
                          <a14:foregroundMark x1="60872" y1="53516" x2="60742" y2="49414"/>
                          <a14:foregroundMark x1="52148" y1="51074" x2="57617" y2="50684"/>
                          <a14:foregroundMark x1="57617" y1="50684" x2="57747" y2="50488"/>
                          <a14:foregroundMark x1="56380" y1="51465" x2="57747" y2="63965"/>
                          <a14:foregroundMark x1="63477" y1="76270" x2="63477" y2="87012"/>
                          <a14:foregroundMark x1="60221" y1="42480" x2="62695" y2="49707"/>
                          <a14:foregroundMark x1="62695" y1="49707" x2="62695" y2="49805"/>
                          <a14:foregroundMark x1="97656" y1="48242" x2="97656" y2="49023"/>
                          <a14:foregroundMark x1="13867" y1="81445" x2="21224" y2="80859"/>
                          <a14:foregroundMark x1="44727" y1="54980" x2="46549" y2="54199"/>
                          <a14:foregroundMark x1="51302" y1="48633" x2="50391" y2="52344"/>
                          <a14:foregroundMark x1="7422" y1="48047" x2="13151" y2="47559"/>
                          <a14:foregroundMark x1="13151" y1="47559" x2="13607" y2="475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" t="6065" r="67933" b="10073"/>
            <a:stretch>
              <a:fillRect/>
            </a:stretch>
          </p:blipFill>
          <p:spPr>
            <a:xfrm>
              <a:off x="3361730" y="1831203"/>
              <a:ext cx="2734270" cy="3950620"/>
            </a:xfrm>
            <a:prstGeom prst="rect">
              <a:avLst/>
            </a:prstGeom>
          </p:spPr>
        </p:pic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DEAAE9F0-C78C-6C9B-B269-5F45BFED8DC4}"/>
                </a:ext>
              </a:extLst>
            </p:cNvPr>
            <p:cNvSpPr txBox="1"/>
            <p:nvPr/>
          </p:nvSpPr>
          <p:spPr>
            <a:xfrm>
              <a:off x="3560431" y="5971488"/>
              <a:ext cx="2336867" cy="462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867"/>
                </a:lnSpc>
              </a:pPr>
              <a:r>
                <a:rPr lang="en-US" sz="3200" b="1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Đánh</a:t>
              </a:r>
              <a:r>
                <a:rPr lang="en-US" sz="3200" b="1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răng</a:t>
              </a:r>
              <a:endPara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173487-412B-F0EF-DE48-3C2318258FA8}"/>
              </a:ext>
            </a:extLst>
          </p:cNvPr>
          <p:cNvGrpSpPr/>
          <p:nvPr/>
        </p:nvGrpSpPr>
        <p:grpSpPr>
          <a:xfrm>
            <a:off x="5726000" y="1831202"/>
            <a:ext cx="3318648" cy="4590602"/>
            <a:chOff x="5726000" y="1831202"/>
            <a:chExt cx="3318648" cy="45906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A8DF85-CE53-6F9B-BB4F-A18B12897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91504" l="5599" r="97656">
                          <a14:foregroundMark x1="10677" y1="11914" x2="20964" y2="32129"/>
                          <a14:foregroundMark x1="20964" y1="32129" x2="15690" y2="31836"/>
                          <a14:foregroundMark x1="15690" y1="31836" x2="13542" y2="23926"/>
                          <a14:foregroundMark x1="13542" y1="23926" x2="13411" y2="22559"/>
                          <a14:foregroundMark x1="18490" y1="37988" x2="18229" y2="69824"/>
                          <a14:foregroundMark x1="18229" y1="69824" x2="11654" y2="57715"/>
                          <a14:foregroundMark x1="11654" y1="57715" x2="11133" y2="52344"/>
                          <a14:foregroundMark x1="5664" y1="53320" x2="7682" y2="57617"/>
                          <a14:foregroundMark x1="22721" y1="53125" x2="17383" y2="78516"/>
                          <a14:foregroundMark x1="42188" y1="65820" x2="51042" y2="77734"/>
                          <a14:foregroundMark x1="52995" y1="19238" x2="54622" y2="11914"/>
                          <a14:foregroundMark x1="54622" y1="11914" x2="54622" y2="11914"/>
                          <a14:foregroundMark x1="41602" y1="58496" x2="42839" y2="58008"/>
                          <a14:foregroundMark x1="38867" y1="67676" x2="47721" y2="82422"/>
                          <a14:foregroundMark x1="47721" y1="82422" x2="53451" y2="81348"/>
                          <a14:foregroundMark x1="53451" y1="81348" x2="58008" y2="76855"/>
                          <a14:foregroundMark x1="58008" y1="76855" x2="54492" y2="68359"/>
                          <a14:foregroundMark x1="54492" y1="68359" x2="48307" y2="64844"/>
                          <a14:foregroundMark x1="46419" y1="65039" x2="47461" y2="65039"/>
                          <a14:foregroundMark x1="45964" y1="62793" x2="47786" y2="62598"/>
                          <a14:foregroundMark x1="60612" y1="74219" x2="57943" y2="83594"/>
                          <a14:foregroundMark x1="57943" y1="83594" x2="51107" y2="87891"/>
                          <a14:foregroundMark x1="51107" y1="87891" x2="44596" y2="83691"/>
                          <a14:foregroundMark x1="44596" y1="83691" x2="37109" y2="70313"/>
                          <a14:foregroundMark x1="83984" y1="37988" x2="85482" y2="59277"/>
                          <a14:foregroundMark x1="88216" y1="36133" x2="91406" y2="41211"/>
                          <a14:foregroundMark x1="93685" y1="42676" x2="95964" y2="54785"/>
                          <a14:foregroundMark x1="95964" y1="54785" x2="95508" y2="63574"/>
                          <a14:foregroundMark x1="88802" y1="63184" x2="88802" y2="63184"/>
                          <a14:foregroundMark x1="81120" y1="34473" x2="85807" y2="27441"/>
                          <a14:foregroundMark x1="85807" y1="27441" x2="86068" y2="27246"/>
                          <a14:foregroundMark x1="92773" y1="33594" x2="79362" y2="32227"/>
                          <a14:foregroundMark x1="73503" y1="43945" x2="73503" y2="43945"/>
                          <a14:foregroundMark x1="80469" y1="21094" x2="80469" y2="21094"/>
                          <a14:foregroundMark x1="73503" y1="42676" x2="73503" y2="42676"/>
                          <a14:foregroundMark x1="96289" y1="40625" x2="96289" y2="40625"/>
                          <a14:foregroundMark x1="95247" y1="37109" x2="93424" y2="32813"/>
                          <a14:foregroundMark x1="94141" y1="33398" x2="96289" y2="35449"/>
                          <a14:foregroundMark x1="97266" y1="48242" x2="97266" y2="48242"/>
                          <a14:foregroundMark x1="47656" y1="91504" x2="51432" y2="91113"/>
                          <a14:foregroundMark x1="58594" y1="44336" x2="60612" y2="62402"/>
                          <a14:foregroundMark x1="65104" y1="75098" x2="60872" y2="53516"/>
                          <a14:foregroundMark x1="60872" y1="53516" x2="60742" y2="49414"/>
                          <a14:foregroundMark x1="52148" y1="51074" x2="57617" y2="50684"/>
                          <a14:foregroundMark x1="57617" y1="50684" x2="57747" y2="50488"/>
                          <a14:foregroundMark x1="56380" y1="51465" x2="57747" y2="63965"/>
                          <a14:foregroundMark x1="63477" y1="76270" x2="63477" y2="87012"/>
                          <a14:foregroundMark x1="60221" y1="42480" x2="62695" y2="49707"/>
                          <a14:foregroundMark x1="62695" y1="49707" x2="62695" y2="49805"/>
                          <a14:foregroundMark x1="97656" y1="48242" x2="97656" y2="49023"/>
                          <a14:foregroundMark x1="13867" y1="81445" x2="21224" y2="80859"/>
                          <a14:foregroundMark x1="44727" y1="54980" x2="46549" y2="54199"/>
                          <a14:foregroundMark x1="51302" y1="48633" x2="50391" y2="52344"/>
                          <a14:foregroundMark x1="7422" y1="48047" x2="13151" y2="47559"/>
                          <a14:foregroundMark x1="13151" y1="47559" x2="13607" y2="47559"/>
                          <a14:foregroundMark x1="35612" y1="63672" x2="41732" y2="63086"/>
                          <a14:foregroundMark x1="35286" y1="64551" x2="40625" y2="61816"/>
                          <a14:foregroundMark x1="41406" y1="56738" x2="45378" y2="55859"/>
                          <a14:foregroundMark x1="43945" y1="55566" x2="45508" y2="55566"/>
                          <a14:foregroundMark x1="43490" y1="55273" x2="46289" y2="549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9" t="5124" r="30872" b="1811"/>
            <a:stretch>
              <a:fillRect/>
            </a:stretch>
          </p:blipFill>
          <p:spPr>
            <a:xfrm>
              <a:off x="5726000" y="1831202"/>
              <a:ext cx="3104271" cy="4140286"/>
            </a:xfrm>
            <a:prstGeom prst="rect">
              <a:avLst/>
            </a:prstGeom>
          </p:spPr>
        </p:pic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DDD62F55-F229-603D-FA7C-3DC149BCF264}"/>
                </a:ext>
              </a:extLst>
            </p:cNvPr>
            <p:cNvSpPr txBox="1"/>
            <p:nvPr/>
          </p:nvSpPr>
          <p:spPr>
            <a:xfrm>
              <a:off x="6707781" y="5959433"/>
              <a:ext cx="2336867" cy="462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867"/>
                </a:lnSpc>
              </a:pPr>
              <a:r>
                <a:rPr lang="en-US" sz="3200" b="1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Rửa</a:t>
              </a:r>
              <a:r>
                <a:rPr lang="en-US" sz="3200" b="1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D0526C-8521-7584-DF57-4F31DF964C28}"/>
              </a:ext>
            </a:extLst>
          </p:cNvPr>
          <p:cNvGrpSpPr/>
          <p:nvPr/>
        </p:nvGrpSpPr>
        <p:grpSpPr>
          <a:xfrm>
            <a:off x="8634667" y="1397624"/>
            <a:ext cx="3159929" cy="5024179"/>
            <a:chOff x="8634667" y="1397624"/>
            <a:chExt cx="3159929" cy="50241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D28CD4-15E9-25E5-6E3C-5E5B3CBC5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91504" l="5599" r="97656">
                          <a14:foregroundMark x1="10677" y1="11914" x2="20964" y2="32129"/>
                          <a14:foregroundMark x1="20964" y1="32129" x2="15690" y2="31836"/>
                          <a14:foregroundMark x1="15690" y1="31836" x2="13542" y2="23926"/>
                          <a14:foregroundMark x1="13542" y1="23926" x2="13411" y2="22559"/>
                          <a14:foregroundMark x1="18490" y1="37988" x2="18229" y2="69824"/>
                          <a14:foregroundMark x1="18229" y1="69824" x2="11654" y2="57715"/>
                          <a14:foregroundMark x1="11654" y1="57715" x2="11133" y2="52344"/>
                          <a14:foregroundMark x1="5664" y1="53320" x2="7682" y2="57617"/>
                          <a14:foregroundMark x1="22721" y1="53125" x2="17383" y2="78516"/>
                          <a14:foregroundMark x1="42188" y1="65820" x2="51042" y2="77734"/>
                          <a14:foregroundMark x1="52995" y1="19238" x2="54622" y2="11914"/>
                          <a14:foregroundMark x1="54622" y1="11914" x2="54622" y2="11914"/>
                          <a14:foregroundMark x1="41602" y1="58496" x2="42839" y2="58008"/>
                          <a14:foregroundMark x1="38867" y1="67676" x2="47721" y2="82422"/>
                          <a14:foregroundMark x1="47721" y1="82422" x2="53451" y2="81348"/>
                          <a14:foregroundMark x1="53451" y1="81348" x2="58008" y2="76855"/>
                          <a14:foregroundMark x1="58008" y1="76855" x2="54492" y2="68359"/>
                          <a14:foregroundMark x1="54492" y1="68359" x2="48307" y2="64844"/>
                          <a14:foregroundMark x1="46419" y1="65039" x2="47461" y2="65039"/>
                          <a14:foregroundMark x1="45964" y1="62793" x2="47786" y2="62598"/>
                          <a14:foregroundMark x1="60612" y1="74219" x2="57943" y2="83594"/>
                          <a14:foregroundMark x1="57943" y1="83594" x2="51107" y2="87891"/>
                          <a14:foregroundMark x1="51107" y1="87891" x2="44596" y2="83691"/>
                          <a14:foregroundMark x1="44596" y1="83691" x2="37109" y2="70313"/>
                          <a14:foregroundMark x1="83984" y1="37988" x2="85482" y2="59277"/>
                          <a14:foregroundMark x1="88216" y1="36133" x2="91406" y2="41211"/>
                          <a14:foregroundMark x1="93685" y1="42676" x2="95964" y2="54785"/>
                          <a14:foregroundMark x1="95964" y1="54785" x2="95508" y2="63574"/>
                          <a14:foregroundMark x1="88802" y1="63184" x2="88802" y2="63184"/>
                          <a14:foregroundMark x1="81120" y1="34473" x2="85807" y2="27441"/>
                          <a14:foregroundMark x1="85807" y1="27441" x2="86068" y2="27246"/>
                          <a14:foregroundMark x1="92773" y1="33594" x2="79362" y2="32227"/>
                          <a14:foregroundMark x1="73503" y1="43945" x2="73503" y2="43945"/>
                          <a14:foregroundMark x1="80469" y1="21094" x2="80469" y2="21094"/>
                          <a14:foregroundMark x1="73503" y1="42676" x2="73503" y2="42676"/>
                          <a14:foregroundMark x1="96289" y1="40625" x2="96289" y2="40625"/>
                          <a14:foregroundMark x1="95247" y1="37109" x2="93424" y2="32813"/>
                          <a14:foregroundMark x1="94141" y1="33398" x2="96289" y2="35449"/>
                          <a14:foregroundMark x1="97266" y1="48242" x2="97266" y2="48242"/>
                          <a14:foregroundMark x1="47656" y1="91504" x2="51432" y2="91113"/>
                          <a14:foregroundMark x1="58594" y1="44336" x2="60612" y2="62402"/>
                          <a14:foregroundMark x1="65104" y1="75098" x2="60872" y2="53516"/>
                          <a14:foregroundMark x1="60872" y1="53516" x2="60742" y2="49414"/>
                          <a14:foregroundMark x1="52148" y1="51074" x2="57617" y2="50684"/>
                          <a14:foregroundMark x1="57617" y1="50684" x2="57747" y2="50488"/>
                          <a14:foregroundMark x1="56380" y1="51465" x2="57747" y2="63965"/>
                          <a14:foregroundMark x1="63477" y1="76270" x2="63477" y2="87012"/>
                          <a14:foregroundMark x1="60221" y1="42480" x2="62695" y2="49707"/>
                          <a14:foregroundMark x1="62695" y1="49707" x2="62695" y2="49805"/>
                          <a14:foregroundMark x1="97656" y1="48242" x2="97656" y2="49023"/>
                          <a14:foregroundMark x1="13867" y1="81445" x2="21224" y2="80859"/>
                          <a14:foregroundMark x1="44727" y1="54980" x2="46549" y2="54199"/>
                          <a14:foregroundMark x1="51302" y1="48633" x2="50391" y2="52344"/>
                          <a14:foregroundMark x1="7422" y1="48047" x2="13151" y2="47559"/>
                          <a14:foregroundMark x1="13151" y1="47559" x2="13607" y2="47559"/>
                          <a14:foregroundMark x1="35612" y1="63672" x2="41732" y2="63086"/>
                          <a14:foregroundMark x1="35286" y1="64551" x2="40625" y2="61816"/>
                          <a14:foregroundMark x1="41406" y1="56738" x2="45378" y2="55859"/>
                          <a14:foregroundMark x1="43945" y1="55566" x2="45508" y2="55566"/>
                          <a14:foregroundMark x1="43490" y1="55273" x2="46289" y2="549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7" t="14070" r="989" b="1665"/>
            <a:stretch>
              <a:fillRect/>
            </a:stretch>
          </p:blipFill>
          <p:spPr>
            <a:xfrm>
              <a:off x="8634667" y="1397624"/>
              <a:ext cx="3159645" cy="4722276"/>
            </a:xfrm>
            <a:prstGeom prst="rect">
              <a:avLst/>
            </a:prstGeom>
          </p:spPr>
        </p:pic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2B02C26-F35F-F262-64F0-0BB86FB42F4D}"/>
                </a:ext>
              </a:extLst>
            </p:cNvPr>
            <p:cNvSpPr txBox="1"/>
            <p:nvPr/>
          </p:nvSpPr>
          <p:spPr>
            <a:xfrm>
              <a:off x="9457729" y="5959432"/>
              <a:ext cx="2336867" cy="462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867"/>
                </a:lnSpc>
              </a:pPr>
              <a:r>
                <a:rPr lang="en-US" sz="3200" b="1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Tắm</a:t>
              </a:r>
              <a:r>
                <a:rPr lang="en-US" sz="3200" b="1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b="1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gội</a:t>
              </a:r>
              <a:endPara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27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94F7C-654F-DD85-A5C1-74CC5B84F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13215607-24BD-83A1-15B5-95E32500B3AC}"/>
              </a:ext>
            </a:extLst>
          </p:cNvPr>
          <p:cNvSpPr txBox="1"/>
          <p:nvPr/>
        </p:nvSpPr>
        <p:spPr>
          <a:xfrm>
            <a:off x="525193" y="354569"/>
            <a:ext cx="11197883" cy="455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67"/>
              </a:lnSpc>
            </a:pP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endParaRPr lang="en-US" sz="3200" dirty="0"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3234CA-33F9-AAAA-0851-4D706B530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1"/>
          <a:stretch>
            <a:fillRect/>
          </a:stretch>
        </p:blipFill>
        <p:spPr>
          <a:xfrm>
            <a:off x="2106043" y="3121875"/>
            <a:ext cx="3249637" cy="3465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00A15-00B1-94A7-022D-5209B6728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r="9667" b="7464"/>
          <a:stretch>
            <a:fillRect/>
          </a:stretch>
        </p:blipFill>
        <p:spPr>
          <a:xfrm>
            <a:off x="7149021" y="2715062"/>
            <a:ext cx="3249637" cy="3872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03DB6-63A0-1ABF-BA08-4A2CD08B0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r="14924"/>
          <a:stretch>
            <a:fillRect/>
          </a:stretch>
        </p:blipFill>
        <p:spPr>
          <a:xfrm>
            <a:off x="4828932" y="886340"/>
            <a:ext cx="2743200" cy="3465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17FDB0-3FCD-B8A2-3EDE-0B4C0447CF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3" y="809754"/>
            <a:ext cx="2361697" cy="35425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F8AC10-7215-7E9A-4C2A-E95DB5F35E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r="12433" b="12309"/>
          <a:stretch>
            <a:fillRect/>
          </a:stretch>
        </p:blipFill>
        <p:spPr>
          <a:xfrm>
            <a:off x="9514174" y="886340"/>
            <a:ext cx="2208902" cy="35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48541-EDD4-2D0A-791C-4A16DC3A5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DF825-63E8-364B-330C-D03486BAC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081C8101-B379-5FF9-1B5B-A7F38F48A335}"/>
              </a:ext>
            </a:extLst>
          </p:cNvPr>
          <p:cNvSpPr txBox="1"/>
          <p:nvPr/>
        </p:nvSpPr>
        <p:spPr>
          <a:xfrm>
            <a:off x="4039133" y="354569"/>
            <a:ext cx="4640633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67"/>
              </a:lnSpc>
            </a:pPr>
            <a:r>
              <a:rPr lang="en-US" sz="3600" b="1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 </a:t>
            </a:r>
            <a:r>
              <a:rPr lang="en-US" sz="3600" b="1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3600" b="1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3600" b="1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endParaRPr lang="en-US" sz="3600" b="1" dirty="0"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E24DD7-5287-73D4-4439-6C742BD70E4D}"/>
              </a:ext>
            </a:extLst>
          </p:cNvPr>
          <p:cNvGrpSpPr/>
          <p:nvPr/>
        </p:nvGrpSpPr>
        <p:grpSpPr>
          <a:xfrm>
            <a:off x="2036739" y="2673722"/>
            <a:ext cx="3698166" cy="3872773"/>
            <a:chOff x="2251527" y="2639470"/>
            <a:chExt cx="3698166" cy="38727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B53B06-6D34-E9E4-FC37-518A060A9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9" r="14924"/>
            <a:stretch>
              <a:fillRect/>
            </a:stretch>
          </p:blipFill>
          <p:spPr>
            <a:xfrm>
              <a:off x="2729010" y="2639470"/>
              <a:ext cx="2743200" cy="3465960"/>
            </a:xfrm>
            <a:prstGeom prst="rect">
              <a:avLst/>
            </a:prstGeom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421E7FFA-EE04-5DA9-53EA-C70107FA05C9}"/>
                </a:ext>
              </a:extLst>
            </p:cNvPr>
            <p:cNvSpPr txBox="1"/>
            <p:nvPr/>
          </p:nvSpPr>
          <p:spPr>
            <a:xfrm>
              <a:off x="2251527" y="6057054"/>
              <a:ext cx="3698166" cy="4551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67"/>
                </a:lnSpc>
              </a:pP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Vắt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khăn</a:t>
              </a:r>
              <a:endPara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62860B5-E62E-66BD-212B-349A6C02C708}"/>
              </a:ext>
            </a:extLst>
          </p:cNvPr>
          <p:cNvGrpSpPr/>
          <p:nvPr/>
        </p:nvGrpSpPr>
        <p:grpSpPr>
          <a:xfrm>
            <a:off x="227557" y="354569"/>
            <a:ext cx="3039810" cy="5319424"/>
            <a:chOff x="227557" y="354569"/>
            <a:chExt cx="3039810" cy="53194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BF11A8-6CD1-B6C5-EB69-A52AB81B6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5" r="14681" b="7464"/>
            <a:stretch>
              <a:fillRect/>
            </a:stretch>
          </p:blipFill>
          <p:spPr>
            <a:xfrm>
              <a:off x="227557" y="354569"/>
              <a:ext cx="3039810" cy="3872773"/>
            </a:xfrm>
            <a:prstGeom prst="rect">
              <a:avLst/>
            </a:prstGeom>
          </p:spPr>
        </p:pic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316D89A-63CF-3EEA-695E-249664E31203}"/>
                </a:ext>
              </a:extLst>
            </p:cNvPr>
            <p:cNvSpPr txBox="1"/>
            <p:nvPr/>
          </p:nvSpPr>
          <p:spPr>
            <a:xfrm>
              <a:off x="378979" y="4218530"/>
              <a:ext cx="2198610" cy="14554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67"/>
                </a:lnSpc>
              </a:pP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Vò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khăn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nước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sạch</a:t>
              </a:r>
              <a:endPara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B5450B-D81E-F518-173D-0FA2254AA172}"/>
              </a:ext>
            </a:extLst>
          </p:cNvPr>
          <p:cNvGrpSpPr/>
          <p:nvPr/>
        </p:nvGrpSpPr>
        <p:grpSpPr>
          <a:xfrm>
            <a:off x="6830683" y="3364658"/>
            <a:ext cx="3698166" cy="3138773"/>
            <a:chOff x="6830683" y="3364658"/>
            <a:chExt cx="3698166" cy="31387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75EC6C-850D-07ED-6B60-2E47EFF4F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1"/>
            <a:stretch>
              <a:fillRect/>
            </a:stretch>
          </p:blipFill>
          <p:spPr>
            <a:xfrm>
              <a:off x="7216682" y="3364658"/>
              <a:ext cx="2645489" cy="2821595"/>
            </a:xfrm>
            <a:prstGeom prst="rect">
              <a:avLst/>
            </a:prstGeom>
          </p:spPr>
        </p:pic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48FB616C-589F-88E3-86AD-55377EA265F9}"/>
                </a:ext>
              </a:extLst>
            </p:cNvPr>
            <p:cNvSpPr txBox="1"/>
            <p:nvPr/>
          </p:nvSpPr>
          <p:spPr>
            <a:xfrm>
              <a:off x="6830683" y="6048242"/>
              <a:ext cx="3698166" cy="4551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67"/>
                </a:lnSpc>
              </a:pP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Lau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sạch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mắt</a:t>
              </a:r>
              <a:endPara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6385CC-7286-23AF-7FD9-9F61566141C3}"/>
              </a:ext>
            </a:extLst>
          </p:cNvPr>
          <p:cNvGrpSpPr/>
          <p:nvPr/>
        </p:nvGrpSpPr>
        <p:grpSpPr>
          <a:xfrm>
            <a:off x="9296876" y="415271"/>
            <a:ext cx="2662287" cy="4993508"/>
            <a:chOff x="9296876" y="415271"/>
            <a:chExt cx="2662287" cy="49935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61CD59-C433-78B3-8BC1-9705E18E9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" r="12433" b="12309"/>
            <a:stretch>
              <a:fillRect/>
            </a:stretch>
          </p:blipFill>
          <p:spPr>
            <a:xfrm>
              <a:off x="9574544" y="415271"/>
              <a:ext cx="2208902" cy="3544289"/>
            </a:xfrm>
            <a:prstGeom prst="rect">
              <a:avLst/>
            </a:prstGeom>
          </p:spPr>
        </p:pic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4B7BE7E3-8A16-A231-D749-88660C5AFBD6}"/>
                </a:ext>
              </a:extLst>
            </p:cNvPr>
            <p:cNvSpPr txBox="1"/>
            <p:nvPr/>
          </p:nvSpPr>
          <p:spPr>
            <a:xfrm>
              <a:off x="9296876" y="3953316"/>
              <a:ext cx="2662287" cy="14554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67"/>
                </a:lnSpc>
              </a:pP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Lau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má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trán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mũi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cằm</a:t>
              </a:r>
              <a:endPara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38BD93-2DD7-9F00-AA22-762E3EDCB415}"/>
              </a:ext>
            </a:extLst>
          </p:cNvPr>
          <p:cNvGrpSpPr/>
          <p:nvPr/>
        </p:nvGrpSpPr>
        <p:grpSpPr>
          <a:xfrm>
            <a:off x="5108088" y="903942"/>
            <a:ext cx="2580878" cy="4836873"/>
            <a:chOff x="5306599" y="868197"/>
            <a:chExt cx="2580878" cy="483687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0A6EDB-8889-CA31-C5C2-61D8F4A7D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526" y="868197"/>
              <a:ext cx="2361697" cy="3542546"/>
            </a:xfrm>
            <a:prstGeom prst="rect">
              <a:avLst/>
            </a:prstGeom>
          </p:spPr>
        </p:pic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1843033D-222E-49C3-1414-216243B03FDD}"/>
                </a:ext>
              </a:extLst>
            </p:cNvPr>
            <p:cNvSpPr txBox="1"/>
            <p:nvPr/>
          </p:nvSpPr>
          <p:spPr>
            <a:xfrm>
              <a:off x="5306599" y="4249607"/>
              <a:ext cx="2580878" cy="14554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67"/>
                </a:lnSpc>
              </a:pP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Đặt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khăn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lòng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bàn</a:t>
              </a:r>
              <a:r>
                <a:rPr lang="en-US" sz="3200" dirty="0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4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76FE29-BAE3-A5AA-2883-6472044D8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99503-8DCB-DEC9-B9A2-D46DC760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t="1" r="12433" b="29177"/>
          <a:stretch>
            <a:fillRect/>
          </a:stretch>
        </p:blipFill>
        <p:spPr>
          <a:xfrm>
            <a:off x="477652" y="1408634"/>
            <a:ext cx="2794132" cy="3620896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5CB78E5F-5D88-BA3D-5A81-7277EB2E6DD6}"/>
              </a:ext>
            </a:extLst>
          </p:cNvPr>
          <p:cNvSpPr txBox="1"/>
          <p:nvPr/>
        </p:nvSpPr>
        <p:spPr>
          <a:xfrm>
            <a:off x="1364566" y="698209"/>
            <a:ext cx="9855491" cy="463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C52325F-305D-A980-2FCB-F2739D40E2AF}"/>
              </a:ext>
            </a:extLst>
          </p:cNvPr>
          <p:cNvSpPr txBox="1"/>
          <p:nvPr/>
        </p:nvSpPr>
        <p:spPr>
          <a:xfrm>
            <a:off x="2938999" y="1842395"/>
            <a:ext cx="6120596" cy="1455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ngủ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dậy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tối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ngủ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23A124C7-09EC-BD05-4BB1-CEDAB247839E}"/>
              </a:ext>
            </a:extLst>
          </p:cNvPr>
          <p:cNvSpPr txBox="1"/>
          <p:nvPr/>
        </p:nvSpPr>
        <p:spPr>
          <a:xfrm>
            <a:off x="3147303" y="4074204"/>
            <a:ext cx="8280149" cy="955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sạch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tươi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đau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mụn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nhọt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BEB1C2-CD2C-0910-0A1A-90F4F7341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3710" r="57653" b="23692"/>
          <a:stretch>
            <a:fillRect/>
          </a:stretch>
        </p:blipFill>
        <p:spPr>
          <a:xfrm>
            <a:off x="8798999" y="1224222"/>
            <a:ext cx="1937826" cy="1673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4EED16-C00B-4652-2E17-41FE783A3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0" t="22145" r="14530" b="25257"/>
          <a:stretch>
            <a:fillRect/>
          </a:stretch>
        </p:blipFill>
        <p:spPr>
          <a:xfrm>
            <a:off x="10123876" y="1970704"/>
            <a:ext cx="1937826" cy="16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E320E-1005-6660-F32D-D0CFFFA4D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F65FD3B-5A56-E0F0-1C8C-43089849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703DB-1271-0318-71B4-6B9E02419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17" y="1546103"/>
            <a:ext cx="9788780" cy="5311898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9B88A3B1-B436-19A2-0617-BC8D7E8EE7FF}"/>
              </a:ext>
            </a:extLst>
          </p:cNvPr>
          <p:cNvSpPr txBox="1"/>
          <p:nvPr/>
        </p:nvSpPr>
        <p:spPr>
          <a:xfrm>
            <a:off x="994117" y="326433"/>
            <a:ext cx="11197883" cy="1455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67"/>
              </a:lnSpc>
            </a:pPr>
            <a:r>
              <a:rPr lang="en-US" sz="3200" b="1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3200" b="1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200" b="1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ts val="3867"/>
              </a:lnSpc>
            </a:pP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endParaRPr lang="en-US" sz="3200" dirty="0"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3867"/>
              </a:lnSpc>
            </a:pP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sạch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endParaRPr lang="en-US" sz="3200" dirty="0"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5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7181F-07CF-46A1-8555-C2343211C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66D5BF-A572-509E-32D9-587FB420D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AF0FCCB5-9F57-04E6-5682-6B90A7B42393}"/>
              </a:ext>
            </a:extLst>
          </p:cNvPr>
          <p:cNvSpPr txBox="1"/>
          <p:nvPr/>
        </p:nvSpPr>
        <p:spPr>
          <a:xfrm>
            <a:off x="829995" y="481177"/>
            <a:ext cx="11249465" cy="463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67"/>
              </a:lnSpc>
            </a:pPr>
            <a:r>
              <a:rPr lang="en-US" sz="3200" b="1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3200" b="1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200" b="1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sz="3200" dirty="0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endParaRPr lang="en-US" sz="3200" dirty="0"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5BA7D-2B53-4202-C083-4AF3F63E1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1" y="1044998"/>
            <a:ext cx="10287000" cy="54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9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1A27CC-AD7A-B52B-623F-BC6652A2C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F3C8CCD-8A54-AFFD-28C3-37AD29836C5E}"/>
              </a:ext>
            </a:extLst>
          </p:cNvPr>
          <p:cNvSpPr txBox="1"/>
          <p:nvPr/>
        </p:nvSpPr>
        <p:spPr>
          <a:xfrm>
            <a:off x="1489835" y="2178657"/>
            <a:ext cx="5809957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67"/>
              </a:lnSpc>
            </a:pP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Chải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răng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xuyên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nhiễm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184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Thao Ly_GV</dc:creator>
  <cp:lastModifiedBy>Windows 10</cp:lastModifiedBy>
  <cp:revision>6</cp:revision>
  <dcterms:created xsi:type="dcterms:W3CDTF">2025-11-28T01:42:21Z</dcterms:created>
  <dcterms:modified xsi:type="dcterms:W3CDTF">2026-01-10T08:36:02Z</dcterms:modified>
</cp:coreProperties>
</file>