
<file path=[Content_Types].xml><?xml version="1.0" encoding="utf-8"?>
<Types xmlns="http://schemas.openxmlformats.org/package/2006/content-types"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Canva Sans" panose="020B0604020202020204" charset="0"/>
      <p:regular r:id="rId29"/>
    </p:embeddedFont>
    <p:embeddedFont>
      <p:font typeface="UTM Avo Bold" panose="020B0604020202020204"/>
      <p:regular r:id="rId29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 autoAdjust="0"/>
    <p:restoredTop sz="94698" autoAdjust="0"/>
  </p:normalViewPr>
  <p:slideViewPr>
    <p:cSldViewPr>
      <p:cViewPr varScale="1">
        <p:scale>
          <a:sx n="52" d="100"/>
          <a:sy n="52" d="100"/>
        </p:scale>
        <p:origin x="5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NUL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09399-F839-BD47-BA2E-6C69A41D099F}" type="datetimeFigureOut">
              <a:rPr lang="en-VN" smtClean="0"/>
              <a:t>01/10/2026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9319-7E42-2C4E-9653-D13633C23D8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4897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2343A22-9CAC-0B44-9BAE-7332462682A7}"/>
              </a:ext>
            </a:extLst>
          </p:cNvPr>
          <p:cNvSpPr txBox="1"/>
          <p:nvPr userDrawn="1"/>
        </p:nvSpPr>
        <p:spPr>
          <a:xfrm>
            <a:off x="2325060" y="13710875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9D37D-4EE5-9542-8561-AFD2AD2B17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241" y="-351815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1707EA-D0CA-894A-95CE-6352D1B747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102" y="12681181"/>
            <a:ext cx="3731495" cy="3829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DF6EF-982C-C74F-AE55-CF092E318B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88693" y="-27113594"/>
            <a:ext cx="3731495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4ED839-F8CA-6948-A305-C166175746C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2" y="-27113594"/>
            <a:ext cx="3731495" cy="3829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5C1ECF-9FEA-C042-8CC7-8B1C7EEEE6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88693" y="30433736"/>
            <a:ext cx="3731495" cy="3829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9606F5-5758-FF46-AAEA-02FB0E0D0A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2" y="30460950"/>
            <a:ext cx="3731495" cy="382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microsoft.com/office/2007/relationships/hdphoto" Target="NULL"/><Relationship Id="rId10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0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69.sv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99967" y="604638"/>
            <a:ext cx="4144154" cy="4114800"/>
          </a:xfrm>
          <a:custGeom>
            <a:avLst/>
            <a:gdLst/>
            <a:ahLst/>
            <a:cxnLst/>
            <a:rect l="l" t="t" r="r" b="b"/>
            <a:pathLst>
              <a:path w="4144154" h="4114800">
                <a:moveTo>
                  <a:pt x="0" y="0"/>
                </a:moveTo>
                <a:lnTo>
                  <a:pt x="4144155" y="0"/>
                </a:lnTo>
                <a:lnTo>
                  <a:pt x="41441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3881761" y="5532980"/>
            <a:ext cx="10144733" cy="4455896"/>
          </a:xfrm>
          <a:custGeom>
            <a:avLst/>
            <a:gdLst/>
            <a:ahLst/>
            <a:cxnLst/>
            <a:rect l="l" t="t" r="r" b="b"/>
            <a:pathLst>
              <a:path w="10144733" h="4455896">
                <a:moveTo>
                  <a:pt x="0" y="0"/>
                </a:moveTo>
                <a:lnTo>
                  <a:pt x="10144733" y="0"/>
                </a:lnTo>
                <a:lnTo>
                  <a:pt x="10144733" y="4455896"/>
                </a:lnTo>
                <a:lnTo>
                  <a:pt x="0" y="4455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839193" y="8546296"/>
            <a:ext cx="11559270" cy="3829008"/>
          </a:xfrm>
          <a:custGeom>
            <a:avLst/>
            <a:gdLst/>
            <a:ahLst/>
            <a:cxnLst/>
            <a:rect l="l" t="t" r="r" b="b"/>
            <a:pathLst>
              <a:path w="11559270" h="3829008">
                <a:moveTo>
                  <a:pt x="0" y="0"/>
                </a:moveTo>
                <a:lnTo>
                  <a:pt x="11559269" y="0"/>
                </a:lnTo>
                <a:lnTo>
                  <a:pt x="11559269" y="3829008"/>
                </a:lnTo>
                <a:lnTo>
                  <a:pt x="0" y="382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173667" y="4261558"/>
            <a:ext cx="4593773" cy="4284737"/>
          </a:xfrm>
          <a:custGeom>
            <a:avLst/>
            <a:gdLst/>
            <a:ahLst/>
            <a:cxnLst/>
            <a:rect l="l" t="t" r="r" b="b"/>
            <a:pathLst>
              <a:path w="4593773" h="4284737">
                <a:moveTo>
                  <a:pt x="0" y="0"/>
                </a:moveTo>
                <a:lnTo>
                  <a:pt x="4593773" y="0"/>
                </a:lnTo>
                <a:lnTo>
                  <a:pt x="4593773" y="4284738"/>
                </a:lnTo>
                <a:lnTo>
                  <a:pt x="0" y="4284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019697" y="3141296"/>
            <a:ext cx="12248605" cy="7624757"/>
          </a:xfrm>
          <a:custGeom>
            <a:avLst/>
            <a:gdLst/>
            <a:ahLst/>
            <a:cxnLst/>
            <a:rect l="l" t="t" r="r" b="b"/>
            <a:pathLst>
              <a:path w="12248605" h="7624757">
                <a:moveTo>
                  <a:pt x="0" y="0"/>
                </a:moveTo>
                <a:lnTo>
                  <a:pt x="12248606" y="0"/>
                </a:lnTo>
                <a:lnTo>
                  <a:pt x="12248606" y="7624757"/>
                </a:lnTo>
                <a:lnTo>
                  <a:pt x="0" y="7624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31490" y="5224011"/>
            <a:ext cx="1959768" cy="2536917"/>
          </a:xfrm>
          <a:custGeom>
            <a:avLst/>
            <a:gdLst/>
            <a:ahLst/>
            <a:cxnLst/>
            <a:rect l="l" t="t" r="r" b="b"/>
            <a:pathLst>
              <a:path w="1959768" h="2536917">
                <a:moveTo>
                  <a:pt x="0" y="0"/>
                </a:moveTo>
                <a:lnTo>
                  <a:pt x="1959769" y="0"/>
                </a:lnTo>
                <a:lnTo>
                  <a:pt x="1959769" y="2536917"/>
                </a:lnTo>
                <a:lnTo>
                  <a:pt x="0" y="2536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43514" y="7760928"/>
            <a:ext cx="2254079" cy="1904697"/>
          </a:xfrm>
          <a:custGeom>
            <a:avLst/>
            <a:gdLst/>
            <a:ahLst/>
            <a:cxnLst/>
            <a:rect l="l" t="t" r="r" b="b"/>
            <a:pathLst>
              <a:path w="2254079" h="1904697">
                <a:moveTo>
                  <a:pt x="0" y="0"/>
                </a:moveTo>
                <a:lnTo>
                  <a:pt x="2254079" y="0"/>
                </a:lnTo>
                <a:lnTo>
                  <a:pt x="2254079" y="1904697"/>
                </a:lnTo>
                <a:lnTo>
                  <a:pt x="0" y="1904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Cánh Diều - Miền Nam added a new photo. - Cánh Diều - Miền Nam">
            <a:extLst>
              <a:ext uri="{FF2B5EF4-FFF2-40B4-BE49-F238E27FC236}">
                <a16:creationId xmlns:a16="http://schemas.microsoft.com/office/drawing/2014/main" id="{9AA97F09-4F48-D046-A5FD-5F1C614E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71" y="63888"/>
            <a:ext cx="2266950" cy="22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0D27DA-3DBF-F546-BDCD-D9C96E4C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9" y="60210"/>
            <a:ext cx="5575300" cy="2247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537C86-53AB-F24F-9F26-4204E06E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52" y="10386"/>
            <a:ext cx="9702800" cy="2387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590C99-F333-6940-AD77-F29EE0C9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9088"/>
            <a:ext cx="18288000" cy="179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974985"/>
            <a:ext cx="16864226" cy="7629005"/>
            <a:chOff x="0" y="0"/>
            <a:chExt cx="4441607" cy="20092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009285"/>
            </a:xfrm>
            <a:custGeom>
              <a:avLst/>
              <a:gdLst/>
              <a:ahLst/>
              <a:cxnLst/>
              <a:rect l="l" t="t" r="r" b="b"/>
              <a:pathLst>
                <a:path w="4441607" h="2009285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1985873"/>
                  </a:lnTo>
                  <a:cubicBezTo>
                    <a:pt x="4441607" y="1992082"/>
                    <a:pt x="4439140" y="1998037"/>
                    <a:pt x="4434749" y="2002428"/>
                  </a:cubicBezTo>
                  <a:cubicBezTo>
                    <a:pt x="4430359" y="2006819"/>
                    <a:pt x="4424404" y="2009285"/>
                    <a:pt x="4418194" y="2009285"/>
                  </a:cubicBezTo>
                  <a:lnTo>
                    <a:pt x="23413" y="2009285"/>
                  </a:lnTo>
                  <a:cubicBezTo>
                    <a:pt x="17203" y="2009285"/>
                    <a:pt x="11248" y="2006819"/>
                    <a:pt x="6857" y="2002428"/>
                  </a:cubicBezTo>
                  <a:cubicBezTo>
                    <a:pt x="2467" y="1998037"/>
                    <a:pt x="0" y="1992082"/>
                    <a:pt x="0" y="1985873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047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073806" y="3421378"/>
            <a:ext cx="8185494" cy="4853746"/>
          </a:xfrm>
          <a:custGeom>
            <a:avLst/>
            <a:gdLst/>
            <a:ahLst/>
            <a:cxnLst/>
            <a:rect l="l" t="t" r="r" b="b"/>
            <a:pathLst>
              <a:path w="8185494" h="4853746">
                <a:moveTo>
                  <a:pt x="0" y="0"/>
                </a:moveTo>
                <a:lnTo>
                  <a:pt x="8185494" y="0"/>
                </a:lnTo>
                <a:lnTo>
                  <a:pt x="8185494" y="4853746"/>
                </a:lnTo>
                <a:lnTo>
                  <a:pt x="0" y="485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20" t="-317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10020" y="3345178"/>
            <a:ext cx="7833980" cy="591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+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Các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trong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đã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quan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tâm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chăm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sóc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ông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, cha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mẹ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bằng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những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việc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làm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nào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+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Ông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, cha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mẹ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cảm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thấy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thế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nào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trước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những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việc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làm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đó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1887" y="2217053"/>
            <a:ext cx="20120829" cy="8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2584" lvl="1" indent="-551292" algn="l">
              <a:lnSpc>
                <a:spcPts val="7149"/>
              </a:lnSpc>
              <a:buFont typeface="Arial"/>
              <a:buChar char="•"/>
            </a:pP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Quan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sát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các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bức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và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cho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biết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F8968-5A82-C840-B0A0-AFAC5D38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93111"/>
            <a:ext cx="170561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974985"/>
            <a:ext cx="16864226" cy="7629005"/>
            <a:chOff x="0" y="0"/>
            <a:chExt cx="4441607" cy="20092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009285"/>
            </a:xfrm>
            <a:custGeom>
              <a:avLst/>
              <a:gdLst/>
              <a:ahLst/>
              <a:cxnLst/>
              <a:rect l="l" t="t" r="r" b="b"/>
              <a:pathLst>
                <a:path w="4441607" h="2009285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1985873"/>
                  </a:lnTo>
                  <a:cubicBezTo>
                    <a:pt x="4441607" y="1992082"/>
                    <a:pt x="4439140" y="1998037"/>
                    <a:pt x="4434749" y="2002428"/>
                  </a:cubicBezTo>
                  <a:cubicBezTo>
                    <a:pt x="4430359" y="2006819"/>
                    <a:pt x="4424404" y="2009285"/>
                    <a:pt x="4418194" y="2009285"/>
                  </a:cubicBezTo>
                  <a:lnTo>
                    <a:pt x="23413" y="2009285"/>
                  </a:lnTo>
                  <a:cubicBezTo>
                    <a:pt x="17203" y="2009285"/>
                    <a:pt x="11248" y="2006819"/>
                    <a:pt x="6857" y="2002428"/>
                  </a:cubicBezTo>
                  <a:cubicBezTo>
                    <a:pt x="2467" y="1998037"/>
                    <a:pt x="0" y="1992082"/>
                    <a:pt x="0" y="1985873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047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073806" y="3421378"/>
            <a:ext cx="8185494" cy="4853746"/>
          </a:xfrm>
          <a:custGeom>
            <a:avLst/>
            <a:gdLst/>
            <a:ahLst/>
            <a:cxnLst/>
            <a:rect l="l" t="t" r="r" b="b"/>
            <a:pathLst>
              <a:path w="8185494" h="4853746">
                <a:moveTo>
                  <a:pt x="0" y="0"/>
                </a:moveTo>
                <a:lnTo>
                  <a:pt x="8185494" y="0"/>
                </a:lnTo>
                <a:lnTo>
                  <a:pt x="8185494" y="4853746"/>
                </a:lnTo>
                <a:lnTo>
                  <a:pt x="0" y="485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20" t="-317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11887" y="2217053"/>
            <a:ext cx="20120829" cy="8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2584" lvl="1" indent="-551292" algn="l">
              <a:lnSpc>
                <a:spcPts val="7149"/>
              </a:lnSpc>
              <a:buFont typeface="Arial"/>
              <a:buChar char="•"/>
            </a:pP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Quan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sát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các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bức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và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cho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106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biết</a:t>
            </a:r>
            <a:r>
              <a:rPr lang="en-US" sz="5106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B5F5DA-1C33-5B4F-BA08-9FE1719E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05" y="3293421"/>
            <a:ext cx="7340600" cy="708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E0DA76-D072-204B-B953-E8A3ECB8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93111"/>
            <a:ext cx="170561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974985"/>
            <a:ext cx="16864226" cy="7629005"/>
            <a:chOff x="0" y="0"/>
            <a:chExt cx="4441607" cy="20092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009285"/>
            </a:xfrm>
            <a:custGeom>
              <a:avLst/>
              <a:gdLst/>
              <a:ahLst/>
              <a:cxnLst/>
              <a:rect l="l" t="t" r="r" b="b"/>
              <a:pathLst>
                <a:path w="4441607" h="2009285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1985873"/>
                  </a:lnTo>
                  <a:cubicBezTo>
                    <a:pt x="4441607" y="1992082"/>
                    <a:pt x="4439140" y="1998037"/>
                    <a:pt x="4434749" y="2002428"/>
                  </a:cubicBezTo>
                  <a:cubicBezTo>
                    <a:pt x="4430359" y="2006819"/>
                    <a:pt x="4424404" y="2009285"/>
                    <a:pt x="4418194" y="2009285"/>
                  </a:cubicBezTo>
                  <a:lnTo>
                    <a:pt x="23413" y="2009285"/>
                  </a:lnTo>
                  <a:cubicBezTo>
                    <a:pt x="17203" y="2009285"/>
                    <a:pt x="11248" y="2006819"/>
                    <a:pt x="6857" y="2002428"/>
                  </a:cubicBezTo>
                  <a:cubicBezTo>
                    <a:pt x="2467" y="1998037"/>
                    <a:pt x="0" y="1992082"/>
                    <a:pt x="0" y="1985873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047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064797" y="2314475"/>
            <a:ext cx="5659290" cy="3475013"/>
          </a:xfrm>
          <a:custGeom>
            <a:avLst/>
            <a:gdLst/>
            <a:ahLst/>
            <a:cxnLst/>
            <a:rect l="l" t="t" r="r" b="b"/>
            <a:pathLst>
              <a:path w="5659290" h="3475013">
                <a:moveTo>
                  <a:pt x="0" y="0"/>
                </a:moveTo>
                <a:lnTo>
                  <a:pt x="5659290" y="0"/>
                </a:lnTo>
                <a:lnTo>
                  <a:pt x="5659290" y="3475012"/>
                </a:lnTo>
                <a:lnTo>
                  <a:pt x="0" y="3475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60" t="-67290" r="-119520" b="-1119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975586" y="3024118"/>
            <a:ext cx="2938690" cy="7301093"/>
          </a:xfrm>
          <a:custGeom>
            <a:avLst/>
            <a:gdLst/>
            <a:ahLst/>
            <a:cxnLst/>
            <a:rect l="l" t="t" r="r" b="b"/>
            <a:pathLst>
              <a:path w="2938690" h="7301093">
                <a:moveTo>
                  <a:pt x="0" y="0"/>
                </a:moveTo>
                <a:lnTo>
                  <a:pt x="2938690" y="0"/>
                </a:lnTo>
                <a:lnTo>
                  <a:pt x="2938690" y="7301094"/>
                </a:lnTo>
                <a:lnTo>
                  <a:pt x="0" y="730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2622940"/>
            <a:ext cx="8047657" cy="7399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1: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nhỏ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thấy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đang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ngồi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khâu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đề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nghị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 “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Để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cháu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xâu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kim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giúp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ạ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!”.</a:t>
            </a: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2: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nhỏ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đang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bóp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vai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ông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hỏi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 “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Ông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đỡ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đau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chưa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ạ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?”.</a:t>
            </a: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144000" y="5831741"/>
            <a:ext cx="5967937" cy="3435357"/>
          </a:xfrm>
          <a:custGeom>
            <a:avLst/>
            <a:gdLst/>
            <a:ahLst/>
            <a:cxnLst/>
            <a:rect l="l" t="t" r="r" b="b"/>
            <a:pathLst>
              <a:path w="5967937" h="3435357">
                <a:moveTo>
                  <a:pt x="0" y="0"/>
                </a:moveTo>
                <a:lnTo>
                  <a:pt x="5967937" y="0"/>
                </a:lnTo>
                <a:lnTo>
                  <a:pt x="5967937" y="3435357"/>
                </a:lnTo>
                <a:lnTo>
                  <a:pt x="0" y="34353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805" t="-62702" r="-7685" b="-10491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080120-2FBB-A54B-AAE2-B2E320F3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93111"/>
            <a:ext cx="170561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974985"/>
            <a:ext cx="16864226" cy="7629005"/>
            <a:chOff x="0" y="0"/>
            <a:chExt cx="4441607" cy="20092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009285"/>
            </a:xfrm>
            <a:custGeom>
              <a:avLst/>
              <a:gdLst/>
              <a:ahLst/>
              <a:cxnLst/>
              <a:rect l="l" t="t" r="r" b="b"/>
              <a:pathLst>
                <a:path w="4441607" h="2009285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1985873"/>
                  </a:lnTo>
                  <a:cubicBezTo>
                    <a:pt x="4441607" y="1992082"/>
                    <a:pt x="4439140" y="1998037"/>
                    <a:pt x="4434749" y="2002428"/>
                  </a:cubicBezTo>
                  <a:cubicBezTo>
                    <a:pt x="4430359" y="2006819"/>
                    <a:pt x="4424404" y="2009285"/>
                    <a:pt x="4418194" y="2009285"/>
                  </a:cubicBezTo>
                  <a:lnTo>
                    <a:pt x="23413" y="2009285"/>
                  </a:lnTo>
                  <a:cubicBezTo>
                    <a:pt x="17203" y="2009285"/>
                    <a:pt x="11248" y="2006819"/>
                    <a:pt x="6857" y="2002428"/>
                  </a:cubicBezTo>
                  <a:cubicBezTo>
                    <a:pt x="2467" y="1998037"/>
                    <a:pt x="0" y="1992082"/>
                    <a:pt x="0" y="1985873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047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807154" y="2160134"/>
            <a:ext cx="5624493" cy="3659445"/>
          </a:xfrm>
          <a:custGeom>
            <a:avLst/>
            <a:gdLst/>
            <a:ahLst/>
            <a:cxnLst/>
            <a:rect l="l" t="t" r="r" b="b"/>
            <a:pathLst>
              <a:path w="5624493" h="3659445">
                <a:moveTo>
                  <a:pt x="0" y="0"/>
                </a:moveTo>
                <a:lnTo>
                  <a:pt x="5624493" y="0"/>
                </a:lnTo>
                <a:lnTo>
                  <a:pt x="5624493" y="3659444"/>
                </a:lnTo>
                <a:lnTo>
                  <a:pt x="0" y="365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86" t="-157255" r="-1142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2602228"/>
            <a:ext cx="8413961" cy="665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3: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nhỏ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mang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nước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mời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mẹ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uống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.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nói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 “Con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mời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mẹ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uổng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nước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ạ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!”.</a:t>
            </a: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4: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nhỏ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mang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khăn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bố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lau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mồ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hôi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khi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bố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làm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đồng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về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.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Bạn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nói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 “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Bố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lau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mồ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hôi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ạ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!”.</a:t>
            </a: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065073" y="5819578"/>
            <a:ext cx="5366574" cy="3459682"/>
          </a:xfrm>
          <a:custGeom>
            <a:avLst/>
            <a:gdLst/>
            <a:ahLst/>
            <a:cxnLst/>
            <a:rect l="l" t="t" r="r" b="b"/>
            <a:pathLst>
              <a:path w="5366574" h="3459682">
                <a:moveTo>
                  <a:pt x="0" y="0"/>
                </a:moveTo>
                <a:lnTo>
                  <a:pt x="5366574" y="0"/>
                </a:lnTo>
                <a:lnTo>
                  <a:pt x="5366574" y="3459682"/>
                </a:lnTo>
                <a:lnTo>
                  <a:pt x="0" y="345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815" t="-166335" r="-20465" b="-57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75586" y="3024118"/>
            <a:ext cx="2938690" cy="7301093"/>
          </a:xfrm>
          <a:custGeom>
            <a:avLst/>
            <a:gdLst/>
            <a:ahLst/>
            <a:cxnLst/>
            <a:rect l="l" t="t" r="r" b="b"/>
            <a:pathLst>
              <a:path w="2938690" h="7301093">
                <a:moveTo>
                  <a:pt x="0" y="0"/>
                </a:moveTo>
                <a:lnTo>
                  <a:pt x="2938690" y="0"/>
                </a:lnTo>
                <a:lnTo>
                  <a:pt x="2938690" y="7301094"/>
                </a:lnTo>
                <a:lnTo>
                  <a:pt x="0" y="730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14072-CABF-CD42-AE29-4109074F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93111"/>
            <a:ext cx="170561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01D39-AA09-E14A-9E6D-A2647CA0398A}"/>
              </a:ext>
            </a:extLst>
          </p:cNvPr>
          <p:cNvGrpSpPr/>
          <p:nvPr/>
        </p:nvGrpSpPr>
        <p:grpSpPr>
          <a:xfrm>
            <a:off x="749153" y="2097921"/>
            <a:ext cx="15413266" cy="6091158"/>
            <a:chOff x="749153" y="2097921"/>
            <a:chExt cx="15413266" cy="6091158"/>
          </a:xfrm>
        </p:grpSpPr>
        <p:grpSp>
          <p:nvGrpSpPr>
            <p:cNvPr id="6" name="Group 6"/>
            <p:cNvGrpSpPr/>
            <p:nvPr/>
          </p:nvGrpSpPr>
          <p:grpSpPr>
            <a:xfrm>
              <a:off x="749153" y="2097921"/>
              <a:ext cx="15413266" cy="6091158"/>
              <a:chOff x="0" y="0"/>
              <a:chExt cx="4059461" cy="16042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059461" cy="1604256"/>
              </a:xfrm>
              <a:custGeom>
                <a:avLst/>
                <a:gdLst/>
                <a:ahLst/>
                <a:cxnLst/>
                <a:rect l="l" t="t" r="r" b="b"/>
                <a:pathLst>
                  <a:path w="4059461" h="1604256">
                    <a:moveTo>
                      <a:pt x="25617" y="0"/>
                    </a:moveTo>
                    <a:lnTo>
                      <a:pt x="4033844" y="0"/>
                    </a:lnTo>
                    <a:cubicBezTo>
                      <a:pt x="4047992" y="0"/>
                      <a:pt x="4059461" y="11469"/>
                      <a:pt x="4059461" y="25617"/>
                    </a:cubicBezTo>
                    <a:lnTo>
                      <a:pt x="4059461" y="1578639"/>
                    </a:lnTo>
                    <a:cubicBezTo>
                      <a:pt x="4059461" y="1592787"/>
                      <a:pt x="4047992" y="1604256"/>
                      <a:pt x="4033844" y="1604256"/>
                    </a:cubicBezTo>
                    <a:lnTo>
                      <a:pt x="25617" y="1604256"/>
                    </a:lnTo>
                    <a:cubicBezTo>
                      <a:pt x="11469" y="1604256"/>
                      <a:pt x="0" y="1592787"/>
                      <a:pt x="0" y="1578639"/>
                    </a:cubicBezTo>
                    <a:lnTo>
                      <a:pt x="0" y="25617"/>
                    </a:lnTo>
                    <a:cubicBezTo>
                      <a:pt x="0" y="11469"/>
                      <a:pt x="11469" y="0"/>
                      <a:pt x="25617" y="0"/>
                    </a:cubicBezTo>
                    <a:close/>
                  </a:path>
                </a:pathLst>
              </a:custGeom>
              <a:solidFill>
                <a:srgbClr val="3D6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059461" cy="1642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70225" y="2594365"/>
              <a:ext cx="14689708" cy="4915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39"/>
                </a:lnSpc>
                <a:spcBef>
                  <a:spcPct val="0"/>
                </a:spcBef>
              </a:pP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Lời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nói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của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các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bạn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trong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tranh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thể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hiện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sự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quan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tâm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và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thái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độ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lề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phép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đối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với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ông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bà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cha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mẹ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.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Ông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bà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cha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mẹ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</a:p>
            <a:p>
              <a:pPr algn="just">
                <a:lnSpc>
                  <a:spcPts val="7839"/>
                </a:lnSpc>
                <a:spcBef>
                  <a:spcPct val="0"/>
                </a:spcBef>
              </a:pP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sẽ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cảm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thấy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vui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ấm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lòng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vì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có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con, </a:t>
              </a:r>
            </a:p>
            <a:p>
              <a:pPr algn="just">
                <a:lnSpc>
                  <a:spcPts val="7839"/>
                </a:lnSpc>
                <a:spcBef>
                  <a:spcPct val="0"/>
                </a:spcBef>
              </a:pP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cháu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hiếu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thảo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lễ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5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phép</a:t>
              </a:r>
              <a:r>
                <a:rPr lang="en-US" sz="55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0D2B9AB-C220-C043-AFCC-33E95DCB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93111"/>
            <a:ext cx="17056100" cy="259080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255554" y="4599828"/>
            <a:ext cx="4251161" cy="5687172"/>
          </a:xfrm>
          <a:custGeom>
            <a:avLst/>
            <a:gdLst/>
            <a:ahLst/>
            <a:cxnLst/>
            <a:rect l="l" t="t" r="r" b="b"/>
            <a:pathLst>
              <a:path w="4251161" h="5687172">
                <a:moveTo>
                  <a:pt x="0" y="0"/>
                </a:moveTo>
                <a:lnTo>
                  <a:pt x="4251162" y="0"/>
                </a:lnTo>
                <a:lnTo>
                  <a:pt x="4251162" y="5687172"/>
                </a:lnTo>
                <a:lnTo>
                  <a:pt x="0" y="568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-856517"/>
            <a:ext cx="20794988" cy="11317316"/>
            <a:chOff x="0" y="0"/>
            <a:chExt cx="5476869" cy="29806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2980692"/>
            </a:xfrm>
            <a:custGeom>
              <a:avLst/>
              <a:gdLst/>
              <a:ahLst/>
              <a:cxnLst/>
              <a:rect l="l" t="t" r="r" b="b"/>
              <a:pathLst>
                <a:path w="5476869" h="2980692">
                  <a:moveTo>
                    <a:pt x="0" y="0"/>
                  </a:moveTo>
                  <a:lnTo>
                    <a:pt x="5476869" y="0"/>
                  </a:lnTo>
                  <a:lnTo>
                    <a:pt x="5476869" y="2980692"/>
                  </a:lnTo>
                  <a:lnTo>
                    <a:pt x="0" y="2980692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3018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706928" y="0"/>
            <a:ext cx="3639294" cy="36392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3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75814" y="207894"/>
            <a:ext cx="3639294" cy="36392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ED4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56543" y="4233376"/>
            <a:ext cx="3639294" cy="36392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0E8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55113" y="4006417"/>
            <a:ext cx="3639294" cy="36392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FE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808024" y="2877079"/>
            <a:ext cx="5205989" cy="7993841"/>
          </a:xfrm>
          <a:custGeom>
            <a:avLst/>
            <a:gdLst/>
            <a:ahLst/>
            <a:cxnLst/>
            <a:rect l="l" t="t" r="r" b="b"/>
            <a:pathLst>
              <a:path w="5205989" h="7993841">
                <a:moveTo>
                  <a:pt x="0" y="0"/>
                </a:moveTo>
                <a:lnTo>
                  <a:pt x="5205989" y="0"/>
                </a:lnTo>
                <a:lnTo>
                  <a:pt x="5205989" y="7993840"/>
                </a:lnTo>
                <a:lnTo>
                  <a:pt x="0" y="799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4581" y="4688047"/>
            <a:ext cx="2317047" cy="2729952"/>
          </a:xfrm>
          <a:custGeom>
            <a:avLst/>
            <a:gdLst/>
            <a:ahLst/>
            <a:cxnLst/>
            <a:rect l="l" t="t" r="r" b="b"/>
            <a:pathLst>
              <a:path w="2317047" h="2729952">
                <a:moveTo>
                  <a:pt x="0" y="0"/>
                </a:moveTo>
                <a:lnTo>
                  <a:pt x="2317047" y="0"/>
                </a:lnTo>
                <a:lnTo>
                  <a:pt x="2317047" y="2729952"/>
                </a:lnTo>
                <a:lnTo>
                  <a:pt x="0" y="272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062172" y="706749"/>
            <a:ext cx="2466579" cy="2641584"/>
          </a:xfrm>
          <a:custGeom>
            <a:avLst/>
            <a:gdLst/>
            <a:ahLst/>
            <a:cxnLst/>
            <a:rect l="l" t="t" r="r" b="b"/>
            <a:pathLst>
              <a:path w="2466579" h="2641584">
                <a:moveTo>
                  <a:pt x="0" y="0"/>
                </a:moveTo>
                <a:lnTo>
                  <a:pt x="2466579" y="0"/>
                </a:lnTo>
                <a:lnTo>
                  <a:pt x="2466579" y="2641584"/>
                </a:lnTo>
                <a:lnTo>
                  <a:pt x="0" y="264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059018" y="393531"/>
            <a:ext cx="2935114" cy="2300396"/>
          </a:xfrm>
          <a:custGeom>
            <a:avLst/>
            <a:gdLst/>
            <a:ahLst/>
            <a:cxnLst/>
            <a:rect l="l" t="t" r="r" b="b"/>
            <a:pathLst>
              <a:path w="2935114" h="2300396">
                <a:moveTo>
                  <a:pt x="0" y="0"/>
                </a:moveTo>
                <a:lnTo>
                  <a:pt x="2935114" y="0"/>
                </a:lnTo>
                <a:lnTo>
                  <a:pt x="2935114" y="2300396"/>
                </a:lnTo>
                <a:lnTo>
                  <a:pt x="0" y="2300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731872" y="4507625"/>
            <a:ext cx="2885776" cy="2636878"/>
          </a:xfrm>
          <a:custGeom>
            <a:avLst/>
            <a:gdLst/>
            <a:ahLst/>
            <a:cxnLst/>
            <a:rect l="l" t="t" r="r" b="b"/>
            <a:pathLst>
              <a:path w="2885776" h="2636878">
                <a:moveTo>
                  <a:pt x="0" y="0"/>
                </a:moveTo>
                <a:lnTo>
                  <a:pt x="2885776" y="0"/>
                </a:lnTo>
                <a:lnTo>
                  <a:pt x="2885776" y="2636878"/>
                </a:lnTo>
                <a:lnTo>
                  <a:pt x="0" y="263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E97D684-5EFB-344C-8BD8-A3E3B732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40" y="-22790"/>
            <a:ext cx="12903200" cy="635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32DA95-95FA-FB43-AC3A-E468AC04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580" y="6177238"/>
            <a:ext cx="4876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400D5-C181-074D-B6B3-01011690A561}"/>
              </a:ext>
            </a:extLst>
          </p:cNvPr>
          <p:cNvGrpSpPr/>
          <p:nvPr/>
        </p:nvGrpSpPr>
        <p:grpSpPr>
          <a:xfrm>
            <a:off x="596527" y="2455138"/>
            <a:ext cx="9796609" cy="6091158"/>
            <a:chOff x="596527" y="2455138"/>
            <a:chExt cx="9796609" cy="6091158"/>
          </a:xfrm>
        </p:grpSpPr>
        <p:grpSp>
          <p:nvGrpSpPr>
            <p:cNvPr id="7" name="Group 7"/>
            <p:cNvGrpSpPr/>
            <p:nvPr/>
          </p:nvGrpSpPr>
          <p:grpSpPr>
            <a:xfrm>
              <a:off x="596527" y="2455138"/>
              <a:ext cx="9796609" cy="6091158"/>
              <a:chOff x="0" y="0"/>
              <a:chExt cx="2580177" cy="160425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80177" cy="1604256"/>
              </a:xfrm>
              <a:custGeom>
                <a:avLst/>
                <a:gdLst/>
                <a:ahLst/>
                <a:cxnLst/>
                <a:rect l="l" t="t" r="r" b="b"/>
                <a:pathLst>
                  <a:path w="2580177" h="1604256">
                    <a:moveTo>
                      <a:pt x="40304" y="0"/>
                    </a:moveTo>
                    <a:lnTo>
                      <a:pt x="2539873" y="0"/>
                    </a:lnTo>
                    <a:cubicBezTo>
                      <a:pt x="2562132" y="0"/>
                      <a:pt x="2580177" y="18045"/>
                      <a:pt x="2580177" y="40304"/>
                    </a:cubicBezTo>
                    <a:lnTo>
                      <a:pt x="2580177" y="1563952"/>
                    </a:lnTo>
                    <a:cubicBezTo>
                      <a:pt x="2580177" y="1574641"/>
                      <a:pt x="2575931" y="1584893"/>
                      <a:pt x="2568372" y="1592451"/>
                    </a:cubicBezTo>
                    <a:cubicBezTo>
                      <a:pt x="2560814" y="1600009"/>
                      <a:pt x="2550563" y="1604256"/>
                      <a:pt x="2539873" y="1604256"/>
                    </a:cubicBezTo>
                    <a:lnTo>
                      <a:pt x="40304" y="1604256"/>
                    </a:lnTo>
                    <a:cubicBezTo>
                      <a:pt x="18045" y="1604256"/>
                      <a:pt x="0" y="1586211"/>
                      <a:pt x="0" y="1563952"/>
                    </a:cubicBezTo>
                    <a:lnTo>
                      <a:pt x="0" y="40304"/>
                    </a:lnTo>
                    <a:cubicBezTo>
                      <a:pt x="0" y="18045"/>
                      <a:pt x="18045" y="0"/>
                      <a:pt x="40304" y="0"/>
                    </a:cubicBezTo>
                    <a:close/>
                  </a:path>
                </a:pathLst>
              </a:custGeom>
              <a:solidFill>
                <a:srgbClr val="3D6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580177" cy="1642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96527" y="3128733"/>
              <a:ext cx="9253819" cy="3924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210530" lvl="1" indent="-605265" algn="l">
                <a:lnSpc>
                  <a:spcPts val="7849"/>
                </a:lnSpc>
                <a:buFont typeface="Arial"/>
                <a:buChar char="•"/>
              </a:pP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Hãy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kể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tên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những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việc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mà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em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đã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làm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để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thể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hiện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quan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tâm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chăm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sóc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ông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bà</a:t>
              </a:r>
              <a:r>
                <a:rPr lang="en-US" sz="5606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cha </a:t>
              </a:r>
              <a:r>
                <a:rPr lang="en-US" sz="5606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mẹ</a:t>
              </a:r>
              <a:endParaRPr lang="en-US" sz="5606" dirty="0">
                <a:solidFill>
                  <a:srgbClr val="FFFFFF"/>
                </a:solidFill>
                <a:latin typeface="UTM Avo"/>
                <a:ea typeface="UTM Avo"/>
                <a:cs typeface="UTM Avo"/>
                <a:sym typeface="UTM Avo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E7743-E528-1A4D-AC54-761CD0D1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" y="395974"/>
            <a:ext cx="17068800" cy="259080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8808222" y="4638039"/>
            <a:ext cx="10273649" cy="6408189"/>
          </a:xfrm>
          <a:custGeom>
            <a:avLst/>
            <a:gdLst/>
            <a:ahLst/>
            <a:cxnLst/>
            <a:rect l="l" t="t" r="r" b="b"/>
            <a:pathLst>
              <a:path w="10273649" h="6408189">
                <a:moveTo>
                  <a:pt x="0" y="0"/>
                </a:moveTo>
                <a:lnTo>
                  <a:pt x="10273649" y="0"/>
                </a:lnTo>
                <a:lnTo>
                  <a:pt x="10273649" y="6408189"/>
                </a:lnTo>
                <a:lnTo>
                  <a:pt x="0" y="6408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-215485"/>
            <a:ext cx="20794988" cy="10676285"/>
            <a:chOff x="0" y="0"/>
            <a:chExt cx="5476869" cy="2811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2811861"/>
            </a:xfrm>
            <a:custGeom>
              <a:avLst/>
              <a:gdLst/>
              <a:ahLst/>
              <a:cxnLst/>
              <a:rect l="l" t="t" r="r" b="b"/>
              <a:pathLst>
                <a:path w="5476869" h="2811861">
                  <a:moveTo>
                    <a:pt x="0" y="0"/>
                  </a:moveTo>
                  <a:lnTo>
                    <a:pt x="5476869" y="0"/>
                  </a:lnTo>
                  <a:lnTo>
                    <a:pt x="5476869" y="2811861"/>
                  </a:lnTo>
                  <a:lnTo>
                    <a:pt x="0" y="2811861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2849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839193" y="8546296"/>
            <a:ext cx="11559270" cy="3829008"/>
          </a:xfrm>
          <a:custGeom>
            <a:avLst/>
            <a:gdLst/>
            <a:ahLst/>
            <a:cxnLst/>
            <a:rect l="l" t="t" r="r" b="b"/>
            <a:pathLst>
              <a:path w="11559270" h="3829008">
                <a:moveTo>
                  <a:pt x="0" y="0"/>
                </a:moveTo>
                <a:lnTo>
                  <a:pt x="11559269" y="0"/>
                </a:lnTo>
                <a:lnTo>
                  <a:pt x="11559269" y="3829008"/>
                </a:lnTo>
                <a:lnTo>
                  <a:pt x="0" y="382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763873" y="2317463"/>
            <a:ext cx="12892986" cy="6503560"/>
            <a:chOff x="0" y="0"/>
            <a:chExt cx="3395684" cy="17128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5683" cy="1712872"/>
            </a:xfrm>
            <a:custGeom>
              <a:avLst/>
              <a:gdLst/>
              <a:ahLst/>
              <a:cxnLst/>
              <a:rect l="l" t="t" r="r" b="b"/>
              <a:pathLst>
                <a:path w="3395683" h="1712872">
                  <a:moveTo>
                    <a:pt x="30624" y="0"/>
                  </a:moveTo>
                  <a:lnTo>
                    <a:pt x="3365059" y="0"/>
                  </a:lnTo>
                  <a:cubicBezTo>
                    <a:pt x="3381973" y="0"/>
                    <a:pt x="3395683" y="13711"/>
                    <a:pt x="3395683" y="30624"/>
                  </a:cubicBezTo>
                  <a:lnTo>
                    <a:pt x="3395683" y="1682248"/>
                  </a:lnTo>
                  <a:cubicBezTo>
                    <a:pt x="3395683" y="1699161"/>
                    <a:pt x="3381973" y="1712872"/>
                    <a:pt x="3365059" y="1712872"/>
                  </a:cubicBezTo>
                  <a:lnTo>
                    <a:pt x="30624" y="1712872"/>
                  </a:lnTo>
                  <a:cubicBezTo>
                    <a:pt x="13711" y="1712872"/>
                    <a:pt x="0" y="1699161"/>
                    <a:pt x="0" y="1682248"/>
                  </a:cubicBezTo>
                  <a:lnTo>
                    <a:pt x="0" y="30624"/>
                  </a:lnTo>
                  <a:cubicBezTo>
                    <a:pt x="0" y="13711"/>
                    <a:pt x="13711" y="0"/>
                    <a:pt x="3062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95684" cy="1750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- Nhận biết được biểu hiện của sự quan tâm, chăm sóc ông bà, cha mẹ .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- Thể hiện được sự quan tâm, chăm sóc ông bà, cha mẹ bằng những hành vi phù hợp với lứa tuổi.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- Lễ phép, vâng lời và hiếu thảo với ông bà, cha mẹ . 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365062" y="2644229"/>
            <a:ext cx="11690607" cy="54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9"/>
              </a:lnSpc>
              <a:spcBef>
                <a:spcPct val="0"/>
              </a:spcBef>
            </a:pP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-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Em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rút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ra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được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điều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gì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sau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bài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học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này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>
              <a:lnSpc>
                <a:spcPts val="8679"/>
              </a:lnSpc>
              <a:spcBef>
                <a:spcPct val="0"/>
              </a:spcBef>
            </a:pP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-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Hãy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đọc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Lời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khuyên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SGK</a:t>
            </a:r>
          </a:p>
          <a:p>
            <a:pPr algn="l">
              <a:lnSpc>
                <a:spcPts val="8679"/>
              </a:lnSpc>
              <a:spcBef>
                <a:spcPct val="0"/>
              </a:spcBef>
            </a:pP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-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Chuẩn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bị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: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Phần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Luyện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tập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và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Vận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dụng</a:t>
            </a:r>
            <a:r>
              <a:rPr lang="en-US" sz="6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09C0B-9D99-564E-970A-FF600D94B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22" y="318602"/>
            <a:ext cx="127508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99967" y="604638"/>
            <a:ext cx="4144154" cy="4114800"/>
          </a:xfrm>
          <a:custGeom>
            <a:avLst/>
            <a:gdLst/>
            <a:ahLst/>
            <a:cxnLst/>
            <a:rect l="l" t="t" r="r" b="b"/>
            <a:pathLst>
              <a:path w="4144154" h="4114800">
                <a:moveTo>
                  <a:pt x="0" y="0"/>
                </a:moveTo>
                <a:lnTo>
                  <a:pt x="4144155" y="0"/>
                </a:lnTo>
                <a:lnTo>
                  <a:pt x="41441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3881761" y="5532980"/>
            <a:ext cx="10144733" cy="4455896"/>
          </a:xfrm>
          <a:custGeom>
            <a:avLst/>
            <a:gdLst/>
            <a:ahLst/>
            <a:cxnLst/>
            <a:rect l="l" t="t" r="r" b="b"/>
            <a:pathLst>
              <a:path w="10144733" h="4455896">
                <a:moveTo>
                  <a:pt x="0" y="0"/>
                </a:moveTo>
                <a:lnTo>
                  <a:pt x="10144733" y="0"/>
                </a:lnTo>
                <a:lnTo>
                  <a:pt x="10144733" y="4455896"/>
                </a:lnTo>
                <a:lnTo>
                  <a:pt x="0" y="4455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839193" y="8546296"/>
            <a:ext cx="11559270" cy="3829008"/>
          </a:xfrm>
          <a:custGeom>
            <a:avLst/>
            <a:gdLst/>
            <a:ahLst/>
            <a:cxnLst/>
            <a:rect l="l" t="t" r="r" b="b"/>
            <a:pathLst>
              <a:path w="11559270" h="3829008">
                <a:moveTo>
                  <a:pt x="0" y="0"/>
                </a:moveTo>
                <a:lnTo>
                  <a:pt x="11559269" y="0"/>
                </a:lnTo>
                <a:lnTo>
                  <a:pt x="11559269" y="3829008"/>
                </a:lnTo>
                <a:lnTo>
                  <a:pt x="0" y="382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173667" y="4261558"/>
            <a:ext cx="4593773" cy="4284737"/>
          </a:xfrm>
          <a:custGeom>
            <a:avLst/>
            <a:gdLst/>
            <a:ahLst/>
            <a:cxnLst/>
            <a:rect l="l" t="t" r="r" b="b"/>
            <a:pathLst>
              <a:path w="4593773" h="4284737">
                <a:moveTo>
                  <a:pt x="0" y="0"/>
                </a:moveTo>
                <a:lnTo>
                  <a:pt x="4593773" y="0"/>
                </a:lnTo>
                <a:lnTo>
                  <a:pt x="4593773" y="4284738"/>
                </a:lnTo>
                <a:lnTo>
                  <a:pt x="0" y="4284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019697" y="3141296"/>
            <a:ext cx="12248605" cy="7624757"/>
          </a:xfrm>
          <a:custGeom>
            <a:avLst/>
            <a:gdLst/>
            <a:ahLst/>
            <a:cxnLst/>
            <a:rect l="l" t="t" r="r" b="b"/>
            <a:pathLst>
              <a:path w="12248605" h="7624757">
                <a:moveTo>
                  <a:pt x="0" y="0"/>
                </a:moveTo>
                <a:lnTo>
                  <a:pt x="12248606" y="0"/>
                </a:lnTo>
                <a:lnTo>
                  <a:pt x="12248606" y="7624757"/>
                </a:lnTo>
                <a:lnTo>
                  <a:pt x="0" y="7624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31490" y="5224011"/>
            <a:ext cx="1959768" cy="2536917"/>
          </a:xfrm>
          <a:custGeom>
            <a:avLst/>
            <a:gdLst/>
            <a:ahLst/>
            <a:cxnLst/>
            <a:rect l="l" t="t" r="r" b="b"/>
            <a:pathLst>
              <a:path w="1959768" h="2536917">
                <a:moveTo>
                  <a:pt x="0" y="0"/>
                </a:moveTo>
                <a:lnTo>
                  <a:pt x="1959769" y="0"/>
                </a:lnTo>
                <a:lnTo>
                  <a:pt x="1959769" y="2536917"/>
                </a:lnTo>
                <a:lnTo>
                  <a:pt x="0" y="2536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43514" y="7760928"/>
            <a:ext cx="2254079" cy="1904697"/>
          </a:xfrm>
          <a:custGeom>
            <a:avLst/>
            <a:gdLst/>
            <a:ahLst/>
            <a:cxnLst/>
            <a:rect l="l" t="t" r="r" b="b"/>
            <a:pathLst>
              <a:path w="2254079" h="1904697">
                <a:moveTo>
                  <a:pt x="0" y="0"/>
                </a:moveTo>
                <a:lnTo>
                  <a:pt x="2254079" y="0"/>
                </a:lnTo>
                <a:lnTo>
                  <a:pt x="2254079" y="1904697"/>
                </a:lnTo>
                <a:lnTo>
                  <a:pt x="0" y="1904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0B7336-0026-0943-BEEF-C6179725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13" y="834499"/>
            <a:ext cx="21471805" cy="2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-856517"/>
            <a:ext cx="20794988" cy="11317316"/>
            <a:chOff x="0" y="0"/>
            <a:chExt cx="5476869" cy="29806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2980692"/>
            </a:xfrm>
            <a:custGeom>
              <a:avLst/>
              <a:gdLst/>
              <a:ahLst/>
              <a:cxnLst/>
              <a:rect l="l" t="t" r="r" b="b"/>
              <a:pathLst>
                <a:path w="5476869" h="2980692">
                  <a:moveTo>
                    <a:pt x="0" y="0"/>
                  </a:moveTo>
                  <a:lnTo>
                    <a:pt x="5476869" y="0"/>
                  </a:lnTo>
                  <a:lnTo>
                    <a:pt x="5476869" y="2980692"/>
                  </a:lnTo>
                  <a:lnTo>
                    <a:pt x="0" y="2980692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3018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556543" y="0"/>
            <a:ext cx="11550949" cy="10870919"/>
            <a:chOff x="0" y="0"/>
            <a:chExt cx="15401266" cy="14494559"/>
          </a:xfrm>
        </p:grpSpPr>
        <p:grpSp>
          <p:nvGrpSpPr>
            <p:cNvPr id="7" name="Group 7"/>
            <p:cNvGrpSpPr/>
            <p:nvPr/>
          </p:nvGrpSpPr>
          <p:grpSpPr>
            <a:xfrm>
              <a:off x="8351294" y="0"/>
              <a:ext cx="4852392" cy="485239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AE3"/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8861634" y="852089"/>
              <a:ext cx="3831712" cy="3022263"/>
            </a:xfrm>
            <a:custGeom>
              <a:avLst/>
              <a:gdLst/>
              <a:ahLst/>
              <a:cxnLst/>
              <a:rect l="l" t="t" r="r" b="b"/>
              <a:pathLst>
                <a:path w="3831712" h="3022263">
                  <a:moveTo>
                    <a:pt x="0" y="0"/>
                  </a:moveTo>
                  <a:lnTo>
                    <a:pt x="3831712" y="0"/>
                  </a:lnTo>
                  <a:lnTo>
                    <a:pt x="3831712" y="3022263"/>
                  </a:lnTo>
                  <a:lnTo>
                    <a:pt x="0" y="3022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09809" y="277192"/>
              <a:ext cx="4852392" cy="485239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ED4"/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3964137" y="572717"/>
              <a:ext cx="2343737" cy="4261341"/>
            </a:xfrm>
            <a:custGeom>
              <a:avLst/>
              <a:gdLst/>
              <a:ahLst/>
              <a:cxnLst/>
              <a:rect l="l" t="t" r="r" b="b"/>
              <a:pathLst>
                <a:path w="2343737" h="4261341">
                  <a:moveTo>
                    <a:pt x="0" y="0"/>
                  </a:moveTo>
                  <a:lnTo>
                    <a:pt x="2343737" y="0"/>
                  </a:lnTo>
                  <a:lnTo>
                    <a:pt x="2343737" y="4261341"/>
                  </a:lnTo>
                  <a:lnTo>
                    <a:pt x="0" y="426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5644501"/>
              <a:ext cx="4852392" cy="485239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0E8"/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52264" y="6370840"/>
              <a:ext cx="4147865" cy="2794492"/>
            </a:xfrm>
            <a:custGeom>
              <a:avLst/>
              <a:gdLst/>
              <a:ahLst/>
              <a:cxnLst/>
              <a:rect l="l" t="t" r="r" b="b"/>
              <a:pathLst>
                <a:path w="4147865" h="2794492">
                  <a:moveTo>
                    <a:pt x="0" y="0"/>
                  </a:moveTo>
                  <a:lnTo>
                    <a:pt x="4147865" y="0"/>
                  </a:lnTo>
                  <a:lnTo>
                    <a:pt x="4147865" y="2794492"/>
                  </a:lnTo>
                  <a:lnTo>
                    <a:pt x="0" y="279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987" r="-2387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0548874" y="5341890"/>
              <a:ext cx="4852392" cy="4852392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FE7"/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0777490" y="6474750"/>
              <a:ext cx="3936946" cy="2278507"/>
            </a:xfrm>
            <a:custGeom>
              <a:avLst/>
              <a:gdLst/>
              <a:ahLst/>
              <a:cxnLst/>
              <a:rect l="l" t="t" r="r" b="b"/>
              <a:pathLst>
                <a:path w="3936946" h="2278507">
                  <a:moveTo>
                    <a:pt x="0" y="0"/>
                  </a:moveTo>
                  <a:lnTo>
                    <a:pt x="3936946" y="0"/>
                  </a:lnTo>
                  <a:lnTo>
                    <a:pt x="3936946" y="2278508"/>
                  </a:lnTo>
                  <a:lnTo>
                    <a:pt x="0" y="2278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486089" y="3836105"/>
              <a:ext cx="6941318" cy="10658454"/>
            </a:xfrm>
            <a:custGeom>
              <a:avLst/>
              <a:gdLst/>
              <a:ahLst/>
              <a:cxnLst/>
              <a:rect l="l" t="t" r="r" b="b"/>
              <a:pathLst>
                <a:path w="6941318" h="10658454">
                  <a:moveTo>
                    <a:pt x="0" y="0"/>
                  </a:moveTo>
                  <a:lnTo>
                    <a:pt x="6941318" y="0"/>
                  </a:lnTo>
                  <a:lnTo>
                    <a:pt x="6941318" y="10658454"/>
                  </a:lnTo>
                  <a:lnTo>
                    <a:pt x="0" y="10658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2143B9D-043A-BF48-84BF-7C5F3E42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112" y="155084"/>
            <a:ext cx="13719117" cy="68934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F1F57A-FEB7-3542-8452-E7C781EB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785" y="6134100"/>
            <a:ext cx="47244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-856517"/>
            <a:ext cx="20794988" cy="11317316"/>
            <a:chOff x="0" y="0"/>
            <a:chExt cx="5476869" cy="29806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2980692"/>
            </a:xfrm>
            <a:custGeom>
              <a:avLst/>
              <a:gdLst/>
              <a:ahLst/>
              <a:cxnLst/>
              <a:rect l="l" t="t" r="r" b="b"/>
              <a:pathLst>
                <a:path w="5476869" h="2980692">
                  <a:moveTo>
                    <a:pt x="0" y="0"/>
                  </a:moveTo>
                  <a:lnTo>
                    <a:pt x="5476869" y="0"/>
                  </a:lnTo>
                  <a:lnTo>
                    <a:pt x="5476869" y="2980692"/>
                  </a:lnTo>
                  <a:lnTo>
                    <a:pt x="0" y="2980692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3018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706928" y="0"/>
            <a:ext cx="3639294" cy="36392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3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75814" y="207894"/>
            <a:ext cx="3639294" cy="36392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ED4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56543" y="4233376"/>
            <a:ext cx="3639294" cy="36392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0E8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55113" y="4006417"/>
            <a:ext cx="3639294" cy="36392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FE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808024" y="2877079"/>
            <a:ext cx="5205989" cy="7993841"/>
          </a:xfrm>
          <a:custGeom>
            <a:avLst/>
            <a:gdLst/>
            <a:ahLst/>
            <a:cxnLst/>
            <a:rect l="l" t="t" r="r" b="b"/>
            <a:pathLst>
              <a:path w="5205989" h="7993841">
                <a:moveTo>
                  <a:pt x="0" y="0"/>
                </a:moveTo>
                <a:lnTo>
                  <a:pt x="5205989" y="0"/>
                </a:lnTo>
                <a:lnTo>
                  <a:pt x="5205989" y="7993840"/>
                </a:lnTo>
                <a:lnTo>
                  <a:pt x="0" y="799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127540" y="4449477"/>
            <a:ext cx="2802214" cy="2753175"/>
          </a:xfrm>
          <a:custGeom>
            <a:avLst/>
            <a:gdLst/>
            <a:ahLst/>
            <a:cxnLst/>
            <a:rect l="l" t="t" r="r" b="b"/>
            <a:pathLst>
              <a:path w="2802214" h="2753175">
                <a:moveTo>
                  <a:pt x="0" y="0"/>
                </a:moveTo>
                <a:lnTo>
                  <a:pt x="2802214" y="0"/>
                </a:lnTo>
                <a:lnTo>
                  <a:pt x="2802214" y="2753175"/>
                </a:lnTo>
                <a:lnTo>
                  <a:pt x="0" y="275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490065" y="341855"/>
            <a:ext cx="1752309" cy="3215246"/>
          </a:xfrm>
          <a:custGeom>
            <a:avLst/>
            <a:gdLst/>
            <a:ahLst/>
            <a:cxnLst/>
            <a:rect l="l" t="t" r="r" b="b"/>
            <a:pathLst>
              <a:path w="1752309" h="3215246">
                <a:moveTo>
                  <a:pt x="0" y="0"/>
                </a:moveTo>
                <a:lnTo>
                  <a:pt x="1752309" y="0"/>
                </a:lnTo>
                <a:lnTo>
                  <a:pt x="1752309" y="3215246"/>
                </a:lnTo>
                <a:lnTo>
                  <a:pt x="0" y="3215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245902" y="207894"/>
            <a:ext cx="2484921" cy="2893649"/>
          </a:xfrm>
          <a:custGeom>
            <a:avLst/>
            <a:gdLst/>
            <a:ahLst/>
            <a:cxnLst/>
            <a:rect l="l" t="t" r="r" b="b"/>
            <a:pathLst>
              <a:path w="2484921" h="2893649">
                <a:moveTo>
                  <a:pt x="0" y="0"/>
                </a:moveTo>
                <a:lnTo>
                  <a:pt x="2484921" y="0"/>
                </a:lnTo>
                <a:lnTo>
                  <a:pt x="2484921" y="2893648"/>
                </a:lnTo>
                <a:lnTo>
                  <a:pt x="0" y="2893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014013" y="4335379"/>
            <a:ext cx="2370500" cy="2977081"/>
          </a:xfrm>
          <a:custGeom>
            <a:avLst/>
            <a:gdLst/>
            <a:ahLst/>
            <a:cxnLst/>
            <a:rect l="l" t="t" r="r" b="b"/>
            <a:pathLst>
              <a:path w="2370500" h="2977081">
                <a:moveTo>
                  <a:pt x="0" y="0"/>
                </a:moveTo>
                <a:lnTo>
                  <a:pt x="2370500" y="0"/>
                </a:lnTo>
                <a:lnTo>
                  <a:pt x="2370500" y="2977080"/>
                </a:lnTo>
                <a:lnTo>
                  <a:pt x="0" y="2977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473300-F547-D242-A97C-41FDE1E8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731" y="291202"/>
            <a:ext cx="12903200" cy="6197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25BCE2-FD96-3F4D-A34A-6278328B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335" y="5954868"/>
            <a:ext cx="4851400" cy="455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547630"/>
            <a:ext cx="16864226" cy="8056360"/>
            <a:chOff x="0" y="0"/>
            <a:chExt cx="4441607" cy="2121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121839"/>
            </a:xfrm>
            <a:custGeom>
              <a:avLst/>
              <a:gdLst/>
              <a:ahLst/>
              <a:cxnLst/>
              <a:rect l="l" t="t" r="r" b="b"/>
              <a:pathLst>
                <a:path w="4441607" h="2121839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2098427"/>
                  </a:lnTo>
                  <a:cubicBezTo>
                    <a:pt x="4441607" y="2104636"/>
                    <a:pt x="4439140" y="2110591"/>
                    <a:pt x="4434749" y="2114982"/>
                  </a:cubicBezTo>
                  <a:cubicBezTo>
                    <a:pt x="4430359" y="2119373"/>
                    <a:pt x="4424404" y="2121839"/>
                    <a:pt x="4418194" y="2121839"/>
                  </a:cubicBezTo>
                  <a:lnTo>
                    <a:pt x="23413" y="2121839"/>
                  </a:lnTo>
                  <a:cubicBezTo>
                    <a:pt x="17203" y="2121839"/>
                    <a:pt x="11248" y="2119373"/>
                    <a:pt x="6857" y="2114982"/>
                  </a:cubicBezTo>
                  <a:cubicBezTo>
                    <a:pt x="2467" y="2110591"/>
                    <a:pt x="0" y="2104636"/>
                    <a:pt x="0" y="2098427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159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99647" y="2523632"/>
            <a:ext cx="8338233" cy="3330381"/>
          </a:xfrm>
          <a:custGeom>
            <a:avLst/>
            <a:gdLst/>
            <a:ahLst/>
            <a:cxnLst/>
            <a:rect l="l" t="t" r="r" b="b"/>
            <a:pathLst>
              <a:path w="8338233" h="3330381">
                <a:moveTo>
                  <a:pt x="0" y="0"/>
                </a:moveTo>
                <a:lnTo>
                  <a:pt x="8338233" y="0"/>
                </a:lnTo>
                <a:lnTo>
                  <a:pt x="8338233" y="3330382"/>
                </a:lnTo>
                <a:lnTo>
                  <a:pt x="0" y="3330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48" b="-312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11887" y="1604472"/>
            <a:ext cx="16547413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Quan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sát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trong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chuyện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kể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chuyện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theo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37880" y="2498377"/>
            <a:ext cx="7805088" cy="3355636"/>
          </a:xfrm>
          <a:custGeom>
            <a:avLst/>
            <a:gdLst/>
            <a:ahLst/>
            <a:cxnLst/>
            <a:rect l="l" t="t" r="r" b="b"/>
            <a:pathLst>
              <a:path w="7805088" h="3355636">
                <a:moveTo>
                  <a:pt x="0" y="0"/>
                </a:moveTo>
                <a:lnTo>
                  <a:pt x="7805088" y="0"/>
                </a:lnTo>
                <a:lnTo>
                  <a:pt x="7805088" y="3355637"/>
                </a:lnTo>
                <a:lnTo>
                  <a:pt x="0" y="33556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010" b="-192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9647" y="5863572"/>
            <a:ext cx="8338233" cy="3295073"/>
          </a:xfrm>
          <a:custGeom>
            <a:avLst/>
            <a:gdLst/>
            <a:ahLst/>
            <a:cxnLst/>
            <a:rect l="l" t="t" r="r" b="b"/>
            <a:pathLst>
              <a:path w="8338233" h="3295073">
                <a:moveTo>
                  <a:pt x="0" y="0"/>
                </a:moveTo>
                <a:lnTo>
                  <a:pt x="8338233" y="0"/>
                </a:lnTo>
                <a:lnTo>
                  <a:pt x="8338233" y="3295073"/>
                </a:lnTo>
                <a:lnTo>
                  <a:pt x="0" y="32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9800" b="-1120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237880" y="5863572"/>
            <a:ext cx="7805088" cy="3580064"/>
          </a:xfrm>
          <a:custGeom>
            <a:avLst/>
            <a:gdLst/>
            <a:ahLst/>
            <a:cxnLst/>
            <a:rect l="l" t="t" r="r" b="b"/>
            <a:pathLst>
              <a:path w="7805088" h="3580064">
                <a:moveTo>
                  <a:pt x="0" y="0"/>
                </a:moveTo>
                <a:lnTo>
                  <a:pt x="7805088" y="0"/>
                </a:lnTo>
                <a:lnTo>
                  <a:pt x="7805088" y="3580064"/>
                </a:lnTo>
                <a:lnTo>
                  <a:pt x="0" y="3580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048" b="-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3B55C6-D220-FD4C-B746-5E2B4758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7" y="146578"/>
            <a:ext cx="154940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547630"/>
            <a:ext cx="16864226" cy="8056360"/>
            <a:chOff x="0" y="0"/>
            <a:chExt cx="4441607" cy="2121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121839"/>
            </a:xfrm>
            <a:custGeom>
              <a:avLst/>
              <a:gdLst/>
              <a:ahLst/>
              <a:cxnLst/>
              <a:rect l="l" t="t" r="r" b="b"/>
              <a:pathLst>
                <a:path w="4441607" h="2121839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2098427"/>
                  </a:lnTo>
                  <a:cubicBezTo>
                    <a:pt x="4441607" y="2104636"/>
                    <a:pt x="4439140" y="2110591"/>
                    <a:pt x="4434749" y="2114982"/>
                  </a:cubicBezTo>
                  <a:cubicBezTo>
                    <a:pt x="4430359" y="2119373"/>
                    <a:pt x="4424404" y="2121839"/>
                    <a:pt x="4418194" y="2121839"/>
                  </a:cubicBezTo>
                  <a:lnTo>
                    <a:pt x="23413" y="2121839"/>
                  </a:lnTo>
                  <a:cubicBezTo>
                    <a:pt x="17203" y="2121839"/>
                    <a:pt x="11248" y="2119373"/>
                    <a:pt x="6857" y="2114982"/>
                  </a:cubicBezTo>
                  <a:cubicBezTo>
                    <a:pt x="2467" y="2110591"/>
                    <a:pt x="0" y="2104636"/>
                    <a:pt x="0" y="2098427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159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1887" y="1811161"/>
            <a:ext cx="16547413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Quan sát tranh trong câu chuyện và kể chuyện theo tranh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7285" y="3749029"/>
            <a:ext cx="12334920" cy="546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9"/>
              </a:lnSpc>
            </a:pP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+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chuyện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gồm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những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nhân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vật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nào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>
              <a:lnSpc>
                <a:spcPts val="7349"/>
              </a:lnSpc>
            </a:pP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+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Hãy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xem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đọc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nội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dung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của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từng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bức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tranh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</a:p>
          <a:p>
            <a:pPr algn="l">
              <a:lnSpc>
                <a:spcPts val="7349"/>
              </a:lnSpc>
            </a:pP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+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Hoạt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động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nhóm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đôi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và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kể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lại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nội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dung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chuyện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cho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nhau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nghe</a:t>
            </a: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  <a:p>
            <a:pPr algn="l">
              <a:lnSpc>
                <a:spcPts val="7349"/>
              </a:lnSpc>
            </a:pP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591AB5-FA77-A840-9317-950E4793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014" y="6324981"/>
            <a:ext cx="5740400" cy="511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CA7D73-514F-4248-BBE8-2C6597FA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7" y="146578"/>
            <a:ext cx="15494000" cy="166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1A5605-D77C-AA43-8B59-2D586E70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93" y="2443980"/>
            <a:ext cx="159766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547630"/>
            <a:ext cx="16864226" cy="8056360"/>
            <a:chOff x="0" y="0"/>
            <a:chExt cx="4441607" cy="2121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121839"/>
            </a:xfrm>
            <a:custGeom>
              <a:avLst/>
              <a:gdLst/>
              <a:ahLst/>
              <a:cxnLst/>
              <a:rect l="l" t="t" r="r" b="b"/>
              <a:pathLst>
                <a:path w="4441607" h="2121839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2098427"/>
                  </a:lnTo>
                  <a:cubicBezTo>
                    <a:pt x="4441607" y="2104636"/>
                    <a:pt x="4439140" y="2110591"/>
                    <a:pt x="4434749" y="2114982"/>
                  </a:cubicBezTo>
                  <a:cubicBezTo>
                    <a:pt x="4430359" y="2119373"/>
                    <a:pt x="4424404" y="2121839"/>
                    <a:pt x="4418194" y="2121839"/>
                  </a:cubicBezTo>
                  <a:lnTo>
                    <a:pt x="23413" y="2121839"/>
                  </a:lnTo>
                  <a:cubicBezTo>
                    <a:pt x="17203" y="2121839"/>
                    <a:pt x="11248" y="2119373"/>
                    <a:pt x="6857" y="2114982"/>
                  </a:cubicBezTo>
                  <a:cubicBezTo>
                    <a:pt x="2467" y="2110591"/>
                    <a:pt x="0" y="2104636"/>
                    <a:pt x="0" y="2098427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159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097469" y="2988018"/>
            <a:ext cx="7153390" cy="2857142"/>
          </a:xfrm>
          <a:custGeom>
            <a:avLst/>
            <a:gdLst/>
            <a:ahLst/>
            <a:cxnLst/>
            <a:rect l="l" t="t" r="r" b="b"/>
            <a:pathLst>
              <a:path w="7153390" h="2857142">
                <a:moveTo>
                  <a:pt x="0" y="0"/>
                </a:moveTo>
                <a:lnTo>
                  <a:pt x="7153390" y="0"/>
                </a:lnTo>
                <a:lnTo>
                  <a:pt x="7153390" y="2857142"/>
                </a:lnTo>
                <a:lnTo>
                  <a:pt x="0" y="28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48" b="-312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50859" y="2966352"/>
            <a:ext cx="6696004" cy="2878808"/>
          </a:xfrm>
          <a:custGeom>
            <a:avLst/>
            <a:gdLst/>
            <a:ahLst/>
            <a:cxnLst/>
            <a:rect l="l" t="t" r="r" b="b"/>
            <a:pathLst>
              <a:path w="6696004" h="2878808">
                <a:moveTo>
                  <a:pt x="0" y="0"/>
                </a:moveTo>
                <a:lnTo>
                  <a:pt x="6696004" y="0"/>
                </a:lnTo>
                <a:lnTo>
                  <a:pt x="6696004" y="2878808"/>
                </a:lnTo>
                <a:lnTo>
                  <a:pt x="0" y="2878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010" b="-1923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097469" y="5853360"/>
            <a:ext cx="7484886" cy="2990096"/>
          </a:xfrm>
          <a:custGeom>
            <a:avLst/>
            <a:gdLst/>
            <a:ahLst/>
            <a:cxnLst/>
            <a:rect l="l" t="t" r="r" b="b"/>
            <a:pathLst>
              <a:path w="7484886" h="2990096">
                <a:moveTo>
                  <a:pt x="0" y="0"/>
                </a:moveTo>
                <a:lnTo>
                  <a:pt x="7484886" y="0"/>
                </a:lnTo>
                <a:lnTo>
                  <a:pt x="7484886" y="2990096"/>
                </a:lnTo>
                <a:lnTo>
                  <a:pt x="0" y="2990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7214" b="-1097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365012" y="5853360"/>
            <a:ext cx="6696004" cy="3071346"/>
          </a:xfrm>
          <a:custGeom>
            <a:avLst/>
            <a:gdLst/>
            <a:ahLst/>
            <a:cxnLst/>
            <a:rect l="l" t="t" r="r" b="b"/>
            <a:pathLst>
              <a:path w="6696004" h="3071346">
                <a:moveTo>
                  <a:pt x="0" y="0"/>
                </a:moveTo>
                <a:lnTo>
                  <a:pt x="6696004" y="0"/>
                </a:lnTo>
                <a:lnTo>
                  <a:pt x="6696004" y="3071346"/>
                </a:lnTo>
                <a:lnTo>
                  <a:pt x="0" y="3071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048" b="-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0" y="3327630"/>
            <a:ext cx="3862450" cy="6959370"/>
          </a:xfrm>
          <a:custGeom>
            <a:avLst/>
            <a:gdLst/>
            <a:ahLst/>
            <a:cxnLst/>
            <a:rect l="l" t="t" r="r" b="b"/>
            <a:pathLst>
              <a:path w="3862450" h="6959370">
                <a:moveTo>
                  <a:pt x="0" y="0"/>
                </a:moveTo>
                <a:lnTo>
                  <a:pt x="3862450" y="0"/>
                </a:lnTo>
                <a:lnTo>
                  <a:pt x="3862450" y="6959370"/>
                </a:lnTo>
                <a:lnTo>
                  <a:pt x="0" y="6959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A447F-CC62-AD4D-8DC6-AC23AF5E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09" y="1669467"/>
            <a:ext cx="10160000" cy="138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F44FBE-A815-4443-95AB-8E22F9CF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7" y="146578"/>
            <a:ext cx="154940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547630"/>
            <a:ext cx="16864226" cy="8056360"/>
            <a:chOff x="0" y="0"/>
            <a:chExt cx="4441607" cy="2121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121839"/>
            </a:xfrm>
            <a:custGeom>
              <a:avLst/>
              <a:gdLst/>
              <a:ahLst/>
              <a:cxnLst/>
              <a:rect l="l" t="t" r="r" b="b"/>
              <a:pathLst>
                <a:path w="4441607" h="2121839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2098427"/>
                  </a:lnTo>
                  <a:cubicBezTo>
                    <a:pt x="4441607" y="2104636"/>
                    <a:pt x="4439140" y="2110591"/>
                    <a:pt x="4434749" y="2114982"/>
                  </a:cubicBezTo>
                  <a:cubicBezTo>
                    <a:pt x="4430359" y="2119373"/>
                    <a:pt x="4424404" y="2121839"/>
                    <a:pt x="4418194" y="2121839"/>
                  </a:cubicBezTo>
                  <a:lnTo>
                    <a:pt x="23413" y="2121839"/>
                  </a:lnTo>
                  <a:cubicBezTo>
                    <a:pt x="17203" y="2121839"/>
                    <a:pt x="11248" y="2119373"/>
                    <a:pt x="6857" y="2114982"/>
                  </a:cubicBezTo>
                  <a:cubicBezTo>
                    <a:pt x="2467" y="2110591"/>
                    <a:pt x="0" y="2104636"/>
                    <a:pt x="0" y="2098427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159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1887" y="1811161"/>
            <a:ext cx="16547413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Trả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lời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hỏi</a:t>
            </a: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7285" y="4019534"/>
            <a:ext cx="12334920" cy="451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7"/>
              </a:lnSpc>
            </a:pP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-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Nhi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đã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làm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gì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để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có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quà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tặng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sinh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nhật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mẹ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>
              <a:lnSpc>
                <a:spcPts val="9077"/>
              </a:lnSpc>
            </a:pP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-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Việc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làm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đó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thể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hiện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điều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0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gì</a:t>
            </a:r>
            <a:r>
              <a:rPr lang="en-US" sz="50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>
              <a:lnSpc>
                <a:spcPts val="9077"/>
              </a:lnSpc>
            </a:pPr>
            <a:endParaRPr lang="en-US" sz="50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CF027D-AFFD-D341-BF13-7600E88F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688" y="5987246"/>
            <a:ext cx="5740400" cy="511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480443-C47A-A44B-A54C-8CDCDCE6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7" y="146578"/>
            <a:ext cx="15494000" cy="166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E6656A-7552-EA46-A274-6B83B187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93" y="2443980"/>
            <a:ext cx="159766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4638039"/>
            <a:ext cx="20794988" cy="5822760"/>
            <a:chOff x="0" y="0"/>
            <a:chExt cx="5476869" cy="1533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1533566"/>
            </a:xfrm>
            <a:custGeom>
              <a:avLst/>
              <a:gdLst/>
              <a:ahLst/>
              <a:cxnLst/>
              <a:rect l="l" t="t" r="r" b="b"/>
              <a:pathLst>
                <a:path w="5476869" h="1533566">
                  <a:moveTo>
                    <a:pt x="0" y="0"/>
                  </a:moveTo>
                  <a:lnTo>
                    <a:pt x="5476869" y="0"/>
                  </a:lnTo>
                  <a:lnTo>
                    <a:pt x="5476869" y="1533566"/>
                  </a:lnTo>
                  <a:lnTo>
                    <a:pt x="0" y="1533566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15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1887" y="1547630"/>
            <a:ext cx="16864226" cy="8056360"/>
            <a:chOff x="0" y="0"/>
            <a:chExt cx="4441607" cy="2121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1607" cy="2121839"/>
            </a:xfrm>
            <a:custGeom>
              <a:avLst/>
              <a:gdLst/>
              <a:ahLst/>
              <a:cxnLst/>
              <a:rect l="l" t="t" r="r" b="b"/>
              <a:pathLst>
                <a:path w="4441607" h="2121839">
                  <a:moveTo>
                    <a:pt x="23413" y="0"/>
                  </a:moveTo>
                  <a:lnTo>
                    <a:pt x="4418194" y="0"/>
                  </a:lnTo>
                  <a:cubicBezTo>
                    <a:pt x="4431124" y="0"/>
                    <a:pt x="4441607" y="10482"/>
                    <a:pt x="4441607" y="23413"/>
                  </a:cubicBezTo>
                  <a:lnTo>
                    <a:pt x="4441607" y="2098427"/>
                  </a:lnTo>
                  <a:cubicBezTo>
                    <a:pt x="4441607" y="2104636"/>
                    <a:pt x="4439140" y="2110591"/>
                    <a:pt x="4434749" y="2114982"/>
                  </a:cubicBezTo>
                  <a:cubicBezTo>
                    <a:pt x="4430359" y="2119373"/>
                    <a:pt x="4424404" y="2121839"/>
                    <a:pt x="4418194" y="2121839"/>
                  </a:cubicBezTo>
                  <a:lnTo>
                    <a:pt x="23413" y="2121839"/>
                  </a:lnTo>
                  <a:cubicBezTo>
                    <a:pt x="17203" y="2121839"/>
                    <a:pt x="11248" y="2119373"/>
                    <a:pt x="6857" y="2114982"/>
                  </a:cubicBezTo>
                  <a:cubicBezTo>
                    <a:pt x="2467" y="2110591"/>
                    <a:pt x="0" y="2104636"/>
                    <a:pt x="0" y="2098427"/>
                  </a:cubicBezTo>
                  <a:lnTo>
                    <a:pt x="0" y="23413"/>
                  </a:lnTo>
                  <a:cubicBezTo>
                    <a:pt x="0" y="17203"/>
                    <a:pt x="2467" y="11248"/>
                    <a:pt x="6857" y="6857"/>
                  </a:cubicBezTo>
                  <a:cubicBezTo>
                    <a:pt x="11248" y="2467"/>
                    <a:pt x="17203" y="0"/>
                    <a:pt x="23413" y="0"/>
                  </a:cubicBezTo>
                  <a:close/>
                </a:path>
              </a:pathLst>
            </a:custGeom>
            <a:solidFill>
              <a:srgbClr val="FFF3D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1607" cy="2159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11887" y="1811161"/>
            <a:ext cx="16547413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Trả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lời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hỏi</a:t>
            </a:r>
            <a:endParaRPr lang="en-US" sz="4199" dirty="0">
              <a:solidFill>
                <a:srgbClr val="000000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32EDEA-AA50-C740-B5E6-5925B8099B92}"/>
              </a:ext>
            </a:extLst>
          </p:cNvPr>
          <p:cNvGrpSpPr/>
          <p:nvPr/>
        </p:nvGrpSpPr>
        <p:grpSpPr>
          <a:xfrm>
            <a:off x="1028700" y="4293123"/>
            <a:ext cx="15895236" cy="4169526"/>
            <a:chOff x="1028700" y="4293123"/>
            <a:chExt cx="15895236" cy="4169526"/>
          </a:xfrm>
        </p:grpSpPr>
        <p:grpSp>
          <p:nvGrpSpPr>
            <p:cNvPr id="11" name="Group 11"/>
            <p:cNvGrpSpPr/>
            <p:nvPr/>
          </p:nvGrpSpPr>
          <p:grpSpPr>
            <a:xfrm>
              <a:off x="1028700" y="4293123"/>
              <a:ext cx="15895236" cy="3771234"/>
              <a:chOff x="0" y="0"/>
              <a:chExt cx="4186400" cy="99324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186400" cy="993247"/>
              </a:xfrm>
              <a:custGeom>
                <a:avLst/>
                <a:gdLst/>
                <a:ahLst/>
                <a:cxnLst/>
                <a:rect l="l" t="t" r="r" b="b"/>
                <a:pathLst>
                  <a:path w="4186400" h="993247">
                    <a:moveTo>
                      <a:pt x="24840" y="0"/>
                    </a:moveTo>
                    <a:lnTo>
                      <a:pt x="4161560" y="0"/>
                    </a:lnTo>
                    <a:cubicBezTo>
                      <a:pt x="4168148" y="0"/>
                      <a:pt x="4174466" y="2617"/>
                      <a:pt x="4179124" y="7275"/>
                    </a:cubicBezTo>
                    <a:cubicBezTo>
                      <a:pt x="4183783" y="11934"/>
                      <a:pt x="4186400" y="18252"/>
                      <a:pt x="4186400" y="24840"/>
                    </a:cubicBezTo>
                    <a:lnTo>
                      <a:pt x="4186400" y="968407"/>
                    </a:lnTo>
                    <a:cubicBezTo>
                      <a:pt x="4186400" y="982126"/>
                      <a:pt x="4175278" y="993247"/>
                      <a:pt x="4161560" y="993247"/>
                    </a:cubicBezTo>
                    <a:lnTo>
                      <a:pt x="24840" y="993247"/>
                    </a:lnTo>
                    <a:cubicBezTo>
                      <a:pt x="11121" y="993247"/>
                      <a:pt x="0" y="982126"/>
                      <a:pt x="0" y="968407"/>
                    </a:cubicBezTo>
                    <a:lnTo>
                      <a:pt x="0" y="24840"/>
                    </a:lnTo>
                    <a:cubicBezTo>
                      <a:pt x="0" y="11121"/>
                      <a:pt x="11121" y="0"/>
                      <a:pt x="24840" y="0"/>
                    </a:cubicBezTo>
                    <a:close/>
                  </a:path>
                </a:pathLst>
              </a:custGeom>
              <a:solidFill>
                <a:srgbClr val="3D6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186400" cy="10313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520808" y="4390389"/>
              <a:ext cx="14929572" cy="4072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224"/>
                </a:lnSpc>
              </a:pP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Bạn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Nhi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đã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gieo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hạt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giống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hoa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vào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trong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1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cái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chậu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nhỏ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để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có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hoa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tặng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sinh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nhật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mẹ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.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Việc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làm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đó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thể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hiện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bạn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rất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yêu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mẹ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,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quan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tâm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đến</a:t>
              </a:r>
              <a:r>
                <a:rPr lang="en-US" sz="4699" dirty="0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 </a:t>
              </a:r>
              <a:r>
                <a:rPr lang="en-US" sz="4699" dirty="0" err="1">
                  <a:solidFill>
                    <a:srgbClr val="FFFFFF"/>
                  </a:solidFill>
                  <a:latin typeface="UTM Avo"/>
                  <a:ea typeface="UTM Avo"/>
                  <a:cs typeface="UTM Avo"/>
                  <a:sym typeface="UTM Avo"/>
                </a:rPr>
                <a:t>mẹ</a:t>
              </a:r>
              <a:endParaRPr lang="en-US" sz="4699" dirty="0">
                <a:solidFill>
                  <a:srgbClr val="FFFFFF"/>
                </a:solidFill>
                <a:latin typeface="UTM Avo"/>
                <a:ea typeface="UTM Avo"/>
                <a:cs typeface="UTM Avo"/>
                <a:sym typeface="UTM Avo"/>
              </a:endParaRPr>
            </a:p>
            <a:p>
              <a:pPr algn="l">
                <a:lnSpc>
                  <a:spcPts val="8224"/>
                </a:lnSpc>
              </a:pPr>
              <a:endParaRPr lang="en-US" sz="4699" dirty="0">
                <a:solidFill>
                  <a:srgbClr val="FFFFFF"/>
                </a:solidFill>
                <a:latin typeface="UTM Avo"/>
                <a:ea typeface="UTM Avo"/>
                <a:cs typeface="UTM Avo"/>
                <a:sym typeface="UTM Avo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37285" y="2821543"/>
            <a:ext cx="15496618" cy="106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64"/>
              </a:lnSpc>
              <a:spcBef>
                <a:spcPct val="0"/>
              </a:spcBef>
            </a:pPr>
            <a:r>
              <a:rPr lang="en-US" sz="6188" b="1" dirty="0" err="1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Câu</a:t>
            </a:r>
            <a:r>
              <a:rPr lang="en-US" sz="6188" b="1" dirty="0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6188" b="1" dirty="0" err="1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chuyện</a:t>
            </a:r>
            <a:r>
              <a:rPr lang="en-US" sz="6188" b="1" dirty="0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: </a:t>
            </a:r>
            <a:r>
              <a:rPr lang="en-US" sz="6188" b="1" dirty="0" err="1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Quà</a:t>
            </a:r>
            <a:r>
              <a:rPr lang="en-US" sz="6188" b="1" dirty="0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6188" b="1" dirty="0" err="1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tặng</a:t>
            </a:r>
            <a:r>
              <a:rPr lang="en-US" sz="6188" b="1" dirty="0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6188" b="1" dirty="0" err="1">
                <a:solidFill>
                  <a:srgbClr val="4A2208"/>
                </a:solidFill>
                <a:latin typeface="UTM Avo Bold"/>
                <a:ea typeface="UTM Avo Bold"/>
                <a:cs typeface="UTM Avo Bold"/>
                <a:sym typeface="UTM Avo Bold"/>
              </a:rPr>
              <a:t>mẹ</a:t>
            </a:r>
            <a:endParaRPr lang="en-US" sz="6188" b="1" dirty="0">
              <a:solidFill>
                <a:srgbClr val="4A2208"/>
              </a:solidFill>
              <a:latin typeface="UTM Avo Bold"/>
              <a:ea typeface="UTM Avo Bold"/>
              <a:cs typeface="UTM Avo Bold"/>
              <a:sym typeface="UTM Avo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3591015" y="6346000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AC439A-E4CA-C443-A52B-CEBDC379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7" y="146578"/>
            <a:ext cx="154940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3494" y="-856517"/>
            <a:ext cx="20794988" cy="11317316"/>
            <a:chOff x="0" y="0"/>
            <a:chExt cx="5476869" cy="29806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6869" cy="2980692"/>
            </a:xfrm>
            <a:custGeom>
              <a:avLst/>
              <a:gdLst/>
              <a:ahLst/>
              <a:cxnLst/>
              <a:rect l="l" t="t" r="r" b="b"/>
              <a:pathLst>
                <a:path w="5476869" h="2980692">
                  <a:moveTo>
                    <a:pt x="0" y="0"/>
                  </a:moveTo>
                  <a:lnTo>
                    <a:pt x="5476869" y="0"/>
                  </a:lnTo>
                  <a:lnTo>
                    <a:pt x="5476869" y="2980692"/>
                  </a:lnTo>
                  <a:lnTo>
                    <a:pt x="0" y="2980692"/>
                  </a:lnTo>
                  <a:close/>
                </a:path>
              </a:pathLst>
            </a:custGeom>
            <a:solidFill>
              <a:srgbClr val="E1F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6869" cy="3018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8716" y="8546296"/>
            <a:ext cx="18725431" cy="3557832"/>
          </a:xfrm>
          <a:custGeom>
            <a:avLst/>
            <a:gdLst/>
            <a:ahLst/>
            <a:cxnLst/>
            <a:rect l="l" t="t" r="r" b="b"/>
            <a:pathLst>
              <a:path w="18725431" h="3557832">
                <a:moveTo>
                  <a:pt x="0" y="0"/>
                </a:moveTo>
                <a:lnTo>
                  <a:pt x="18725432" y="0"/>
                </a:lnTo>
                <a:lnTo>
                  <a:pt x="18725432" y="3557832"/>
                </a:lnTo>
                <a:lnTo>
                  <a:pt x="0" y="3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706928" y="0"/>
            <a:ext cx="3639294" cy="36392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3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75814" y="207894"/>
            <a:ext cx="3639294" cy="36392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ED4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56543" y="4233376"/>
            <a:ext cx="3639294" cy="36392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0E8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55113" y="4006417"/>
            <a:ext cx="3639294" cy="36392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FE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80" tIns="37380" rIns="37380" bIns="3738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808024" y="2877079"/>
            <a:ext cx="5205989" cy="7993841"/>
          </a:xfrm>
          <a:custGeom>
            <a:avLst/>
            <a:gdLst/>
            <a:ahLst/>
            <a:cxnLst/>
            <a:rect l="l" t="t" r="r" b="b"/>
            <a:pathLst>
              <a:path w="5205989" h="7993841">
                <a:moveTo>
                  <a:pt x="0" y="0"/>
                </a:moveTo>
                <a:lnTo>
                  <a:pt x="5205989" y="0"/>
                </a:lnTo>
                <a:lnTo>
                  <a:pt x="5205989" y="7993840"/>
                </a:lnTo>
                <a:lnTo>
                  <a:pt x="0" y="799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4688438"/>
            <a:ext cx="2548363" cy="2729170"/>
          </a:xfrm>
          <a:custGeom>
            <a:avLst/>
            <a:gdLst/>
            <a:ahLst/>
            <a:cxnLst/>
            <a:rect l="l" t="t" r="r" b="b"/>
            <a:pathLst>
              <a:path w="2548363" h="2729170">
                <a:moveTo>
                  <a:pt x="0" y="0"/>
                </a:moveTo>
                <a:lnTo>
                  <a:pt x="2548363" y="0"/>
                </a:lnTo>
                <a:lnTo>
                  <a:pt x="2548363" y="2729170"/>
                </a:lnTo>
                <a:lnTo>
                  <a:pt x="0" y="272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7788829" y="4368891"/>
            <a:ext cx="2710342" cy="2914346"/>
          </a:xfrm>
          <a:custGeom>
            <a:avLst/>
            <a:gdLst/>
            <a:ahLst/>
            <a:cxnLst/>
            <a:rect l="l" t="t" r="r" b="b"/>
            <a:pathLst>
              <a:path w="2710342" h="2914346">
                <a:moveTo>
                  <a:pt x="0" y="0"/>
                </a:moveTo>
                <a:lnTo>
                  <a:pt x="2710342" y="0"/>
                </a:lnTo>
                <a:lnTo>
                  <a:pt x="2710342" y="2914346"/>
                </a:lnTo>
                <a:lnTo>
                  <a:pt x="0" y="2914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994344" y="673187"/>
            <a:ext cx="2176815" cy="2708707"/>
          </a:xfrm>
          <a:custGeom>
            <a:avLst/>
            <a:gdLst/>
            <a:ahLst/>
            <a:cxnLst/>
            <a:rect l="l" t="t" r="r" b="b"/>
            <a:pathLst>
              <a:path w="2176815" h="2708707">
                <a:moveTo>
                  <a:pt x="0" y="0"/>
                </a:moveTo>
                <a:lnTo>
                  <a:pt x="2176815" y="0"/>
                </a:lnTo>
                <a:lnTo>
                  <a:pt x="2176815" y="2708707"/>
                </a:lnTo>
                <a:lnTo>
                  <a:pt x="0" y="27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6303501" y="403643"/>
            <a:ext cx="2446148" cy="2832009"/>
          </a:xfrm>
          <a:custGeom>
            <a:avLst/>
            <a:gdLst/>
            <a:ahLst/>
            <a:cxnLst/>
            <a:rect l="l" t="t" r="r" b="b"/>
            <a:pathLst>
              <a:path w="2446148" h="2832009">
                <a:moveTo>
                  <a:pt x="0" y="0"/>
                </a:moveTo>
                <a:lnTo>
                  <a:pt x="2446148" y="0"/>
                </a:lnTo>
                <a:lnTo>
                  <a:pt x="2446148" y="2832008"/>
                </a:lnTo>
                <a:lnTo>
                  <a:pt x="0" y="283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E619F8E-3211-DA43-A17A-C8475C50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74" y="433991"/>
            <a:ext cx="12954000" cy="6311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47088C-A435-3F42-961F-6E1C55EF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07" y="6030276"/>
            <a:ext cx="472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449</Words>
  <Application>Microsoft Office PowerPoint</Application>
  <PresentationFormat>Custom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UTM Avo</vt:lpstr>
      <vt:lpstr>Canva Sans</vt:lpstr>
      <vt:lpstr>UTM Avo Bold</vt:lpstr>
      <vt:lpstr>SVN-Newton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Brown Illustrated International Day Of Families Presentation</dc:title>
  <dc:creator>Windows 10</dc:creator>
  <cp:lastModifiedBy>Windows 10</cp:lastModifiedBy>
  <cp:revision>12</cp:revision>
  <dcterms:created xsi:type="dcterms:W3CDTF">2006-08-16T00:00:00Z</dcterms:created>
  <dcterms:modified xsi:type="dcterms:W3CDTF">2026-01-10T08:42:16Z</dcterms:modified>
  <dc:identifier>DAG5fIgk68A</dc:identifier>
</cp:coreProperties>
</file>