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304" r:id="rId4"/>
    <p:sldId id="262" r:id="rId5"/>
    <p:sldId id="269" r:id="rId6"/>
    <p:sldId id="271" r:id="rId7"/>
    <p:sldId id="270" r:id="rId8"/>
    <p:sldId id="291" r:id="rId9"/>
    <p:sldId id="292" r:id="rId10"/>
    <p:sldId id="293" r:id="rId11"/>
    <p:sldId id="294" r:id="rId12"/>
    <p:sldId id="295" r:id="rId13"/>
    <p:sldId id="261" r:id="rId14"/>
    <p:sldId id="296" r:id="rId15"/>
    <p:sldId id="297" r:id="rId16"/>
    <p:sldId id="298" r:id="rId17"/>
    <p:sldId id="299" r:id="rId18"/>
    <p:sldId id="302" r:id="rId19"/>
    <p:sldId id="303" r:id="rId20"/>
    <p:sldId id="26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D4"/>
    <a:srgbClr val="FFB44E"/>
    <a:srgbClr val="FF972A"/>
    <a:srgbClr val="C34026"/>
    <a:srgbClr val="FF40FF"/>
    <a:srgbClr val="F1E298"/>
    <a:srgbClr val="F58371"/>
    <a:srgbClr val="FFFBCF"/>
    <a:srgbClr val="C25A3A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 autoAdjust="0"/>
    <p:restoredTop sz="94599" autoAdjust="0"/>
  </p:normalViewPr>
  <p:slideViewPr>
    <p:cSldViewPr>
      <p:cViewPr varScale="1">
        <p:scale>
          <a:sx n="45" d="100"/>
          <a:sy n="45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447D-82DA-8143-826B-DBAC413518D9}" type="datetimeFigureOut">
              <a:rPr lang="en-VN" smtClean="0"/>
              <a:t>01/10/2026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564D-6A02-2A4C-9DD7-735B762F023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022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564D-6A02-2A4C-9DD7-735B762F0237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5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9E17EC7-F019-4DC8-A3FA-E2C92599AA9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4A564-D713-40EB-8A0E-EF4A3F03719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8A524-C4FE-4386-A5D6-D6D7F240CC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sv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1553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5955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4755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6555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5355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7154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35554" y="1908501"/>
            <a:ext cx="4032504" cy="8229600"/>
          </a:xfrm>
          <a:custGeom>
            <a:avLst/>
            <a:gdLst/>
            <a:ahLst/>
            <a:cxnLst/>
            <a:rect l="l" t="t" r="r" b="b"/>
            <a:pathLst>
              <a:path w="4032504" h="8229600">
                <a:moveTo>
                  <a:pt x="0" y="0"/>
                </a:moveTo>
                <a:lnTo>
                  <a:pt x="4032504" y="0"/>
                </a:lnTo>
                <a:lnTo>
                  <a:pt x="40325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43454" y="3840373"/>
            <a:ext cx="4487912" cy="6501780"/>
          </a:xfrm>
          <a:custGeom>
            <a:avLst/>
            <a:gdLst/>
            <a:ahLst/>
            <a:cxnLst/>
            <a:rect l="l" t="t" r="r" b="b"/>
            <a:pathLst>
              <a:path w="4716073" h="7441535">
                <a:moveTo>
                  <a:pt x="0" y="0"/>
                </a:moveTo>
                <a:lnTo>
                  <a:pt x="4716073" y="0"/>
                </a:lnTo>
                <a:lnTo>
                  <a:pt x="4716073" y="7441535"/>
                </a:lnTo>
                <a:lnTo>
                  <a:pt x="0" y="7441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530922"/>
            <a:ext cx="3649216" cy="2755158"/>
          </a:xfrm>
          <a:custGeom>
            <a:avLst/>
            <a:gdLst/>
            <a:ahLst/>
            <a:cxnLst/>
            <a:rect l="l" t="t" r="r" b="b"/>
            <a:pathLst>
              <a:path w="3649216" h="2755158">
                <a:moveTo>
                  <a:pt x="0" y="0"/>
                </a:moveTo>
                <a:lnTo>
                  <a:pt x="3649216" y="0"/>
                </a:lnTo>
                <a:lnTo>
                  <a:pt x="3649216" y="2755158"/>
                </a:lnTo>
                <a:lnTo>
                  <a:pt x="0" y="275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43454" y="380465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6"/>
                </a:lnTo>
                <a:lnTo>
                  <a:pt x="0" y="152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BEAE5C-58B2-5EF0-2504-6D180955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93" y="743344"/>
            <a:ext cx="7074384" cy="1536700"/>
          </a:xfrm>
          <a:prstGeom prst="rect">
            <a:avLst/>
          </a:prstGeom>
        </p:spPr>
      </p:pic>
      <p:sp>
        <p:nvSpPr>
          <p:cNvPr id="19" name="Freeform 14">
            <a:extLst>
              <a:ext uri="{FF2B5EF4-FFF2-40B4-BE49-F238E27FC236}">
                <a16:creationId xmlns:a16="http://schemas.microsoft.com/office/drawing/2014/main" id="{0A74CBED-49CB-33D3-8D65-E7BC5FE4BB07}"/>
              </a:ext>
            </a:extLst>
          </p:cNvPr>
          <p:cNvSpPr/>
          <p:nvPr/>
        </p:nvSpPr>
        <p:spPr>
          <a:xfrm>
            <a:off x="-52529" y="4550393"/>
            <a:ext cx="3649216" cy="5556751"/>
          </a:xfrm>
          <a:custGeom>
            <a:avLst/>
            <a:gdLst/>
            <a:ahLst/>
            <a:cxnLst/>
            <a:rect l="l" t="t" r="r" b="b"/>
            <a:pathLst>
              <a:path w="4796444" h="6947173">
                <a:moveTo>
                  <a:pt x="0" y="0"/>
                </a:moveTo>
                <a:lnTo>
                  <a:pt x="4796444" y="0"/>
                </a:lnTo>
                <a:lnTo>
                  <a:pt x="4796444" y="6947173"/>
                </a:lnTo>
                <a:lnTo>
                  <a:pt x="0" y="6947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BE015C-0114-EA1D-115C-BFFA84F8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00" y="1876996"/>
            <a:ext cx="12918200" cy="5009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3D24E1-094F-3CC5-6987-2C6B3ABA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0" y="6315648"/>
            <a:ext cx="3733800" cy="1346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AC42AE-6D12-52D7-6D06-6A2B8E49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" y="1958218"/>
            <a:ext cx="1766673" cy="22465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C92370-02B6-4490-D8B3-85AC9FC2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233" y="8047332"/>
            <a:ext cx="2016642" cy="2071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C7CB8-8C6B-553E-5212-2056C45E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92DBDE-361D-525B-3D5A-3B8A4F4A0460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074F70-778D-1D71-8E59-5966FDCA59C0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18F3CFA-ED32-B834-F4C0-2E4E6676EB00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4D5E3A0-15C2-2468-4E74-A6A23FA55B41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052E9CD-9B67-C7F4-C022-F4A2CFC22CDA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4797B9E-E52E-70AA-9150-B4D9D2ABA036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A78605B-349E-5410-8929-DE129DA71731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A95D44C-6725-8A1D-AE86-079569ED056F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1EC83B1-C5BA-11C7-E8CA-38C0D3464582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BF4B28A-DD88-3962-E05F-CA5009677DC9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F26762-39C1-3FE7-1AFD-ECDA2F3472EF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8EA6E-503E-4B3C-443A-87082701E5A5}"/>
              </a:ext>
            </a:extLst>
          </p:cNvPr>
          <p:cNvSpPr txBox="1"/>
          <p:nvPr/>
        </p:nvSpPr>
        <p:spPr>
          <a:xfrm>
            <a:off x="772746" y="763963"/>
            <a:ext cx="12774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2: Tập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AF01E-3E4D-CA3C-DAD3-B74CC5376A57}"/>
              </a:ext>
            </a:extLst>
          </p:cNvPr>
          <p:cNvSpPr txBox="1"/>
          <p:nvPr/>
        </p:nvSpPr>
        <p:spPr>
          <a:xfrm>
            <a:off x="1376613" y="8650018"/>
            <a:ext cx="11774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972A"/>
                </a:solidFill>
                <a:latin typeface="UTM Avo" panose="02040603050506020204" pitchFamily="18"/>
              </a:rPr>
              <a:t>Luyện</a:t>
            </a:r>
            <a:r>
              <a:rPr lang="en-US" sz="5000" b="1" dirty="0">
                <a:solidFill>
                  <a:srgbClr val="FF972A"/>
                </a:solidFill>
                <a:latin typeface="UTM Avo" panose="02040603050506020204" pitchFamily="18"/>
              </a:rPr>
              <a:t> </a:t>
            </a:r>
            <a:r>
              <a:rPr lang="en-VN" sz="5000" b="1" dirty="0">
                <a:solidFill>
                  <a:srgbClr val="FF972A"/>
                </a:solidFill>
                <a:latin typeface="UTM Avo" panose="02040603050506020204" pitchFamily="18"/>
              </a:rPr>
              <a:t>đọc theo đoạn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24030-1D06-4328-D0EB-5545A7399C77}"/>
              </a:ext>
            </a:extLst>
          </p:cNvPr>
          <p:cNvSpPr txBox="1"/>
          <p:nvPr/>
        </p:nvSpPr>
        <p:spPr>
          <a:xfrm>
            <a:off x="684554" y="1792718"/>
            <a:ext cx="170260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40FF"/>
                </a:solidFill>
                <a:effectLst/>
                <a:latin typeface="UTM Avo" panose="02040603050506020204" pitchFamily="18"/>
              </a:rPr>
              <a:t>Chú bé trên cung trăng</a:t>
            </a:r>
          </a:p>
          <a:p>
            <a:pPr indent="520700" algn="just"/>
            <a:r>
              <a:rPr lang="vi-VN" sz="5000" dirty="0">
                <a:effectLst/>
                <a:highlight>
                  <a:srgbClr val="BDD8D4"/>
                </a:highlight>
                <a:latin typeface="UTM Avo" panose="02040603050506020204" pitchFamily="18"/>
              </a:rPr>
              <a:t>Những đêm trăng, bà thường chỉ cho Bi ba bóng đen mờ trên Mặt Trăng. Trông chúng giống một gốc đa, một con nghé và một chú bé.</a:t>
            </a:r>
          </a:p>
          <a:p>
            <a:pPr indent="520700" algn="just"/>
            <a:r>
              <a:rPr lang="vi-VN" sz="5000" dirty="0">
                <a:effectLst/>
                <a:highlight>
                  <a:srgbClr val="F58371"/>
                </a:highlight>
                <a:latin typeface="UTM Avo" panose="02040603050506020204" pitchFamily="18"/>
              </a:rPr>
              <a:t>Bà kể: Xưa kia chú bé ở trần gian. Một cơn gió đã cuốn chú cùng gốc đa và nghé lên cung trăng. Trên đó, chú rất buồn vì nhớ nhà.</a:t>
            </a:r>
          </a:p>
          <a:p>
            <a:pPr indent="520700" algn="just"/>
            <a:r>
              <a:rPr lang="vi-VN" sz="5000" dirty="0">
                <a:effectLst/>
                <a:highlight>
                  <a:srgbClr val="F1E298"/>
                </a:highlight>
                <a:latin typeface="UTM Avo" panose="02040603050506020204" pitchFamily="18"/>
              </a:rPr>
              <a:t>Nhưng mặt đất quá xa. Chú bé không về được nữa.</a:t>
            </a:r>
          </a:p>
          <a:p>
            <a:pPr algn="r"/>
            <a:r>
              <a:rPr lang="vi-VN" sz="5000" dirty="0">
                <a:effectLst/>
                <a:latin typeface="UTM Avo" panose="02040603050506020204" pitchFamily="18"/>
              </a:rPr>
              <a:t>NGUYỄN HOÀNG</a:t>
            </a:r>
          </a:p>
        </p:txBody>
      </p:sp>
    </p:spTree>
    <p:extLst>
      <p:ext uri="{BB962C8B-B14F-4D97-AF65-F5344CB8AC3E}">
        <p14:creationId xmlns:p14="http://schemas.microsoft.com/office/powerpoint/2010/main" val="236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E2BD9-2483-B0F1-150E-D967837A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881A5C-7F95-90B3-416E-B97DF8A90FE2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1E2CF50-8FB1-B00F-F3C4-536345843B49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9EBB38-7673-458E-088D-989F0780A937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2A1D05E-ED98-0C01-E938-4EED35654DBA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F12D36-1BA6-29A8-CC9D-7AE7D0B46248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13D9222-ABD5-68CA-5FF9-A93372689720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83EA01A-14F2-25C4-3015-9A0C136BBA6B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7642792-8AB3-9C86-313F-93475D02F080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53036A6-ABF3-491B-5A2D-AD0E652BDAF2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A9E6A9A-7FE3-1C4E-A37F-5B6DA6930DFA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A23145A-1E86-5095-0C87-55ECA40B5415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2F25A-1D55-1E19-9D4D-C6CB35BBE664}"/>
              </a:ext>
            </a:extLst>
          </p:cNvPr>
          <p:cNvSpPr txBox="1"/>
          <p:nvPr/>
        </p:nvSpPr>
        <p:spPr>
          <a:xfrm>
            <a:off x="994321" y="708364"/>
            <a:ext cx="12774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2: Tập đọc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069252D5-5192-1FB0-E2A7-0112C271C047}"/>
              </a:ext>
            </a:extLst>
          </p:cNvPr>
          <p:cNvSpPr/>
          <p:nvPr/>
        </p:nvSpPr>
        <p:spPr>
          <a:xfrm>
            <a:off x="560694" y="3966184"/>
            <a:ext cx="5634141" cy="5784829"/>
          </a:xfrm>
          <a:custGeom>
            <a:avLst/>
            <a:gdLst/>
            <a:ahLst/>
            <a:cxnLst/>
            <a:rect l="l" t="t" r="r" b="b"/>
            <a:pathLst>
              <a:path w="4400096" h="4262593">
                <a:moveTo>
                  <a:pt x="0" y="0"/>
                </a:moveTo>
                <a:lnTo>
                  <a:pt x="4400095" y="0"/>
                </a:lnTo>
                <a:lnTo>
                  <a:pt x="4400095" y="4262593"/>
                </a:lnTo>
                <a:lnTo>
                  <a:pt x="0" y="4262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654EF-551A-7359-0299-C7874CFAB629}"/>
              </a:ext>
            </a:extLst>
          </p:cNvPr>
          <p:cNvSpPr txBox="1"/>
          <p:nvPr/>
        </p:nvSpPr>
        <p:spPr>
          <a:xfrm>
            <a:off x="4586140" y="2253407"/>
            <a:ext cx="9915172" cy="2951619"/>
          </a:xfrm>
          <a:prstGeom prst="cloudCallout">
            <a:avLst>
              <a:gd name="adj1" fmla="val -53310"/>
              <a:gd name="adj2" fmla="val 9088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UTM Avo" panose="02040603050506020204" pitchFamily="18"/>
              </a:rPr>
              <a:t>Ý nghĩa của câu chuyện là gì?</a:t>
            </a: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E051EF0C-E28C-69B7-CDB2-D537FC427C9D}"/>
              </a:ext>
            </a:extLst>
          </p:cNvPr>
          <p:cNvSpPr/>
          <p:nvPr/>
        </p:nvSpPr>
        <p:spPr>
          <a:xfrm>
            <a:off x="12927205" y="4733401"/>
            <a:ext cx="3738427" cy="3696812"/>
          </a:xfrm>
          <a:custGeom>
            <a:avLst/>
            <a:gdLst/>
            <a:ahLst/>
            <a:cxnLst/>
            <a:rect l="l" t="t" r="r" b="b"/>
            <a:pathLst>
              <a:path w="7540371" h="8229600">
                <a:moveTo>
                  <a:pt x="0" y="0"/>
                </a:moveTo>
                <a:lnTo>
                  <a:pt x="7540371" y="0"/>
                </a:lnTo>
                <a:lnTo>
                  <a:pt x="75403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13947-2B6B-F0FF-942C-5C722D4D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728" y="8430213"/>
            <a:ext cx="3835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520A3-6D6C-AF88-2824-2316E1CAE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B9295F-1371-DAA3-9F69-6B0337F3A972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E3A078F-CFED-84D6-5050-A044EA217234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65B49CC-B8E0-2FF6-6907-023B510D4981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E702946-DC4F-B400-E4A5-1FA1A41CEBBC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1EE5171-51FE-FFBA-CE60-185E6ADA1536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4D7CA85-0B5D-BA0E-22AC-6B861097C1D4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A251095-0008-2334-C6DC-BCFB76F0F730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B7C3949-5FF0-E02D-9CDF-DE5FD19F5357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2D0626F-B95B-6822-B0FA-3A5BBF2B5FAD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1ADF619-11A4-7DED-40DA-8D1902754AAD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EAA5CD4-BE93-4AC8-AADD-B4F033991717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A63DB-A58E-958B-F706-15137AB81FB9}"/>
              </a:ext>
            </a:extLst>
          </p:cNvPr>
          <p:cNvSpPr txBox="1"/>
          <p:nvPr/>
        </p:nvSpPr>
        <p:spPr>
          <a:xfrm>
            <a:off x="939240" y="945332"/>
            <a:ext cx="12774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2: Tập đọc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693B5416-531B-019F-383D-E64A20C69910}"/>
              </a:ext>
            </a:extLst>
          </p:cNvPr>
          <p:cNvSpPr/>
          <p:nvPr/>
        </p:nvSpPr>
        <p:spPr>
          <a:xfrm>
            <a:off x="560694" y="3966184"/>
            <a:ext cx="5634141" cy="5784829"/>
          </a:xfrm>
          <a:custGeom>
            <a:avLst/>
            <a:gdLst/>
            <a:ahLst/>
            <a:cxnLst/>
            <a:rect l="l" t="t" r="r" b="b"/>
            <a:pathLst>
              <a:path w="4400096" h="4262593">
                <a:moveTo>
                  <a:pt x="0" y="0"/>
                </a:moveTo>
                <a:lnTo>
                  <a:pt x="4400095" y="0"/>
                </a:lnTo>
                <a:lnTo>
                  <a:pt x="4400095" y="4262593"/>
                </a:lnTo>
                <a:lnTo>
                  <a:pt x="0" y="4262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F8B67-7C8A-B84D-84B9-62863135FD7D}"/>
              </a:ext>
            </a:extLst>
          </p:cNvPr>
          <p:cNvSpPr txBox="1"/>
          <p:nvPr/>
        </p:nvSpPr>
        <p:spPr>
          <a:xfrm>
            <a:off x="5767240" y="1898937"/>
            <a:ext cx="13113216" cy="6887111"/>
          </a:xfrm>
          <a:prstGeom prst="cloudCallout">
            <a:avLst>
              <a:gd name="adj1" fmla="val -70000"/>
              <a:gd name="adj2" fmla="val 34376"/>
            </a:avLst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7200" dirty="0">
                <a:solidFill>
                  <a:srgbClr val="C00000"/>
                </a:solidFill>
                <a:latin typeface="UTM Avo" panose="02040603050506020204" pitchFamily="18"/>
              </a:rPr>
              <a:t>Câu chuyện cho thấy chú bé nhớ nhà nhưng không thể trở về</a:t>
            </a:r>
            <a:r>
              <a:rPr lang="en-US" sz="7200" dirty="0">
                <a:solidFill>
                  <a:srgbClr val="C00000"/>
                </a:solidFill>
                <a:latin typeface="UTM Avo" panose="02040603050506020204" pitchFamily="18"/>
              </a:rPr>
              <a:t>.</a:t>
            </a:r>
            <a:endParaRPr lang="en-VN" sz="7200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4166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14698">
            <a:off x="15344856" y="34894"/>
            <a:ext cx="2643750" cy="1996031"/>
          </a:xfrm>
          <a:custGeom>
            <a:avLst/>
            <a:gdLst/>
            <a:ahLst/>
            <a:cxnLst/>
            <a:rect l="l" t="t" r="r" b="b"/>
            <a:pathLst>
              <a:path w="2643750" h="1996031">
                <a:moveTo>
                  <a:pt x="0" y="0"/>
                </a:moveTo>
                <a:lnTo>
                  <a:pt x="2643750" y="0"/>
                </a:lnTo>
                <a:lnTo>
                  <a:pt x="2643750" y="1996031"/>
                </a:lnTo>
                <a:lnTo>
                  <a:pt x="0" y="1996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2703" y="2057400"/>
            <a:ext cx="5805297" cy="8229600"/>
          </a:xfrm>
          <a:custGeom>
            <a:avLst/>
            <a:gdLst/>
            <a:ahLst/>
            <a:cxnLst/>
            <a:rect l="l" t="t" r="r" b="b"/>
            <a:pathLst>
              <a:path w="5805297" h="8229600">
                <a:moveTo>
                  <a:pt x="0" y="0"/>
                </a:moveTo>
                <a:lnTo>
                  <a:pt x="5805297" y="0"/>
                </a:lnTo>
                <a:lnTo>
                  <a:pt x="58052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090" y="211012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6"/>
                </a:lnTo>
                <a:lnTo>
                  <a:pt x="0" y="152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1965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2564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82E2F-1998-4BF1-3A18-72BF1561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99" y="482206"/>
            <a:ext cx="14614602" cy="33658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C8B7DE-CAF0-D1DD-0655-7D82A279B177}"/>
              </a:ext>
            </a:extLst>
          </p:cNvPr>
          <p:cNvSpPr txBox="1"/>
          <p:nvPr/>
        </p:nvSpPr>
        <p:spPr>
          <a:xfrm>
            <a:off x="1348521" y="3180245"/>
            <a:ext cx="11030689" cy="435715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solidFill>
                  <a:srgbClr val="C34026"/>
                </a:solidFill>
                <a:latin typeface="UTM Avo" panose="02040603050506020204" pitchFamily="18"/>
              </a:rPr>
              <a:t>Chúng ta cần biết yêu thương và trân trọng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53E3B-E09D-1521-A82E-4DA1EE55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910E93-1D32-5EB9-99D3-854538CC14E5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5EAE12-E161-92C5-A929-6F31A0CC07C1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C4EBDC-5106-6214-259B-EA8CBAEB5777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15CC19D-E7B5-E9E6-5143-08A5A8D9846F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15186DE-AB1D-486E-60DA-299A3D5D6E87}"/>
              </a:ext>
            </a:extLst>
          </p:cNvPr>
          <p:cNvSpPr/>
          <p:nvPr/>
        </p:nvSpPr>
        <p:spPr>
          <a:xfrm>
            <a:off x="9873415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FD4E7F6-0395-AED4-5D25-0CAB3B103FE9}"/>
              </a:ext>
            </a:extLst>
          </p:cNvPr>
          <p:cNvSpPr/>
          <p:nvPr/>
        </p:nvSpPr>
        <p:spPr>
          <a:xfrm>
            <a:off x="15277787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371DCF-FC55-7659-C43F-58B8B9D9C954}"/>
              </a:ext>
            </a:extLst>
          </p:cNvPr>
          <p:cNvSpPr/>
          <p:nvPr/>
        </p:nvSpPr>
        <p:spPr>
          <a:xfrm>
            <a:off x="8379415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F410692-6066-9C9F-63DF-AC1E8CD9F6D9}"/>
              </a:ext>
            </a:extLst>
          </p:cNvPr>
          <p:cNvSpPr/>
          <p:nvPr/>
        </p:nvSpPr>
        <p:spPr>
          <a:xfrm>
            <a:off x="13783786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EC24FE9-39B0-A5EA-655C-538211F07C7B}"/>
              </a:ext>
            </a:extLst>
          </p:cNvPr>
          <p:cNvSpPr/>
          <p:nvPr/>
        </p:nvSpPr>
        <p:spPr>
          <a:xfrm>
            <a:off x="6885414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545259E-472D-9109-6EFA-23A4125813D3}"/>
              </a:ext>
            </a:extLst>
          </p:cNvPr>
          <p:cNvSpPr/>
          <p:nvPr/>
        </p:nvSpPr>
        <p:spPr>
          <a:xfrm>
            <a:off x="12289785" y="7427720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5C4094-8F15-670E-DE9C-ED2C6313CB1A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D4C92-37C0-6771-2CCA-91F78AB8A2BE}"/>
              </a:ext>
            </a:extLst>
          </p:cNvPr>
          <p:cNvSpPr txBox="1"/>
          <p:nvPr/>
        </p:nvSpPr>
        <p:spPr>
          <a:xfrm>
            <a:off x="1028700" y="737320"/>
            <a:ext cx="166636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3: Em chọn chữ nào: </a:t>
            </a:r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ng</a:t>
            </a:r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 hay </a:t>
            </a:r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ngh</a:t>
            </a:r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?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2D570FF1-6BF8-8FC1-DBAD-E56B9EE088BB}"/>
              </a:ext>
            </a:extLst>
          </p:cNvPr>
          <p:cNvSpPr/>
          <p:nvPr/>
        </p:nvSpPr>
        <p:spPr>
          <a:xfrm>
            <a:off x="2036351" y="2870049"/>
            <a:ext cx="3975712" cy="4740991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CA625885-ACB0-1AFD-07C7-FFD2608087A4}"/>
              </a:ext>
            </a:extLst>
          </p:cNvPr>
          <p:cNvSpPr/>
          <p:nvPr/>
        </p:nvSpPr>
        <p:spPr>
          <a:xfrm>
            <a:off x="7816891" y="1963092"/>
            <a:ext cx="3975713" cy="5415162"/>
          </a:xfrm>
          <a:custGeom>
            <a:avLst/>
            <a:gdLst/>
            <a:ahLst/>
            <a:cxnLst/>
            <a:rect l="l" t="t" r="r" b="b"/>
            <a:pathLst>
              <a:path w="5410962" h="8229600">
                <a:moveTo>
                  <a:pt x="0" y="0"/>
                </a:moveTo>
                <a:lnTo>
                  <a:pt x="5410962" y="0"/>
                </a:lnTo>
                <a:lnTo>
                  <a:pt x="54109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AA4A11F2-2B43-121C-C1D3-D5CCAE4DC7E0}"/>
              </a:ext>
            </a:extLst>
          </p:cNvPr>
          <p:cNvSpPr/>
          <p:nvPr/>
        </p:nvSpPr>
        <p:spPr>
          <a:xfrm>
            <a:off x="13655574" y="2870048"/>
            <a:ext cx="3586141" cy="4546903"/>
          </a:xfrm>
          <a:custGeom>
            <a:avLst/>
            <a:gdLst/>
            <a:ahLst/>
            <a:cxnLst/>
            <a:rect l="l" t="t" r="r" b="b"/>
            <a:pathLst>
              <a:path w="4865751" h="8229600">
                <a:moveTo>
                  <a:pt x="0" y="0"/>
                </a:moveTo>
                <a:lnTo>
                  <a:pt x="4865752" y="0"/>
                </a:lnTo>
                <a:lnTo>
                  <a:pt x="48657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2E3B58-132E-3FAC-04A7-933D68EC04A5}"/>
              </a:ext>
            </a:extLst>
          </p:cNvPr>
          <p:cNvSpPr txBox="1"/>
          <p:nvPr/>
        </p:nvSpPr>
        <p:spPr>
          <a:xfrm>
            <a:off x="2573215" y="7945800"/>
            <a:ext cx="247020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……</a:t>
            </a:r>
            <a:r>
              <a:rPr lang="en-VN" sz="6000" dirty="0">
                <a:latin typeface="UTM Avo" panose="02040603050506020204" pitchFamily="18"/>
              </a:rPr>
              <a:t>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CDB32-FBE5-6829-E72A-E964B4EA6407}"/>
              </a:ext>
            </a:extLst>
          </p:cNvPr>
          <p:cNvSpPr txBox="1"/>
          <p:nvPr/>
        </p:nvSpPr>
        <p:spPr>
          <a:xfrm>
            <a:off x="8031422" y="7944364"/>
            <a:ext cx="276436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……</a:t>
            </a:r>
            <a:r>
              <a:rPr lang="en-VN" sz="6000" dirty="0">
                <a:latin typeface="UTM Avo" panose="02040603050506020204" pitchFamily="18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235A4-BED4-7C9E-81A0-03A48A0250C1}"/>
              </a:ext>
            </a:extLst>
          </p:cNvPr>
          <p:cNvSpPr txBox="1"/>
          <p:nvPr/>
        </p:nvSpPr>
        <p:spPr>
          <a:xfrm>
            <a:off x="13503288" y="7989097"/>
            <a:ext cx="32685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……</a:t>
            </a:r>
            <a:r>
              <a:rPr lang="en-VN" sz="6000" dirty="0">
                <a:latin typeface="UTM Avo" panose="02040603050506020204" pitchFamily="18"/>
              </a:rPr>
              <a:t>ỗng</a:t>
            </a:r>
          </a:p>
        </p:txBody>
      </p:sp>
    </p:spTree>
    <p:extLst>
      <p:ext uri="{BB962C8B-B14F-4D97-AF65-F5344CB8AC3E}">
        <p14:creationId xmlns:p14="http://schemas.microsoft.com/office/powerpoint/2010/main" val="14949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6EF73-4CBB-D31C-C6E0-D59565A2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090C60-022E-0558-A366-6C31D903C8A0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18E0B54-4D86-2ECD-9315-F549E5B7CCC8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7C77187-EED8-023E-CA15-7B777B497F11}"/>
              </a:ext>
            </a:extLst>
          </p:cNvPr>
          <p:cNvSpPr/>
          <p:nvPr/>
        </p:nvSpPr>
        <p:spPr>
          <a:xfrm>
            <a:off x="-82029" y="6653304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FB8D22-FC21-C5E4-792C-F98C6781B252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233E55A-CFB2-20C7-7D78-3F026D90FCF8}"/>
              </a:ext>
            </a:extLst>
          </p:cNvPr>
          <p:cNvSpPr/>
          <p:nvPr/>
        </p:nvSpPr>
        <p:spPr>
          <a:xfrm>
            <a:off x="9808971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B6FACD7-0E1E-3C22-8E52-F7B4A1AA3EA8}"/>
              </a:ext>
            </a:extLst>
          </p:cNvPr>
          <p:cNvSpPr/>
          <p:nvPr/>
        </p:nvSpPr>
        <p:spPr>
          <a:xfrm>
            <a:off x="15213343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55975A6-BEA5-AC03-1B8E-3AFF506F2B33}"/>
              </a:ext>
            </a:extLst>
          </p:cNvPr>
          <p:cNvSpPr/>
          <p:nvPr/>
        </p:nvSpPr>
        <p:spPr>
          <a:xfrm>
            <a:off x="8314971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F1228C1-1F48-3FFD-6D98-13B8E9A91858}"/>
              </a:ext>
            </a:extLst>
          </p:cNvPr>
          <p:cNvSpPr/>
          <p:nvPr/>
        </p:nvSpPr>
        <p:spPr>
          <a:xfrm>
            <a:off x="13719342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518AD06-531A-75CD-B6A4-8472FA268E4E}"/>
              </a:ext>
            </a:extLst>
          </p:cNvPr>
          <p:cNvSpPr/>
          <p:nvPr/>
        </p:nvSpPr>
        <p:spPr>
          <a:xfrm>
            <a:off x="6820970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1CE77EE-42B6-6483-2D37-50900D8C49F3}"/>
              </a:ext>
            </a:extLst>
          </p:cNvPr>
          <p:cNvSpPr/>
          <p:nvPr/>
        </p:nvSpPr>
        <p:spPr>
          <a:xfrm>
            <a:off x="12225341" y="7577234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869E9B-D573-F31E-6DA1-A9311EA5A28F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69D57-6CEE-9238-164B-1DBA8BCD56DA}"/>
              </a:ext>
            </a:extLst>
          </p:cNvPr>
          <p:cNvSpPr txBox="1"/>
          <p:nvPr/>
        </p:nvSpPr>
        <p:spPr>
          <a:xfrm>
            <a:off x="855237" y="878732"/>
            <a:ext cx="170065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3: Em chọn chữ nào: </a:t>
            </a:r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ng</a:t>
            </a:r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 hay </a:t>
            </a:r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ngh</a:t>
            </a:r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?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398FFAF-61C4-CF25-E71E-7CAABDFF87CE}"/>
              </a:ext>
            </a:extLst>
          </p:cNvPr>
          <p:cNvSpPr/>
          <p:nvPr/>
        </p:nvSpPr>
        <p:spPr>
          <a:xfrm>
            <a:off x="1971907" y="3019563"/>
            <a:ext cx="3975712" cy="4740991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604DEEA7-EC9D-6EAD-205A-3EA8158AB829}"/>
              </a:ext>
            </a:extLst>
          </p:cNvPr>
          <p:cNvSpPr/>
          <p:nvPr/>
        </p:nvSpPr>
        <p:spPr>
          <a:xfrm>
            <a:off x="7752447" y="2112606"/>
            <a:ext cx="3975713" cy="5415162"/>
          </a:xfrm>
          <a:custGeom>
            <a:avLst/>
            <a:gdLst/>
            <a:ahLst/>
            <a:cxnLst/>
            <a:rect l="l" t="t" r="r" b="b"/>
            <a:pathLst>
              <a:path w="5410962" h="8229600">
                <a:moveTo>
                  <a:pt x="0" y="0"/>
                </a:moveTo>
                <a:lnTo>
                  <a:pt x="5410962" y="0"/>
                </a:lnTo>
                <a:lnTo>
                  <a:pt x="54109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D851654-4FA8-1ED8-62F2-DA460B954BAA}"/>
              </a:ext>
            </a:extLst>
          </p:cNvPr>
          <p:cNvSpPr/>
          <p:nvPr/>
        </p:nvSpPr>
        <p:spPr>
          <a:xfrm>
            <a:off x="13591130" y="3019562"/>
            <a:ext cx="3586141" cy="4546903"/>
          </a:xfrm>
          <a:custGeom>
            <a:avLst/>
            <a:gdLst/>
            <a:ahLst/>
            <a:cxnLst/>
            <a:rect l="l" t="t" r="r" b="b"/>
            <a:pathLst>
              <a:path w="4865751" h="8229600">
                <a:moveTo>
                  <a:pt x="0" y="0"/>
                </a:moveTo>
                <a:lnTo>
                  <a:pt x="4865752" y="0"/>
                </a:lnTo>
                <a:lnTo>
                  <a:pt x="48657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7497C-763D-0D8F-5712-262B96BC586A}"/>
              </a:ext>
            </a:extLst>
          </p:cNvPr>
          <p:cNvSpPr txBox="1"/>
          <p:nvPr/>
        </p:nvSpPr>
        <p:spPr>
          <a:xfrm>
            <a:off x="2356371" y="8095314"/>
            <a:ext cx="262260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ngh</a:t>
            </a:r>
            <a:r>
              <a:rPr lang="en-VN" sz="6000" dirty="0">
                <a:latin typeface="UTM Avo" panose="02040603050506020204" pitchFamily="18"/>
              </a:rPr>
              <a:t>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22E03-9BE7-0E19-BB09-C6930B86B668}"/>
              </a:ext>
            </a:extLst>
          </p:cNvPr>
          <p:cNvSpPr txBox="1"/>
          <p:nvPr/>
        </p:nvSpPr>
        <p:spPr>
          <a:xfrm>
            <a:off x="7966977" y="8093878"/>
            <a:ext cx="261899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ngh</a:t>
            </a:r>
            <a:r>
              <a:rPr lang="en-VN" sz="6000" dirty="0">
                <a:latin typeface="UTM Avo" panose="02040603050506020204" pitchFamily="18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D8F065-26E5-8185-5999-0799BB1895C5}"/>
              </a:ext>
            </a:extLst>
          </p:cNvPr>
          <p:cNvSpPr txBox="1"/>
          <p:nvPr/>
        </p:nvSpPr>
        <p:spPr>
          <a:xfrm>
            <a:off x="13719342" y="8138611"/>
            <a:ext cx="273101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ng</a:t>
            </a:r>
            <a:r>
              <a:rPr lang="en-VN" sz="6000" dirty="0">
                <a:latin typeface="UTM Avo" panose="02040603050506020204" pitchFamily="18"/>
              </a:rPr>
              <a:t>ỗng</a:t>
            </a:r>
          </a:p>
        </p:txBody>
      </p:sp>
    </p:spTree>
    <p:extLst>
      <p:ext uri="{BB962C8B-B14F-4D97-AF65-F5344CB8AC3E}">
        <p14:creationId xmlns:p14="http://schemas.microsoft.com/office/powerpoint/2010/main" val="34673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C494F-4499-1B75-CB92-7F543AD1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FDC50D-5155-C507-69E1-B047ACE74635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8ABD58-BD8D-FC68-FDA3-51FE00772138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A5124DD-8950-CE88-BD8D-39AC5982D6C0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E55BC25-239A-7675-BAB8-BD4FABFA590D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F8D49D3-F9BD-8472-E583-4BA2E6438116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5C3BA6B-D936-89D8-BA02-F9440BD82C9E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81452EF-3F8A-E3B2-5400-CF61C46BF483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8A94FAF-BE79-ADFE-1178-28D90D9145BC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403DA1A-EEB4-156A-F1CE-45A1A43DD7A6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AFC0863-248C-5770-BE28-4D8BF78DEADF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B9448A3-742B-FC75-D0B6-6206C9FDCA95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9EE1D-B66F-A328-634C-5BBA04987A82}"/>
              </a:ext>
            </a:extLst>
          </p:cNvPr>
          <p:cNvSpPr txBox="1"/>
          <p:nvPr/>
        </p:nvSpPr>
        <p:spPr>
          <a:xfrm>
            <a:off x="1028700" y="900166"/>
            <a:ext cx="166831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3: ng và ngh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C5BB2DF-873E-669A-553D-5821C95B5903}"/>
              </a:ext>
            </a:extLst>
          </p:cNvPr>
          <p:cNvSpPr/>
          <p:nvPr/>
        </p:nvSpPr>
        <p:spPr>
          <a:xfrm>
            <a:off x="560694" y="3966184"/>
            <a:ext cx="5634141" cy="5784829"/>
          </a:xfrm>
          <a:custGeom>
            <a:avLst/>
            <a:gdLst/>
            <a:ahLst/>
            <a:cxnLst/>
            <a:rect l="l" t="t" r="r" b="b"/>
            <a:pathLst>
              <a:path w="4400096" h="4262593">
                <a:moveTo>
                  <a:pt x="0" y="0"/>
                </a:moveTo>
                <a:lnTo>
                  <a:pt x="4400095" y="0"/>
                </a:lnTo>
                <a:lnTo>
                  <a:pt x="4400095" y="4262593"/>
                </a:lnTo>
                <a:lnTo>
                  <a:pt x="0" y="4262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833E1-E239-7A48-C592-D59B8155C0E1}"/>
              </a:ext>
            </a:extLst>
          </p:cNvPr>
          <p:cNvSpPr txBox="1"/>
          <p:nvPr/>
        </p:nvSpPr>
        <p:spPr>
          <a:xfrm>
            <a:off x="3867347" y="2042315"/>
            <a:ext cx="10767512" cy="4357152"/>
          </a:xfrm>
          <a:prstGeom prst="cloudCallout">
            <a:avLst>
              <a:gd name="adj1" fmla="val -53310"/>
              <a:gd name="adj2" fmla="val 9088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UTM Avo" panose="02040603050506020204" pitchFamily="18"/>
              </a:rPr>
              <a:t>Làm thế nào để biết khi nào dùng 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ng</a:t>
            </a:r>
            <a:r>
              <a:rPr lang="en-VN" sz="6000" dirty="0">
                <a:latin typeface="UTM Avo" panose="02040603050506020204" pitchFamily="18"/>
              </a:rPr>
              <a:t> và 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ngh</a:t>
            </a:r>
            <a:r>
              <a:rPr lang="en-VN" sz="6000" dirty="0">
                <a:latin typeface="UTM Avo" panose="02040603050506020204" pitchFamily="18"/>
              </a:rPr>
              <a:t>?</a:t>
            </a: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BEE57CE0-2361-A0C2-D9BB-5E29EB2A193C}"/>
              </a:ext>
            </a:extLst>
          </p:cNvPr>
          <p:cNvSpPr/>
          <p:nvPr/>
        </p:nvSpPr>
        <p:spPr>
          <a:xfrm>
            <a:off x="12927205" y="4733401"/>
            <a:ext cx="3738427" cy="3696812"/>
          </a:xfrm>
          <a:custGeom>
            <a:avLst/>
            <a:gdLst/>
            <a:ahLst/>
            <a:cxnLst/>
            <a:rect l="l" t="t" r="r" b="b"/>
            <a:pathLst>
              <a:path w="7540371" h="8229600">
                <a:moveTo>
                  <a:pt x="0" y="0"/>
                </a:moveTo>
                <a:lnTo>
                  <a:pt x="7540371" y="0"/>
                </a:lnTo>
                <a:lnTo>
                  <a:pt x="75403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4F66E-A174-406F-571A-DB8D2348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728" y="8430213"/>
            <a:ext cx="3835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4F304-21B9-70AA-E2BD-BED8E6FC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1253E3-6891-E454-06C0-7780A1817172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02EA32-4E2D-06D4-DDFD-25A3A0773CDB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674DDB-7FF3-0229-4CEA-DE39E45FF036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2641209-0222-6998-33AE-96C9E4B4C9E6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6CC13F6-C7EC-BF2A-63E5-AA033DE57F29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748F5F4-4446-BE34-583C-59583D1EC646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C25EA54-2924-04BE-34FF-133146F8932A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E9C10E9-E29A-C7CF-C7AB-BBB75C4F867C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48DFC78-8DFC-7308-0AAB-0E1F5F4329F4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17B2BD9-2AFC-CD2F-3A0D-92EDA89F1346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BA6947-6711-89B1-9C95-F0C5262DC77E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D5967-DEF3-E4E7-057C-E05059874189}"/>
              </a:ext>
            </a:extLst>
          </p:cNvPr>
          <p:cNvSpPr txBox="1"/>
          <p:nvPr/>
        </p:nvSpPr>
        <p:spPr>
          <a:xfrm>
            <a:off x="1137860" y="774412"/>
            <a:ext cx="12774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6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4: Tập chép</a:t>
            </a:r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8709E595-3BC3-7C86-F0A4-A29C35B07A20}"/>
              </a:ext>
            </a:extLst>
          </p:cNvPr>
          <p:cNvSpPr/>
          <p:nvPr/>
        </p:nvSpPr>
        <p:spPr>
          <a:xfrm>
            <a:off x="762000" y="5636213"/>
            <a:ext cx="2854642" cy="4114800"/>
          </a:xfrm>
          <a:custGeom>
            <a:avLst/>
            <a:gdLst/>
            <a:ahLst/>
            <a:cxnLst/>
            <a:rect l="l" t="t" r="r" b="b"/>
            <a:pathLst>
              <a:path w="2854642" h="4114800">
                <a:moveTo>
                  <a:pt x="0" y="0"/>
                </a:moveTo>
                <a:lnTo>
                  <a:pt x="2854642" y="0"/>
                </a:lnTo>
                <a:lnTo>
                  <a:pt x="2854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FEDBD-7B46-4CE4-4078-39A111555F31}"/>
              </a:ext>
            </a:extLst>
          </p:cNvPr>
          <p:cNvSpPr txBox="1"/>
          <p:nvPr/>
        </p:nvSpPr>
        <p:spPr>
          <a:xfrm>
            <a:off x="1796587" y="2343426"/>
            <a:ext cx="15316200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VN" sz="7000" b="1" dirty="0">
                <a:latin typeface="UTM Avo" panose="02040603050506020204" pitchFamily="18"/>
              </a:rPr>
              <a:t>Chú bé cung trăng rất nhớ nhà.</a:t>
            </a:r>
          </a:p>
        </p:txBody>
      </p:sp>
    </p:spTree>
    <p:extLst>
      <p:ext uri="{BB962C8B-B14F-4D97-AF65-F5344CB8AC3E}">
        <p14:creationId xmlns:p14="http://schemas.microsoft.com/office/powerpoint/2010/main" val="41677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4F304-21B9-70AA-E2BD-BED8E6FC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1253E3-6891-E454-06C0-7780A1817172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02EA32-4E2D-06D4-DDFD-25A3A0773CDB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674DDB-7FF3-0229-4CEA-DE39E45FF036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2641209-0222-6998-33AE-96C9E4B4C9E6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6CC13F6-C7EC-BF2A-63E5-AA033DE57F29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748F5F4-4446-BE34-583C-59583D1EC646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C25EA54-2924-04BE-34FF-133146F8932A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E9C10E9-E29A-C7CF-C7AB-BBB75C4F867C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48DFC78-8DFC-7308-0AAB-0E1F5F4329F4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17B2BD9-2AFC-CD2F-3A0D-92EDA89F1346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BA6947-6711-89B1-9C95-F0C5262DC77E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4047BCF-63CF-417F-BDAA-EB1DE525A1D1}"/>
              </a:ext>
            </a:extLst>
          </p:cNvPr>
          <p:cNvSpPr/>
          <p:nvPr/>
        </p:nvSpPr>
        <p:spPr>
          <a:xfrm>
            <a:off x="7177225" y="1028700"/>
            <a:ext cx="3199257" cy="4114800"/>
          </a:xfrm>
          <a:custGeom>
            <a:avLst/>
            <a:gdLst/>
            <a:ahLst/>
            <a:cxnLst/>
            <a:rect l="l" t="t" r="r" b="b"/>
            <a:pathLst>
              <a:path w="3199257" h="4114800">
                <a:moveTo>
                  <a:pt x="0" y="0"/>
                </a:moveTo>
                <a:lnTo>
                  <a:pt x="3199257" y="0"/>
                </a:lnTo>
                <a:lnTo>
                  <a:pt x="31992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38930C85-A180-426E-A8AA-07B2FDCD4D81}"/>
              </a:ext>
            </a:extLst>
          </p:cNvPr>
          <p:cNvSpPr/>
          <p:nvPr/>
        </p:nvSpPr>
        <p:spPr>
          <a:xfrm>
            <a:off x="9144000" y="5297665"/>
            <a:ext cx="3534867" cy="3960635"/>
          </a:xfrm>
          <a:custGeom>
            <a:avLst/>
            <a:gdLst/>
            <a:ahLst/>
            <a:cxnLst/>
            <a:rect l="l" t="t" r="r" b="b"/>
            <a:pathLst>
              <a:path w="3534867" h="3960635">
                <a:moveTo>
                  <a:pt x="0" y="0"/>
                </a:moveTo>
                <a:lnTo>
                  <a:pt x="3534867" y="0"/>
                </a:lnTo>
                <a:lnTo>
                  <a:pt x="3534867" y="3960635"/>
                </a:lnTo>
                <a:lnTo>
                  <a:pt x="0" y="396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2D455AC7-2904-4317-A9EA-D35AAA5B5F6D}"/>
              </a:ext>
            </a:extLst>
          </p:cNvPr>
          <p:cNvSpPr/>
          <p:nvPr/>
        </p:nvSpPr>
        <p:spPr>
          <a:xfrm>
            <a:off x="12876462" y="2476170"/>
            <a:ext cx="4100268" cy="2150932"/>
          </a:xfrm>
          <a:custGeom>
            <a:avLst/>
            <a:gdLst/>
            <a:ahLst/>
            <a:cxnLst/>
            <a:rect l="l" t="t" r="r" b="b"/>
            <a:pathLst>
              <a:path w="4100268" h="2150932">
                <a:moveTo>
                  <a:pt x="0" y="0"/>
                </a:moveTo>
                <a:lnTo>
                  <a:pt x="4100267" y="0"/>
                </a:lnTo>
                <a:lnTo>
                  <a:pt x="4100267" y="2150932"/>
                </a:lnTo>
                <a:lnTo>
                  <a:pt x="0" y="215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76CD3AFD-EE73-4C80-A430-E47E1372B70D}"/>
              </a:ext>
            </a:extLst>
          </p:cNvPr>
          <p:cNvSpPr/>
          <p:nvPr/>
        </p:nvSpPr>
        <p:spPr>
          <a:xfrm>
            <a:off x="880777" y="3257209"/>
            <a:ext cx="4488538" cy="6540674"/>
          </a:xfrm>
          <a:custGeom>
            <a:avLst/>
            <a:gdLst/>
            <a:ahLst/>
            <a:cxnLst/>
            <a:rect l="l" t="t" r="r" b="b"/>
            <a:pathLst>
              <a:path w="4488538" h="6540674">
                <a:moveTo>
                  <a:pt x="0" y="0"/>
                </a:moveTo>
                <a:lnTo>
                  <a:pt x="4488538" y="0"/>
                </a:lnTo>
                <a:lnTo>
                  <a:pt x="4488538" y="6540674"/>
                </a:lnTo>
                <a:lnTo>
                  <a:pt x="0" y="6540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FB23CA86-5782-4C63-BEAC-D626DFA08947}"/>
              </a:ext>
            </a:extLst>
          </p:cNvPr>
          <p:cNvSpPr txBox="1"/>
          <p:nvPr/>
        </p:nvSpPr>
        <p:spPr>
          <a:xfrm>
            <a:off x="7307829" y="3284946"/>
            <a:ext cx="2591294" cy="114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63" b="1" i="0" u="none" strike="noStrike" kern="1200" cap="none" spc="0" normalizeH="0" baseline="0" noProof="0" dirty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 Bold"/>
                <a:ea typeface="UTM Avo Bold"/>
                <a:cs typeface="UTM Avo Bold"/>
                <a:sym typeface="UTM Avo Bold"/>
              </a:rPr>
              <a:t>phấn</a:t>
            </a:r>
            <a:endParaRPr kumimoji="0" lang="en-US" sz="7063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UTM Avo Bold"/>
              <a:ea typeface="UTM Avo Bold"/>
              <a:cs typeface="UTM Avo Bold"/>
              <a:sym typeface="UTM Avo Bold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88DC276F-6D21-4155-AABD-65704A57E9AA}"/>
              </a:ext>
            </a:extLst>
          </p:cNvPr>
          <p:cNvSpPr txBox="1"/>
          <p:nvPr/>
        </p:nvSpPr>
        <p:spPr>
          <a:xfrm>
            <a:off x="9690964" y="7494787"/>
            <a:ext cx="2440938" cy="114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6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 Bold"/>
                <a:ea typeface="UTM Avo Bold"/>
                <a:cs typeface="UTM Avo Bold"/>
                <a:sym typeface="UTM Avo Bold"/>
              </a:rPr>
              <a:t>bảng</a:t>
            </a:r>
            <a:endParaRPr kumimoji="0" lang="en-US" sz="70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 Bold"/>
              <a:ea typeface="UTM Avo Bold"/>
              <a:cs typeface="UTM Avo Bold"/>
              <a:sym typeface="UTM Avo Bold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3DDB7AFA-49D5-452F-B75C-0315A5B2C472}"/>
              </a:ext>
            </a:extLst>
          </p:cNvPr>
          <p:cNvSpPr txBox="1"/>
          <p:nvPr/>
        </p:nvSpPr>
        <p:spPr>
          <a:xfrm>
            <a:off x="12551539" y="4536300"/>
            <a:ext cx="4632329" cy="114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6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 Bold"/>
                <a:ea typeface="UTM Avo Bold"/>
                <a:cs typeface="UTM Avo Bold"/>
                <a:sym typeface="UTM Avo Bold"/>
              </a:rPr>
              <a:t>khăn</a:t>
            </a:r>
            <a:r>
              <a:rPr kumimoji="0" lang="en-US" sz="706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 Bold"/>
                <a:ea typeface="UTM Avo Bold"/>
                <a:cs typeface="UTM Avo Bold"/>
                <a:sym typeface="UTM Avo Bold"/>
              </a:rPr>
              <a:t> </a:t>
            </a:r>
            <a:r>
              <a:rPr kumimoji="0" lang="en-US" sz="706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 Bold"/>
                <a:ea typeface="UTM Avo Bold"/>
                <a:cs typeface="UTM Avo Bold"/>
                <a:sym typeface="UTM Avo Bold"/>
              </a:rPr>
              <a:t>lau</a:t>
            </a:r>
            <a:endParaRPr kumimoji="0" lang="en-US" sz="706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 Bold"/>
              <a:ea typeface="UTM Avo Bold"/>
              <a:cs typeface="UTM Avo Bold"/>
              <a:sym typeface="UTM Avo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812FBC-0A28-4BE5-804A-4D1D63BA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90" y="696374"/>
            <a:ext cx="5353039" cy="14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4F304-21B9-70AA-E2BD-BED8E6FC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1253E3-6891-E454-06C0-7780A1817172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02EA32-4E2D-06D4-DDFD-25A3A0773CDB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674DDB-7FF3-0229-4CEA-DE39E45FF036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2641209-0222-6998-33AE-96C9E4B4C9E6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6CC13F6-C7EC-BF2A-63E5-AA033DE57F29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748F5F4-4446-BE34-583C-59583D1EC646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C25EA54-2924-04BE-34FF-133146F8932A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E9C10E9-E29A-C7CF-C7AB-BBB75C4F867C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48DFC78-8DFC-7308-0AAB-0E1F5F4329F4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17B2BD9-2AFC-CD2F-3A0D-92EDA89F1346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BA6947-6711-89B1-9C95-F0C5262DC77E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D5967-DEF3-E4E7-057C-E05059874189}"/>
              </a:ext>
            </a:extLst>
          </p:cNvPr>
          <p:cNvSpPr txBox="1"/>
          <p:nvPr/>
        </p:nvSpPr>
        <p:spPr>
          <a:xfrm>
            <a:off x="1134583" y="1019349"/>
            <a:ext cx="12774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6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4: Tập chép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D910-8380-4286-9B51-F376A00F8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39"/>
          <a:stretch/>
        </p:blipFill>
        <p:spPr>
          <a:xfrm>
            <a:off x="412177" y="2639799"/>
            <a:ext cx="17276910" cy="3013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1C0041-784F-472A-9D6B-A4246B2B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67" y="6687815"/>
            <a:ext cx="734022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15DF1-129B-CCC4-64AB-8BA6696A8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EA0FD0-C1DB-666E-F02E-03607DB7B65C}"/>
              </a:ext>
            </a:extLst>
          </p:cNvPr>
          <p:cNvSpPr/>
          <p:nvPr/>
        </p:nvSpPr>
        <p:spPr>
          <a:xfrm>
            <a:off x="8004794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2A6CF93-4CFC-2CB4-34C0-33BB7FED2349}"/>
              </a:ext>
            </a:extLst>
          </p:cNvPr>
          <p:cNvSpPr/>
          <p:nvPr/>
        </p:nvSpPr>
        <p:spPr>
          <a:xfrm>
            <a:off x="13148322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69B3C1C-05FD-0905-F0F6-A43BF15CEB87}"/>
              </a:ext>
            </a:extLst>
          </p:cNvPr>
          <p:cNvSpPr/>
          <p:nvPr/>
        </p:nvSpPr>
        <p:spPr>
          <a:xfrm>
            <a:off x="6510793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1AF0B13-C7C0-D01E-766F-2A4B90A00ED4}"/>
              </a:ext>
            </a:extLst>
          </p:cNvPr>
          <p:cNvSpPr/>
          <p:nvPr/>
        </p:nvSpPr>
        <p:spPr>
          <a:xfrm>
            <a:off x="11654321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EDEC24C-83C9-CCEF-53AE-A001B1BA26D8}"/>
              </a:ext>
            </a:extLst>
          </p:cNvPr>
          <p:cNvSpPr/>
          <p:nvPr/>
        </p:nvSpPr>
        <p:spPr>
          <a:xfrm>
            <a:off x="5016793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718CD0-E3F7-C7A1-1197-D5487CEAFE3E}"/>
              </a:ext>
            </a:extLst>
          </p:cNvPr>
          <p:cNvSpPr/>
          <p:nvPr/>
        </p:nvSpPr>
        <p:spPr>
          <a:xfrm>
            <a:off x="10160320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29A3D6-3260-1CCF-FFA6-34A119547457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C922EF0-E2E2-9A68-E897-61CAC6FF8F2D}"/>
              </a:ext>
            </a:extLst>
          </p:cNvPr>
          <p:cNvSpPr/>
          <p:nvPr/>
        </p:nvSpPr>
        <p:spPr>
          <a:xfrm>
            <a:off x="15588289" y="380465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6"/>
                </a:lnTo>
                <a:lnTo>
                  <a:pt x="0" y="152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7A50CA1-B435-DF06-AEE5-B09F8A45C3B4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632402-1B07-C83A-6AAE-C5E9ED5BE84D}"/>
              </a:ext>
            </a:extLst>
          </p:cNvPr>
          <p:cNvSpPr/>
          <p:nvPr/>
        </p:nvSpPr>
        <p:spPr>
          <a:xfrm>
            <a:off x="13719559" y="3286079"/>
            <a:ext cx="4833530" cy="6852021"/>
          </a:xfrm>
          <a:custGeom>
            <a:avLst/>
            <a:gdLst/>
            <a:ahLst/>
            <a:cxnLst/>
            <a:rect l="l" t="t" r="r" b="b"/>
            <a:pathLst>
              <a:path w="4833530" h="6852021">
                <a:moveTo>
                  <a:pt x="0" y="0"/>
                </a:moveTo>
                <a:lnTo>
                  <a:pt x="4833530" y="0"/>
                </a:lnTo>
                <a:lnTo>
                  <a:pt x="4833530" y="6852021"/>
                </a:lnTo>
                <a:lnTo>
                  <a:pt x="0" y="6852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3042305-7AE0-67A5-0F5B-959A444EDE18}"/>
              </a:ext>
            </a:extLst>
          </p:cNvPr>
          <p:cNvSpPr/>
          <p:nvPr/>
        </p:nvSpPr>
        <p:spPr>
          <a:xfrm>
            <a:off x="202960" y="527747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23238C-BF6F-472C-AB7B-4905DAF6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7" y="2836367"/>
            <a:ext cx="1237595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64682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6"/>
                </a:lnTo>
                <a:lnTo>
                  <a:pt x="0" y="152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37567" y="2057400"/>
            <a:ext cx="5750433" cy="8229600"/>
          </a:xfrm>
          <a:custGeom>
            <a:avLst/>
            <a:gdLst/>
            <a:ahLst/>
            <a:cxnLst/>
            <a:rect l="l" t="t" r="r" b="b"/>
            <a:pathLst>
              <a:path w="5750433" h="8229600">
                <a:moveTo>
                  <a:pt x="0" y="0"/>
                </a:moveTo>
                <a:lnTo>
                  <a:pt x="5750433" y="0"/>
                </a:lnTo>
                <a:lnTo>
                  <a:pt x="57504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057400"/>
            <a:ext cx="5747004" cy="8229600"/>
          </a:xfrm>
          <a:custGeom>
            <a:avLst/>
            <a:gdLst/>
            <a:ahLst/>
            <a:cxnLst/>
            <a:rect l="l" t="t" r="r" b="b"/>
            <a:pathLst>
              <a:path w="5747004" h="8229600">
                <a:moveTo>
                  <a:pt x="0" y="0"/>
                </a:moveTo>
                <a:lnTo>
                  <a:pt x="5747004" y="0"/>
                </a:lnTo>
                <a:lnTo>
                  <a:pt x="57470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75774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81773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87773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986145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92144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371C2-4AF1-1B42-BB32-F1BF9982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344" y="747182"/>
            <a:ext cx="10082656" cy="7482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15DF1-129B-CCC4-64AB-8BA6696A8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EA0FD0-C1DB-666E-F02E-03607DB7B65C}"/>
              </a:ext>
            </a:extLst>
          </p:cNvPr>
          <p:cNvSpPr/>
          <p:nvPr/>
        </p:nvSpPr>
        <p:spPr>
          <a:xfrm>
            <a:off x="8004794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2A6CF93-4CFC-2CB4-34C0-33BB7FED2349}"/>
              </a:ext>
            </a:extLst>
          </p:cNvPr>
          <p:cNvSpPr/>
          <p:nvPr/>
        </p:nvSpPr>
        <p:spPr>
          <a:xfrm>
            <a:off x="13148322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69B3C1C-05FD-0905-F0F6-A43BF15CEB87}"/>
              </a:ext>
            </a:extLst>
          </p:cNvPr>
          <p:cNvSpPr/>
          <p:nvPr/>
        </p:nvSpPr>
        <p:spPr>
          <a:xfrm>
            <a:off x="6510793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1AF0B13-C7C0-D01E-766F-2A4B90A00ED4}"/>
              </a:ext>
            </a:extLst>
          </p:cNvPr>
          <p:cNvSpPr/>
          <p:nvPr/>
        </p:nvSpPr>
        <p:spPr>
          <a:xfrm>
            <a:off x="11654321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EDEC24C-83C9-CCEF-53AE-A001B1BA26D8}"/>
              </a:ext>
            </a:extLst>
          </p:cNvPr>
          <p:cNvSpPr/>
          <p:nvPr/>
        </p:nvSpPr>
        <p:spPr>
          <a:xfrm>
            <a:off x="5016793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718CD0-E3F7-C7A1-1197-D5487CEAFE3E}"/>
              </a:ext>
            </a:extLst>
          </p:cNvPr>
          <p:cNvSpPr/>
          <p:nvPr/>
        </p:nvSpPr>
        <p:spPr>
          <a:xfrm>
            <a:off x="10160320" y="8056875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29A3D6-3260-1CCF-FFA6-34A119547457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C922EF0-E2E2-9A68-E897-61CAC6FF8F2D}"/>
              </a:ext>
            </a:extLst>
          </p:cNvPr>
          <p:cNvSpPr/>
          <p:nvPr/>
        </p:nvSpPr>
        <p:spPr>
          <a:xfrm>
            <a:off x="15588289" y="380465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6"/>
                </a:lnTo>
                <a:lnTo>
                  <a:pt x="0" y="152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7A50CA1-B435-DF06-AEE5-B09F8A45C3B4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632402-1B07-C83A-6AAE-C5E9ED5BE84D}"/>
              </a:ext>
            </a:extLst>
          </p:cNvPr>
          <p:cNvSpPr/>
          <p:nvPr/>
        </p:nvSpPr>
        <p:spPr>
          <a:xfrm>
            <a:off x="13719559" y="3286079"/>
            <a:ext cx="4833530" cy="6852021"/>
          </a:xfrm>
          <a:custGeom>
            <a:avLst/>
            <a:gdLst/>
            <a:ahLst/>
            <a:cxnLst/>
            <a:rect l="l" t="t" r="r" b="b"/>
            <a:pathLst>
              <a:path w="4833530" h="6852021">
                <a:moveTo>
                  <a:pt x="0" y="0"/>
                </a:moveTo>
                <a:lnTo>
                  <a:pt x="4833530" y="0"/>
                </a:lnTo>
                <a:lnTo>
                  <a:pt x="4833530" y="6852021"/>
                </a:lnTo>
                <a:lnTo>
                  <a:pt x="0" y="6852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3042305-7AE0-67A5-0F5B-959A444EDE18}"/>
              </a:ext>
            </a:extLst>
          </p:cNvPr>
          <p:cNvSpPr/>
          <p:nvPr/>
        </p:nvSpPr>
        <p:spPr>
          <a:xfrm>
            <a:off x="202960" y="527747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74B2DA-37EC-4E9A-9061-FE2894BC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6" y="2789944"/>
            <a:ext cx="1219915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0C0399-5393-778D-7117-799F6CD689D8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2CB84-0FD2-7646-57CA-B4070682FA98}"/>
              </a:ext>
            </a:extLst>
          </p:cNvPr>
          <p:cNvSpPr txBox="1"/>
          <p:nvPr/>
        </p:nvSpPr>
        <p:spPr>
          <a:xfrm>
            <a:off x="1013385" y="900166"/>
            <a:ext cx="166984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1: Đố em: Mỗi toa tàu dưới đây chở gì?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1EC862-0C30-4BDF-DF02-C07D1F2CCC06}"/>
              </a:ext>
            </a:extLst>
          </p:cNvPr>
          <p:cNvGrpSpPr/>
          <p:nvPr/>
        </p:nvGrpSpPr>
        <p:grpSpPr>
          <a:xfrm>
            <a:off x="369863" y="2750616"/>
            <a:ext cx="17490576" cy="5548996"/>
            <a:chOff x="398712" y="2908692"/>
            <a:chExt cx="17490576" cy="49835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FDD282-D14C-9053-FBFD-3C0CE29A5F27}"/>
                </a:ext>
              </a:extLst>
            </p:cNvPr>
            <p:cNvGrpSpPr/>
            <p:nvPr/>
          </p:nvGrpSpPr>
          <p:grpSpPr>
            <a:xfrm>
              <a:off x="398712" y="2917869"/>
              <a:ext cx="14749845" cy="4974370"/>
              <a:chOff x="1093177" y="3565484"/>
              <a:chExt cx="13270523" cy="3089001"/>
            </a:xfrm>
          </p:grpSpPr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C6A6D773-B500-BDA0-A7F0-1856A119640E}"/>
                  </a:ext>
                </a:extLst>
              </p:cNvPr>
              <p:cNvSpPr/>
              <p:nvPr/>
            </p:nvSpPr>
            <p:spPr>
              <a:xfrm>
                <a:off x="1093177" y="3565484"/>
                <a:ext cx="8115300" cy="3056763"/>
              </a:xfrm>
              <a:custGeom>
                <a:avLst/>
                <a:gdLst/>
                <a:ahLst/>
                <a:cxnLst/>
                <a:rect l="l" t="t" r="r" b="b"/>
                <a:pathLst>
                  <a:path w="8115300" h="3056763">
                    <a:moveTo>
                      <a:pt x="0" y="0"/>
                    </a:moveTo>
                    <a:lnTo>
                      <a:pt x="8115300" y="0"/>
                    </a:lnTo>
                    <a:lnTo>
                      <a:pt x="8115300" y="3056763"/>
                    </a:lnTo>
                    <a:lnTo>
                      <a:pt x="0" y="30567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id="{C5C46677-F022-022C-E516-7DB6DB98DD9D}"/>
                  </a:ext>
                </a:extLst>
              </p:cNvPr>
              <p:cNvSpPr/>
              <p:nvPr/>
            </p:nvSpPr>
            <p:spPr>
              <a:xfrm>
                <a:off x="9144000" y="3597722"/>
                <a:ext cx="5219700" cy="3056763"/>
              </a:xfrm>
              <a:custGeom>
                <a:avLst/>
                <a:gdLst/>
                <a:ahLst/>
                <a:cxnLst/>
                <a:rect l="l" t="t" r="r" b="b"/>
                <a:pathLst>
                  <a:path w="8115300" h="3056763">
                    <a:moveTo>
                      <a:pt x="0" y="0"/>
                    </a:moveTo>
                    <a:lnTo>
                      <a:pt x="8115300" y="0"/>
                    </a:lnTo>
                    <a:lnTo>
                      <a:pt x="8115300" y="3056763"/>
                    </a:lnTo>
                    <a:lnTo>
                      <a:pt x="0" y="30567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55474"/>
                </a:stretch>
              </a:blipFill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563BDA38-B0F7-1812-4739-7017D810AE52}"/>
                </a:ext>
              </a:extLst>
            </p:cNvPr>
            <p:cNvSpPr/>
            <p:nvPr/>
          </p:nvSpPr>
          <p:spPr>
            <a:xfrm>
              <a:off x="15035668" y="2908692"/>
              <a:ext cx="2853620" cy="4922456"/>
            </a:xfrm>
            <a:custGeom>
              <a:avLst/>
              <a:gdLst/>
              <a:ahLst/>
              <a:cxnLst/>
              <a:rect l="l" t="t" r="r" b="b"/>
              <a:pathLst>
                <a:path w="8115300" h="3056763">
                  <a:moveTo>
                    <a:pt x="0" y="0"/>
                  </a:moveTo>
                  <a:lnTo>
                    <a:pt x="8115300" y="0"/>
                  </a:lnTo>
                  <a:lnTo>
                    <a:pt x="8115300" y="3056763"/>
                  </a:lnTo>
                  <a:lnTo>
                    <a:pt x="0" y="3056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0679" t="1241" r="-105408" b="-1241"/>
              </a:stretch>
            </a:blipFill>
          </p:spPr>
          <p:txBody>
            <a:bodyPr/>
            <a:lstStyle/>
            <a:p>
              <a:endParaRPr lang="en-VN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6098935-77DF-D470-3CC3-508E1B1F30D6}"/>
              </a:ext>
            </a:extLst>
          </p:cNvPr>
          <p:cNvSpPr txBox="1"/>
          <p:nvPr/>
        </p:nvSpPr>
        <p:spPr>
          <a:xfrm>
            <a:off x="3915084" y="5943652"/>
            <a:ext cx="2485502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1.uôc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52BCAB-5807-A181-2EFC-BDEE328FC1E1}"/>
              </a:ext>
            </a:extLst>
          </p:cNvPr>
          <p:cNvSpPr txBox="1"/>
          <p:nvPr/>
        </p:nvSpPr>
        <p:spPr>
          <a:xfrm>
            <a:off x="6656963" y="5974638"/>
            <a:ext cx="2732847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2.ương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18FF65-A258-293A-9204-767203625A53}"/>
              </a:ext>
            </a:extLst>
          </p:cNvPr>
          <p:cNvSpPr txBox="1"/>
          <p:nvPr/>
        </p:nvSpPr>
        <p:spPr>
          <a:xfrm>
            <a:off x="9843688" y="5952385"/>
            <a:ext cx="2009803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3.uôt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C3A107-EE14-7C32-6900-D17C6A797FED}"/>
              </a:ext>
            </a:extLst>
          </p:cNvPr>
          <p:cNvSpPr txBox="1"/>
          <p:nvPr/>
        </p:nvSpPr>
        <p:spPr>
          <a:xfrm>
            <a:off x="12583366" y="5943651"/>
            <a:ext cx="2342116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4.ươp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2C7342-DED8-B4C1-AD15-250388D87124}"/>
              </a:ext>
            </a:extLst>
          </p:cNvPr>
          <p:cNvSpPr txBox="1"/>
          <p:nvPr/>
        </p:nvSpPr>
        <p:spPr>
          <a:xfrm>
            <a:off x="15438775" y="5973198"/>
            <a:ext cx="2342116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rgbClr val="FF0000"/>
                </a:solidFill>
                <a:latin typeface="UTM Avo" panose="02040603050506020204" pitchFamily="18"/>
              </a:rPr>
              <a:t>5.ưng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8461D8-0EE8-C331-1771-E5DA43E4480B}"/>
              </a:ext>
            </a:extLst>
          </p:cNvPr>
          <p:cNvSpPr txBox="1"/>
          <p:nvPr/>
        </p:nvSpPr>
        <p:spPr>
          <a:xfrm>
            <a:off x="1013385" y="8576251"/>
            <a:ext cx="16040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  <a:latin typeface="UTM Avo" panose="02040603050506020204" pitchFamily="18"/>
              </a:rPr>
              <a:t>M</a:t>
            </a:r>
            <a:r>
              <a:rPr lang="en-VN" sz="5000" b="1" dirty="0">
                <a:solidFill>
                  <a:srgbClr val="C00000"/>
                </a:solidFill>
                <a:latin typeface="UTM Avo" panose="02040603050506020204" pitchFamily="18"/>
              </a:rPr>
              <a:t>ỗi toa đang chở vần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37B48-C47C-831E-0CB5-C800BF3A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B7C45B-933A-D8E3-83F6-E24BFBFD79AB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70C753-C0B9-4F10-24EC-357D60EA1500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2ECE4B5-A1AA-D4B8-8240-5CC88C224438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731D6A9-FC94-0349-FD24-8EE55E24DC75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BF1D00F-FFFD-E8AC-482C-140F2371AC66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384F371-70ED-8D97-3F73-43381891C782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0E95E1F-08C8-7DD3-A84B-D4C8275F8A26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B53538E-2016-04C1-9B54-6A2A090E7EF2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949B0F5-36A3-5E09-2DF1-3C21EC02C1F6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71949C8-B51C-D3AF-3266-830F0D44356C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BC1AE1-8291-1717-8B0E-05343B6A1E8C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4AF1B6-8019-A5F2-1E2E-ED5F59184FD9}"/>
              </a:ext>
            </a:extLst>
          </p:cNvPr>
          <p:cNvSpPr txBox="1"/>
          <p:nvPr/>
        </p:nvSpPr>
        <p:spPr>
          <a:xfrm>
            <a:off x="1028700" y="900166"/>
            <a:ext cx="16683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1: Đố em: Mỗi toa tàu dưới đây chở gì?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937CD33-7287-A2F3-6775-647C0F370498}"/>
              </a:ext>
            </a:extLst>
          </p:cNvPr>
          <p:cNvSpPr/>
          <p:nvPr/>
        </p:nvSpPr>
        <p:spPr>
          <a:xfrm>
            <a:off x="560694" y="3966184"/>
            <a:ext cx="5634141" cy="5784829"/>
          </a:xfrm>
          <a:custGeom>
            <a:avLst/>
            <a:gdLst/>
            <a:ahLst/>
            <a:cxnLst/>
            <a:rect l="l" t="t" r="r" b="b"/>
            <a:pathLst>
              <a:path w="4400096" h="4262593">
                <a:moveTo>
                  <a:pt x="0" y="0"/>
                </a:moveTo>
                <a:lnTo>
                  <a:pt x="4400095" y="0"/>
                </a:lnTo>
                <a:lnTo>
                  <a:pt x="4400095" y="4262593"/>
                </a:lnTo>
                <a:lnTo>
                  <a:pt x="0" y="4262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A78AEC-A9EA-2A46-2EE4-764A7C9F5372}"/>
              </a:ext>
            </a:extLst>
          </p:cNvPr>
          <p:cNvSpPr txBox="1"/>
          <p:nvPr/>
        </p:nvSpPr>
        <p:spPr>
          <a:xfrm>
            <a:off x="6216773" y="2685270"/>
            <a:ext cx="11658600" cy="4825663"/>
          </a:xfrm>
          <a:prstGeom prst="cloudCallout">
            <a:avLst>
              <a:gd name="adj1" fmla="val -75734"/>
              <a:gd name="adj2" fmla="val 313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5000" dirty="0">
                <a:latin typeface="UTM Avo" panose="02040603050506020204" pitchFamily="18"/>
              </a:rPr>
              <a:t>Tiếp theo, hãy cùng tìm hiểu một số từ vựng giúp ta làm bài tập nhanh hơn nhé!</a:t>
            </a:r>
          </a:p>
        </p:txBody>
      </p:sp>
    </p:spTree>
    <p:extLst>
      <p:ext uri="{BB962C8B-B14F-4D97-AF65-F5344CB8AC3E}">
        <p14:creationId xmlns:p14="http://schemas.microsoft.com/office/powerpoint/2010/main" val="396683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A481E-213A-1901-49F2-9CF5D3075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375E86-DB8D-1EA8-36C1-2EE184620936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55CD6F-9083-9E5A-C116-68B168AAC943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BB15E9-0E5A-4314-1D07-1E1F92BD1C88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9915828-8FAD-8FDD-11E8-D879C411A1C6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797ED81-BBFE-30EE-19D0-EBF9843E7805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74100EC-1C35-B9CC-8D3A-A99F3A247293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8880258-B5FB-9334-4753-4707BE823599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DCB945D-F74D-69FB-5358-15DA1AA250D1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308557D-59BF-B62C-B54E-A66212654017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6FE9064-FE4B-BF3C-36CC-38BF0722AE34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50DAA8-BBDE-CA36-3A03-BFF617A4E1EE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A92BBC-D061-DE8B-2406-FC0621DB39C2}"/>
              </a:ext>
            </a:extLst>
          </p:cNvPr>
          <p:cNvSpPr txBox="1"/>
          <p:nvPr/>
        </p:nvSpPr>
        <p:spPr>
          <a:xfrm>
            <a:off x="1028700" y="900166"/>
            <a:ext cx="16683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1: Đố em: Mỗi toa tàu dưới đây chở gì?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C2E701A-85FA-5B8D-A367-83112A79240A}"/>
              </a:ext>
            </a:extLst>
          </p:cNvPr>
          <p:cNvSpPr/>
          <p:nvPr/>
        </p:nvSpPr>
        <p:spPr>
          <a:xfrm>
            <a:off x="1578218" y="3204424"/>
            <a:ext cx="4484746" cy="4116818"/>
          </a:xfrm>
          <a:custGeom>
            <a:avLst/>
            <a:gdLst/>
            <a:ahLst/>
            <a:cxnLst/>
            <a:rect l="l" t="t" r="r" b="b"/>
            <a:pathLst>
              <a:path w="9006402" h="8229600">
                <a:moveTo>
                  <a:pt x="0" y="0"/>
                </a:moveTo>
                <a:lnTo>
                  <a:pt x="9006402" y="0"/>
                </a:lnTo>
                <a:lnTo>
                  <a:pt x="90064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1084AD2-F22C-6775-D839-A081E232C4C9}"/>
              </a:ext>
            </a:extLst>
          </p:cNvPr>
          <p:cNvSpPr/>
          <p:nvPr/>
        </p:nvSpPr>
        <p:spPr>
          <a:xfrm>
            <a:off x="7312534" y="4170819"/>
            <a:ext cx="4471196" cy="3150423"/>
          </a:xfrm>
          <a:custGeom>
            <a:avLst/>
            <a:gdLst/>
            <a:ahLst/>
            <a:cxnLst/>
            <a:rect l="l" t="t" r="r" b="b"/>
            <a:pathLst>
              <a:path w="9960182" h="8229600">
                <a:moveTo>
                  <a:pt x="0" y="0"/>
                </a:moveTo>
                <a:lnTo>
                  <a:pt x="9960182" y="0"/>
                </a:lnTo>
                <a:lnTo>
                  <a:pt x="9960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B81BCCA8-1CCF-F52B-BEE9-0659042B3DD9}"/>
              </a:ext>
            </a:extLst>
          </p:cNvPr>
          <p:cNvSpPr/>
          <p:nvPr/>
        </p:nvSpPr>
        <p:spPr>
          <a:xfrm>
            <a:off x="13033300" y="4082443"/>
            <a:ext cx="4471197" cy="3229955"/>
          </a:xfrm>
          <a:custGeom>
            <a:avLst/>
            <a:gdLst/>
            <a:ahLst/>
            <a:cxnLst/>
            <a:rect l="l" t="t" r="r" b="b"/>
            <a:pathLst>
              <a:path w="8397551" h="8229600">
                <a:moveTo>
                  <a:pt x="0" y="0"/>
                </a:moveTo>
                <a:lnTo>
                  <a:pt x="8397552" y="0"/>
                </a:lnTo>
                <a:lnTo>
                  <a:pt x="83975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0E1D6-24F7-63ED-DFF0-59D0B0D37923}"/>
              </a:ext>
            </a:extLst>
          </p:cNvPr>
          <p:cNvSpPr txBox="1"/>
          <p:nvPr/>
        </p:nvSpPr>
        <p:spPr>
          <a:xfrm>
            <a:off x="1228165" y="8665773"/>
            <a:ext cx="16040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dirty="0">
                <a:latin typeface="UTM Avo" panose="02040603050506020204" pitchFamily="18"/>
              </a:rPr>
              <a:t>Đố em: Các hình ảnh trên đây là gì?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948D2-4029-771E-92F2-4E775295ABDB}"/>
              </a:ext>
            </a:extLst>
          </p:cNvPr>
          <p:cNvSpPr txBox="1"/>
          <p:nvPr/>
        </p:nvSpPr>
        <p:spPr>
          <a:xfrm>
            <a:off x="1808310" y="7646063"/>
            <a:ext cx="417232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UTM Avo" panose="02040603050506020204" pitchFamily="18"/>
              </a:rPr>
              <a:t>th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uốc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73A1C-038A-435C-CDC4-1A124B6A016C}"/>
              </a:ext>
            </a:extLst>
          </p:cNvPr>
          <p:cNvSpPr txBox="1"/>
          <p:nvPr/>
        </p:nvSpPr>
        <p:spPr>
          <a:xfrm>
            <a:off x="7312533" y="7646063"/>
            <a:ext cx="488769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UTM Avo" panose="02040603050506020204" pitchFamily="18"/>
              </a:rPr>
              <a:t>dưa ch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uột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52A065-1CC8-AA70-A2F4-D9044CCD59C6}"/>
              </a:ext>
            </a:extLst>
          </p:cNvPr>
          <p:cNvSpPr txBox="1"/>
          <p:nvPr/>
        </p:nvSpPr>
        <p:spPr>
          <a:xfrm>
            <a:off x="12841754" y="7646062"/>
            <a:ext cx="488769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UTM Avo" panose="02040603050506020204" pitchFamily="18"/>
              </a:rPr>
              <a:t>đ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ường</a:t>
            </a:r>
          </a:p>
        </p:txBody>
      </p:sp>
    </p:spTree>
    <p:extLst>
      <p:ext uri="{BB962C8B-B14F-4D97-AF65-F5344CB8AC3E}">
        <p14:creationId xmlns:p14="http://schemas.microsoft.com/office/powerpoint/2010/main" val="5506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A189-6B3E-D6C3-E5BD-52F443AD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A5D2FC-06F0-62AA-C7D3-2DE898A7721A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1504512-2CCB-5F48-CF66-ED4C0C37982F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4440F64-3868-8CF6-0AEF-3B234A30C12F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890CE66-A1FD-0D21-F6E5-4EEED57512B3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A1C3D0D-7858-2A98-6D21-9B0DBF7B9485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32034CD-94ED-4BDB-B6ED-9593C74085D3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9558616-6485-55E8-E3BB-D8BED90256F2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ADAB1B9-7F3F-9084-9FD4-7663390E4B49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D69CEA-C9BD-2375-A32A-DCBABA028493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0549B87-646A-2BEB-AA7E-500418353816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D4466C7-A0B2-66D7-3274-0BFC588CFC23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AD37F-52AA-C78F-6276-98B9A4E127B8}"/>
              </a:ext>
            </a:extLst>
          </p:cNvPr>
          <p:cNvSpPr txBox="1"/>
          <p:nvPr/>
        </p:nvSpPr>
        <p:spPr>
          <a:xfrm>
            <a:off x="1028700" y="900166"/>
            <a:ext cx="16683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1: Đố em: Mỗi toa tàu dưới đây chở gì?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F6BC184-A972-932C-00C6-3B87AA993DD7}"/>
              </a:ext>
            </a:extLst>
          </p:cNvPr>
          <p:cNvSpPr/>
          <p:nvPr/>
        </p:nvSpPr>
        <p:spPr>
          <a:xfrm>
            <a:off x="1823550" y="3900596"/>
            <a:ext cx="3113845" cy="3150422"/>
          </a:xfrm>
          <a:custGeom>
            <a:avLst/>
            <a:gdLst/>
            <a:ahLst/>
            <a:cxnLst/>
            <a:rect l="l" t="t" r="r" b="b"/>
            <a:pathLst>
              <a:path w="7231761" h="8229600">
                <a:moveTo>
                  <a:pt x="0" y="0"/>
                </a:moveTo>
                <a:lnTo>
                  <a:pt x="7231760" y="0"/>
                </a:lnTo>
                <a:lnTo>
                  <a:pt x="72317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FD9781A7-7E2D-E930-4058-67CE628D4711}"/>
              </a:ext>
            </a:extLst>
          </p:cNvPr>
          <p:cNvSpPr/>
          <p:nvPr/>
        </p:nvSpPr>
        <p:spPr>
          <a:xfrm>
            <a:off x="6640568" y="4472394"/>
            <a:ext cx="4484101" cy="2581631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ED042421-62DE-50C8-B191-0B44A48F5EAF}"/>
              </a:ext>
            </a:extLst>
          </p:cNvPr>
          <p:cNvSpPr/>
          <p:nvPr/>
        </p:nvSpPr>
        <p:spPr>
          <a:xfrm>
            <a:off x="12307370" y="3026191"/>
            <a:ext cx="5004573" cy="4024827"/>
          </a:xfrm>
          <a:custGeom>
            <a:avLst/>
            <a:gdLst/>
            <a:ahLst/>
            <a:cxnLst/>
            <a:rect l="l" t="t" r="r" b="b"/>
            <a:pathLst>
              <a:path w="8492083" h="8229600">
                <a:moveTo>
                  <a:pt x="0" y="0"/>
                </a:moveTo>
                <a:lnTo>
                  <a:pt x="8492083" y="0"/>
                </a:lnTo>
                <a:lnTo>
                  <a:pt x="849208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E2EE6-27EE-C629-B5C1-DC1BCE8A43AD}"/>
              </a:ext>
            </a:extLst>
          </p:cNvPr>
          <p:cNvSpPr txBox="1"/>
          <p:nvPr/>
        </p:nvSpPr>
        <p:spPr>
          <a:xfrm>
            <a:off x="1228165" y="8665773"/>
            <a:ext cx="16040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dirty="0">
                <a:latin typeface="UTM Avo" panose="02040603050506020204" pitchFamily="18"/>
              </a:rPr>
              <a:t>Đố em: Các hình ảnh trên đây là gì?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2B250-1EF0-8FEC-D37A-D46BFC4F9130}"/>
              </a:ext>
            </a:extLst>
          </p:cNvPr>
          <p:cNvSpPr txBox="1"/>
          <p:nvPr/>
        </p:nvSpPr>
        <p:spPr>
          <a:xfrm>
            <a:off x="1228164" y="7372223"/>
            <a:ext cx="418083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UTM Avo" panose="02040603050506020204" pitchFamily="18"/>
              </a:rPr>
              <a:t>t</a:t>
            </a:r>
            <a:r>
              <a:rPr lang="en-VN" sz="6000" dirty="0">
                <a:latin typeface="UTM Avo" panose="02040603050506020204" pitchFamily="18"/>
              </a:rPr>
              <a:t>rái m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ướp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DDAA1-4F69-AEB9-4D18-43E3E635E1E7}"/>
              </a:ext>
            </a:extLst>
          </p:cNvPr>
          <p:cNvSpPr txBox="1"/>
          <p:nvPr/>
        </p:nvSpPr>
        <p:spPr>
          <a:xfrm>
            <a:off x="6640569" y="7372222"/>
            <a:ext cx="466931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/>
              </a:rPr>
              <a:t>quả </a:t>
            </a:r>
            <a:r>
              <a:rPr lang="en-VN" sz="6000" dirty="0">
                <a:latin typeface="UTM Avo" panose="02040603050506020204" pitchFamily="18"/>
              </a:rPr>
              <a:t>tr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ứng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59837-FF75-539F-6A15-EBDCE552010C}"/>
              </a:ext>
            </a:extLst>
          </p:cNvPr>
          <p:cNvSpPr txBox="1"/>
          <p:nvPr/>
        </p:nvSpPr>
        <p:spPr>
          <a:xfrm>
            <a:off x="12642625" y="7369142"/>
            <a:ext cx="466931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/>
              </a:rPr>
              <a:t>cá </a:t>
            </a:r>
            <a:r>
              <a:rPr lang="en-VN" sz="6000" dirty="0">
                <a:solidFill>
                  <a:srgbClr val="FF0000"/>
                </a:solidFill>
                <a:latin typeface="UTM Avo" panose="02040603050506020204" pitchFamily="18"/>
              </a:rPr>
              <a:t>ướp</a:t>
            </a:r>
          </a:p>
        </p:txBody>
      </p:sp>
    </p:spTree>
    <p:extLst>
      <p:ext uri="{BB962C8B-B14F-4D97-AF65-F5344CB8AC3E}">
        <p14:creationId xmlns:p14="http://schemas.microsoft.com/office/powerpoint/2010/main" val="26091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B19B7-9D3B-B989-863E-AD998F80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0925D0-C285-871D-2B19-54A8C8ECE06F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0A1706D-06F5-6AF2-D139-93C43D95E6DF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C5EC2B-E891-4E78-25B9-F8E6BD3D1FFC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1E274B1-B0A3-877B-9F9E-2EF871B71F9E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75AC1A5-E7D4-CCD6-4EFE-ADCDB02CC1FC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79774DE-4E61-8525-BD67-7102A79D5907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F4FAB38-E663-08FF-9AE5-A47E3E0C7468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5CE84E4-F313-E82A-452F-C1E9D0A02FBE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A3D009E-4E56-464D-C55E-FE94D34857CA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452A0C1-0846-E113-7F2F-556D06B45BA0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188EB81-8FBD-8CBC-7D35-4979C52EAB23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D125C9-75B3-6B43-8365-5CF4182719CA}"/>
              </a:ext>
            </a:extLst>
          </p:cNvPr>
          <p:cNvSpPr txBox="1"/>
          <p:nvPr/>
        </p:nvSpPr>
        <p:spPr>
          <a:xfrm>
            <a:off x="994321" y="1046043"/>
            <a:ext cx="12774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2: Tập 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F7BC2-2CBC-7918-304C-88A5CEF765FC}"/>
              </a:ext>
            </a:extLst>
          </p:cNvPr>
          <p:cNvSpPr txBox="1"/>
          <p:nvPr/>
        </p:nvSpPr>
        <p:spPr>
          <a:xfrm>
            <a:off x="685800" y="2217361"/>
            <a:ext cx="170260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40FF"/>
                </a:solidFill>
                <a:effectLst/>
                <a:latin typeface="UTM Avo" panose="02040603050506020204" pitchFamily="18"/>
              </a:rPr>
              <a:t>Chú bé trên cung trăng</a:t>
            </a:r>
          </a:p>
          <a:p>
            <a:pPr indent="457200" algn="just"/>
            <a:r>
              <a:rPr lang="vi-VN" sz="5000" dirty="0">
                <a:effectLst/>
                <a:latin typeface="UTM Avo" panose="02040603050506020204" pitchFamily="18"/>
              </a:rPr>
              <a:t>Những đêm trăng, bà thường chỉ cho Bi ba bóng đen mờ trên Mặt Trăng. Trông chúng giống một gốc đa, một con nghé và một chú bé.</a:t>
            </a:r>
          </a:p>
          <a:p>
            <a:pPr indent="457200" algn="just"/>
            <a:r>
              <a:rPr lang="vi-VN" sz="5000" dirty="0">
                <a:effectLst/>
                <a:latin typeface="UTM Avo" panose="02040603050506020204" pitchFamily="18"/>
              </a:rPr>
              <a:t>Bà kể: Xưa kia chú bé ở trần gian. Một cơn gió đã cuốn chú cùng gốc đa và nghé lên cung trăng. Trên đó, chú rất buồn vì nhớ nhà.</a:t>
            </a:r>
          </a:p>
          <a:p>
            <a:pPr indent="457200" algn="just"/>
            <a:r>
              <a:rPr lang="vi-VN" sz="5000" dirty="0">
                <a:effectLst/>
                <a:latin typeface="UTM Avo" panose="02040603050506020204" pitchFamily="18"/>
              </a:rPr>
              <a:t>Nhưng mặt đất quá xa. Chú bé không về được nữa.</a:t>
            </a:r>
          </a:p>
          <a:p>
            <a:pPr indent="457200" algn="r"/>
            <a:r>
              <a:rPr lang="vi-VN" sz="5000" dirty="0">
                <a:effectLst/>
                <a:latin typeface="UTM Avo" panose="02040603050506020204" pitchFamily="18"/>
              </a:rPr>
              <a:t>NGUYỄN HOÀNG</a:t>
            </a:r>
          </a:p>
        </p:txBody>
      </p:sp>
    </p:spTree>
    <p:extLst>
      <p:ext uri="{BB962C8B-B14F-4D97-AF65-F5344CB8AC3E}">
        <p14:creationId xmlns:p14="http://schemas.microsoft.com/office/powerpoint/2010/main" val="31267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6282CC-CB93-DC1C-62B6-5471BB58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EE5492-9857-47BC-B0CC-0183D565B0B7}"/>
              </a:ext>
            </a:extLst>
          </p:cNvPr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DCE0076-6D4F-A57B-BCBC-6BDFCA9BD519}"/>
              </a:ext>
            </a:extLst>
          </p:cNvPr>
          <p:cNvSpPr/>
          <p:nvPr/>
        </p:nvSpPr>
        <p:spPr>
          <a:xfrm>
            <a:off x="249090" y="456726"/>
            <a:ext cx="1559220" cy="1528036"/>
          </a:xfrm>
          <a:custGeom>
            <a:avLst/>
            <a:gdLst/>
            <a:ahLst/>
            <a:cxnLst/>
            <a:rect l="l" t="t" r="r" b="b"/>
            <a:pathLst>
              <a:path w="1559220" h="1528036">
                <a:moveTo>
                  <a:pt x="0" y="0"/>
                </a:moveTo>
                <a:lnTo>
                  <a:pt x="1559220" y="0"/>
                </a:lnTo>
                <a:lnTo>
                  <a:pt x="1559220" y="1528035"/>
                </a:lnTo>
                <a:lnTo>
                  <a:pt x="0" y="152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25B157-5D62-08B9-3D33-7166E47F2D61}"/>
              </a:ext>
            </a:extLst>
          </p:cNvPr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02EABBA-12E3-5387-43A3-08CA0AA96F25}"/>
              </a:ext>
            </a:extLst>
          </p:cNvPr>
          <p:cNvSpPr/>
          <p:nvPr/>
        </p:nvSpPr>
        <p:spPr>
          <a:xfrm>
            <a:off x="14548371" y="559245"/>
            <a:ext cx="2710929" cy="1233473"/>
          </a:xfrm>
          <a:custGeom>
            <a:avLst/>
            <a:gdLst/>
            <a:ahLst/>
            <a:cxnLst/>
            <a:rect l="l" t="t" r="r" b="b"/>
            <a:pathLst>
              <a:path w="2710929" h="1233473">
                <a:moveTo>
                  <a:pt x="0" y="0"/>
                </a:moveTo>
                <a:lnTo>
                  <a:pt x="2710929" y="0"/>
                </a:lnTo>
                <a:lnTo>
                  <a:pt x="2710929" y="1233473"/>
                </a:lnTo>
                <a:lnTo>
                  <a:pt x="0" y="1233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BD0570A-9675-5D25-4F9E-8FA966CB5FBB}"/>
              </a:ext>
            </a:extLst>
          </p:cNvPr>
          <p:cNvSpPr/>
          <p:nvPr/>
        </p:nvSpPr>
        <p:spPr>
          <a:xfrm>
            <a:off x="9891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551D4DB-E3DC-CB8D-94E8-57D5381CEC89}"/>
              </a:ext>
            </a:extLst>
          </p:cNvPr>
          <p:cNvSpPr/>
          <p:nvPr/>
        </p:nvSpPr>
        <p:spPr>
          <a:xfrm>
            <a:off x="15295372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5ED893C-BD7D-09BD-5523-F91D7B13867B}"/>
              </a:ext>
            </a:extLst>
          </p:cNvPr>
          <p:cNvSpPr/>
          <p:nvPr/>
        </p:nvSpPr>
        <p:spPr>
          <a:xfrm>
            <a:off x="839700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AAD84B8-39F2-A162-E524-C94A0D632EC4}"/>
              </a:ext>
            </a:extLst>
          </p:cNvPr>
          <p:cNvSpPr/>
          <p:nvPr/>
        </p:nvSpPr>
        <p:spPr>
          <a:xfrm>
            <a:off x="13801371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6C8FA82-7BF0-EE7A-3CC5-C2909E8210F0}"/>
              </a:ext>
            </a:extLst>
          </p:cNvPr>
          <p:cNvSpPr/>
          <p:nvPr/>
        </p:nvSpPr>
        <p:spPr>
          <a:xfrm>
            <a:off x="6902999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00084C9-DC50-D6C9-B14C-B9382960275C}"/>
              </a:ext>
            </a:extLst>
          </p:cNvPr>
          <p:cNvSpPr/>
          <p:nvPr/>
        </p:nvSpPr>
        <p:spPr>
          <a:xfrm>
            <a:off x="12307370" y="8115661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E9A30D-134C-26BF-AB71-5A9DF1406F1E}"/>
              </a:ext>
            </a:extLst>
          </p:cNvPr>
          <p:cNvSpPr/>
          <p:nvPr/>
        </p:nvSpPr>
        <p:spPr>
          <a:xfrm>
            <a:off x="249090" y="266701"/>
            <a:ext cx="17789820" cy="9563574"/>
          </a:xfrm>
          <a:custGeom>
            <a:avLst/>
            <a:gdLst>
              <a:gd name="connsiteX0" fmla="*/ 0 w 17789820"/>
              <a:gd name="connsiteY0" fmla="*/ 1593961 h 9563574"/>
              <a:gd name="connsiteX1" fmla="*/ 1593961 w 17789820"/>
              <a:gd name="connsiteY1" fmla="*/ 0 h 9563574"/>
              <a:gd name="connsiteX2" fmla="*/ 1885999 w 17789820"/>
              <a:gd name="connsiteY2" fmla="*/ 0 h 9563574"/>
              <a:gd name="connsiteX3" fmla="*/ 2324056 w 17789820"/>
              <a:gd name="connsiteY3" fmla="*/ 0 h 9563574"/>
              <a:gd name="connsiteX4" fmla="*/ 2762113 w 17789820"/>
              <a:gd name="connsiteY4" fmla="*/ 0 h 9563574"/>
              <a:gd name="connsiteX5" fmla="*/ 3200170 w 17789820"/>
              <a:gd name="connsiteY5" fmla="*/ 0 h 9563574"/>
              <a:gd name="connsiteX6" fmla="*/ 3346189 w 17789820"/>
              <a:gd name="connsiteY6" fmla="*/ 0 h 9563574"/>
              <a:gd name="connsiteX7" fmla="*/ 4222303 w 17789820"/>
              <a:gd name="connsiteY7" fmla="*/ 0 h 9563574"/>
              <a:gd name="connsiteX8" fmla="*/ 5098417 w 17789820"/>
              <a:gd name="connsiteY8" fmla="*/ 0 h 9563574"/>
              <a:gd name="connsiteX9" fmla="*/ 5244436 w 17789820"/>
              <a:gd name="connsiteY9" fmla="*/ 0 h 9563574"/>
              <a:gd name="connsiteX10" fmla="*/ 5536473 w 17789820"/>
              <a:gd name="connsiteY10" fmla="*/ 0 h 9563574"/>
              <a:gd name="connsiteX11" fmla="*/ 6120549 w 17789820"/>
              <a:gd name="connsiteY11" fmla="*/ 0 h 9563574"/>
              <a:gd name="connsiteX12" fmla="*/ 6850644 w 17789820"/>
              <a:gd name="connsiteY12" fmla="*/ 0 h 9563574"/>
              <a:gd name="connsiteX13" fmla="*/ 7288701 w 17789820"/>
              <a:gd name="connsiteY13" fmla="*/ 0 h 9563574"/>
              <a:gd name="connsiteX14" fmla="*/ 7580739 w 17789820"/>
              <a:gd name="connsiteY14" fmla="*/ 0 h 9563574"/>
              <a:gd name="connsiteX15" fmla="*/ 7872777 w 17789820"/>
              <a:gd name="connsiteY15" fmla="*/ 0 h 9563574"/>
              <a:gd name="connsiteX16" fmla="*/ 8602872 w 17789820"/>
              <a:gd name="connsiteY16" fmla="*/ 0 h 9563574"/>
              <a:gd name="connsiteX17" fmla="*/ 8748891 w 17789820"/>
              <a:gd name="connsiteY17" fmla="*/ 0 h 9563574"/>
              <a:gd name="connsiteX18" fmla="*/ 9186948 w 17789820"/>
              <a:gd name="connsiteY18" fmla="*/ 0 h 9563574"/>
              <a:gd name="connsiteX19" fmla="*/ 9771024 w 17789820"/>
              <a:gd name="connsiteY19" fmla="*/ 0 h 9563574"/>
              <a:gd name="connsiteX20" fmla="*/ 10063062 w 17789820"/>
              <a:gd name="connsiteY20" fmla="*/ 0 h 9563574"/>
              <a:gd name="connsiteX21" fmla="*/ 10939176 w 17789820"/>
              <a:gd name="connsiteY21" fmla="*/ 0 h 9563574"/>
              <a:gd name="connsiteX22" fmla="*/ 11085195 w 17789820"/>
              <a:gd name="connsiteY22" fmla="*/ 0 h 9563574"/>
              <a:gd name="connsiteX23" fmla="*/ 11231214 w 17789820"/>
              <a:gd name="connsiteY23" fmla="*/ 0 h 9563574"/>
              <a:gd name="connsiteX24" fmla="*/ 11669271 w 17789820"/>
              <a:gd name="connsiteY24" fmla="*/ 0 h 9563574"/>
              <a:gd name="connsiteX25" fmla="*/ 12253347 w 17789820"/>
              <a:gd name="connsiteY25" fmla="*/ 0 h 9563574"/>
              <a:gd name="connsiteX26" fmla="*/ 12983441 w 17789820"/>
              <a:gd name="connsiteY26" fmla="*/ 0 h 9563574"/>
              <a:gd name="connsiteX27" fmla="*/ 13713536 w 17789820"/>
              <a:gd name="connsiteY27" fmla="*/ 0 h 9563574"/>
              <a:gd name="connsiteX28" fmla="*/ 14589650 w 17789820"/>
              <a:gd name="connsiteY28" fmla="*/ 0 h 9563574"/>
              <a:gd name="connsiteX29" fmla="*/ 15173726 w 17789820"/>
              <a:gd name="connsiteY29" fmla="*/ 0 h 9563574"/>
              <a:gd name="connsiteX30" fmla="*/ 15319745 w 17789820"/>
              <a:gd name="connsiteY30" fmla="*/ 0 h 9563574"/>
              <a:gd name="connsiteX31" fmla="*/ 16195859 w 17789820"/>
              <a:gd name="connsiteY31" fmla="*/ 0 h 9563574"/>
              <a:gd name="connsiteX32" fmla="*/ 17789820 w 17789820"/>
              <a:gd name="connsiteY32" fmla="*/ 1593961 h 9563574"/>
              <a:gd name="connsiteX33" fmla="*/ 17789820 w 17789820"/>
              <a:gd name="connsiteY33" fmla="*/ 1982296 h 9563574"/>
              <a:gd name="connsiteX34" fmla="*/ 17789820 w 17789820"/>
              <a:gd name="connsiteY34" fmla="*/ 2689414 h 9563574"/>
              <a:gd name="connsiteX35" fmla="*/ 17789820 w 17789820"/>
              <a:gd name="connsiteY35" fmla="*/ 3141506 h 9563574"/>
              <a:gd name="connsiteX36" fmla="*/ 17789820 w 17789820"/>
              <a:gd name="connsiteY36" fmla="*/ 3848623 h 9563574"/>
              <a:gd name="connsiteX37" fmla="*/ 17789820 w 17789820"/>
              <a:gd name="connsiteY37" fmla="*/ 4236959 h 9563574"/>
              <a:gd name="connsiteX38" fmla="*/ 17789820 w 17789820"/>
              <a:gd name="connsiteY38" fmla="*/ 4880320 h 9563574"/>
              <a:gd name="connsiteX39" fmla="*/ 17789820 w 17789820"/>
              <a:gd name="connsiteY39" fmla="*/ 5587438 h 9563574"/>
              <a:gd name="connsiteX40" fmla="*/ 17789820 w 17789820"/>
              <a:gd name="connsiteY40" fmla="*/ 6230799 h 9563574"/>
              <a:gd name="connsiteX41" fmla="*/ 17789820 w 17789820"/>
              <a:gd name="connsiteY41" fmla="*/ 6746647 h 9563574"/>
              <a:gd name="connsiteX42" fmla="*/ 17789820 w 17789820"/>
              <a:gd name="connsiteY42" fmla="*/ 7326252 h 9563574"/>
              <a:gd name="connsiteX43" fmla="*/ 17789820 w 17789820"/>
              <a:gd name="connsiteY43" fmla="*/ 7969613 h 9563574"/>
              <a:gd name="connsiteX44" fmla="*/ 16195859 w 17789820"/>
              <a:gd name="connsiteY44" fmla="*/ 9563574 h 9563574"/>
              <a:gd name="connsiteX45" fmla="*/ 15465764 w 17789820"/>
              <a:gd name="connsiteY45" fmla="*/ 9563574 h 9563574"/>
              <a:gd name="connsiteX46" fmla="*/ 15319745 w 17789820"/>
              <a:gd name="connsiteY46" fmla="*/ 9563574 h 9563574"/>
              <a:gd name="connsiteX47" fmla="*/ 15173726 w 17789820"/>
              <a:gd name="connsiteY47" fmla="*/ 9563574 h 9563574"/>
              <a:gd name="connsiteX48" fmla="*/ 14297612 w 17789820"/>
              <a:gd name="connsiteY48" fmla="*/ 9563574 h 9563574"/>
              <a:gd name="connsiteX49" fmla="*/ 14151593 w 17789820"/>
              <a:gd name="connsiteY49" fmla="*/ 9563574 h 9563574"/>
              <a:gd name="connsiteX50" fmla="*/ 14005574 w 17789820"/>
              <a:gd name="connsiteY50" fmla="*/ 9563574 h 9563574"/>
              <a:gd name="connsiteX51" fmla="*/ 13275479 w 17789820"/>
              <a:gd name="connsiteY51" fmla="*/ 9563574 h 9563574"/>
              <a:gd name="connsiteX52" fmla="*/ 12399366 w 17789820"/>
              <a:gd name="connsiteY52" fmla="*/ 9563574 h 9563574"/>
              <a:gd name="connsiteX53" fmla="*/ 11523252 w 17789820"/>
              <a:gd name="connsiteY53" fmla="*/ 9563574 h 9563574"/>
              <a:gd name="connsiteX54" fmla="*/ 11085195 w 17789820"/>
              <a:gd name="connsiteY54" fmla="*/ 9563574 h 9563574"/>
              <a:gd name="connsiteX55" fmla="*/ 10209081 w 17789820"/>
              <a:gd name="connsiteY55" fmla="*/ 9563574 h 9563574"/>
              <a:gd name="connsiteX56" fmla="*/ 9478986 w 17789820"/>
              <a:gd name="connsiteY56" fmla="*/ 9563574 h 9563574"/>
              <a:gd name="connsiteX57" fmla="*/ 9332967 w 17789820"/>
              <a:gd name="connsiteY57" fmla="*/ 9563574 h 9563574"/>
              <a:gd name="connsiteX58" fmla="*/ 8894910 w 17789820"/>
              <a:gd name="connsiteY58" fmla="*/ 9563574 h 9563574"/>
              <a:gd name="connsiteX59" fmla="*/ 8018796 w 17789820"/>
              <a:gd name="connsiteY59" fmla="*/ 9563574 h 9563574"/>
              <a:gd name="connsiteX60" fmla="*/ 7142682 w 17789820"/>
              <a:gd name="connsiteY60" fmla="*/ 9563574 h 9563574"/>
              <a:gd name="connsiteX61" fmla="*/ 6704625 w 17789820"/>
              <a:gd name="connsiteY61" fmla="*/ 9563574 h 9563574"/>
              <a:gd name="connsiteX62" fmla="*/ 6266568 w 17789820"/>
              <a:gd name="connsiteY62" fmla="*/ 9563574 h 9563574"/>
              <a:gd name="connsiteX63" fmla="*/ 5536473 w 17789820"/>
              <a:gd name="connsiteY63" fmla="*/ 9563574 h 9563574"/>
              <a:gd name="connsiteX64" fmla="*/ 5244435 w 17789820"/>
              <a:gd name="connsiteY64" fmla="*/ 9563574 h 9563574"/>
              <a:gd name="connsiteX65" fmla="*/ 4952398 w 17789820"/>
              <a:gd name="connsiteY65" fmla="*/ 9563574 h 9563574"/>
              <a:gd name="connsiteX66" fmla="*/ 4514341 w 17789820"/>
              <a:gd name="connsiteY66" fmla="*/ 9563574 h 9563574"/>
              <a:gd name="connsiteX67" fmla="*/ 3930265 w 17789820"/>
              <a:gd name="connsiteY67" fmla="*/ 9563574 h 9563574"/>
              <a:gd name="connsiteX68" fmla="*/ 3492208 w 17789820"/>
              <a:gd name="connsiteY68" fmla="*/ 9563574 h 9563574"/>
              <a:gd name="connsiteX69" fmla="*/ 3200170 w 17789820"/>
              <a:gd name="connsiteY69" fmla="*/ 9563574 h 9563574"/>
              <a:gd name="connsiteX70" fmla="*/ 2908132 w 17789820"/>
              <a:gd name="connsiteY70" fmla="*/ 9563574 h 9563574"/>
              <a:gd name="connsiteX71" fmla="*/ 2324056 w 17789820"/>
              <a:gd name="connsiteY71" fmla="*/ 9563574 h 9563574"/>
              <a:gd name="connsiteX72" fmla="*/ 1593961 w 17789820"/>
              <a:gd name="connsiteY72" fmla="*/ 9563574 h 9563574"/>
              <a:gd name="connsiteX73" fmla="*/ 0 w 17789820"/>
              <a:gd name="connsiteY73" fmla="*/ 7969613 h 9563574"/>
              <a:gd name="connsiteX74" fmla="*/ 0 w 17789820"/>
              <a:gd name="connsiteY74" fmla="*/ 7390008 h 9563574"/>
              <a:gd name="connsiteX75" fmla="*/ 0 w 17789820"/>
              <a:gd name="connsiteY75" fmla="*/ 7001673 h 9563574"/>
              <a:gd name="connsiteX76" fmla="*/ 0 w 17789820"/>
              <a:gd name="connsiteY76" fmla="*/ 6613338 h 9563574"/>
              <a:gd name="connsiteX77" fmla="*/ 0 w 17789820"/>
              <a:gd name="connsiteY77" fmla="*/ 6097490 h 9563574"/>
              <a:gd name="connsiteX78" fmla="*/ 0 w 17789820"/>
              <a:gd name="connsiteY78" fmla="*/ 5645398 h 9563574"/>
              <a:gd name="connsiteX79" fmla="*/ 0 w 17789820"/>
              <a:gd name="connsiteY79" fmla="*/ 5065793 h 9563574"/>
              <a:gd name="connsiteX80" fmla="*/ 0 w 17789820"/>
              <a:gd name="connsiteY80" fmla="*/ 4677458 h 9563574"/>
              <a:gd name="connsiteX81" fmla="*/ 0 w 17789820"/>
              <a:gd name="connsiteY81" fmla="*/ 4289123 h 9563574"/>
              <a:gd name="connsiteX82" fmla="*/ 0 w 17789820"/>
              <a:gd name="connsiteY82" fmla="*/ 3582005 h 9563574"/>
              <a:gd name="connsiteX83" fmla="*/ 0 w 17789820"/>
              <a:gd name="connsiteY83" fmla="*/ 3193670 h 9563574"/>
              <a:gd name="connsiteX84" fmla="*/ 0 w 17789820"/>
              <a:gd name="connsiteY84" fmla="*/ 2677822 h 9563574"/>
              <a:gd name="connsiteX85" fmla="*/ 0 w 17789820"/>
              <a:gd name="connsiteY85" fmla="*/ 1593961 h 95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89820" h="9563574" fill="none" extrusionOk="0">
                <a:moveTo>
                  <a:pt x="0" y="1593961"/>
                </a:moveTo>
                <a:cubicBezTo>
                  <a:pt x="126534" y="524631"/>
                  <a:pt x="674979" y="18035"/>
                  <a:pt x="1593961" y="0"/>
                </a:cubicBezTo>
                <a:cubicBezTo>
                  <a:pt x="1699094" y="-6809"/>
                  <a:pt x="1824390" y="30708"/>
                  <a:pt x="1885999" y="0"/>
                </a:cubicBezTo>
                <a:cubicBezTo>
                  <a:pt x="1947608" y="-30708"/>
                  <a:pt x="2190217" y="23614"/>
                  <a:pt x="2324056" y="0"/>
                </a:cubicBezTo>
                <a:cubicBezTo>
                  <a:pt x="2457895" y="-23614"/>
                  <a:pt x="2632282" y="11819"/>
                  <a:pt x="2762113" y="0"/>
                </a:cubicBezTo>
                <a:cubicBezTo>
                  <a:pt x="2891944" y="-11819"/>
                  <a:pt x="3051304" y="37629"/>
                  <a:pt x="3200170" y="0"/>
                </a:cubicBezTo>
                <a:cubicBezTo>
                  <a:pt x="3349036" y="-37629"/>
                  <a:pt x="3299753" y="6105"/>
                  <a:pt x="3346189" y="0"/>
                </a:cubicBezTo>
                <a:cubicBezTo>
                  <a:pt x="3392625" y="-6105"/>
                  <a:pt x="3856834" y="82254"/>
                  <a:pt x="4222303" y="0"/>
                </a:cubicBezTo>
                <a:cubicBezTo>
                  <a:pt x="4587772" y="-82254"/>
                  <a:pt x="4851373" y="47039"/>
                  <a:pt x="5098417" y="0"/>
                </a:cubicBezTo>
                <a:cubicBezTo>
                  <a:pt x="5345461" y="-47039"/>
                  <a:pt x="5198551" y="7727"/>
                  <a:pt x="5244436" y="0"/>
                </a:cubicBezTo>
                <a:cubicBezTo>
                  <a:pt x="5290321" y="-7727"/>
                  <a:pt x="5425046" y="2631"/>
                  <a:pt x="5536473" y="0"/>
                </a:cubicBezTo>
                <a:cubicBezTo>
                  <a:pt x="5647900" y="-2631"/>
                  <a:pt x="5864458" y="24058"/>
                  <a:pt x="6120549" y="0"/>
                </a:cubicBezTo>
                <a:cubicBezTo>
                  <a:pt x="6376640" y="-24058"/>
                  <a:pt x="6516728" y="62970"/>
                  <a:pt x="6850644" y="0"/>
                </a:cubicBezTo>
                <a:cubicBezTo>
                  <a:pt x="7184561" y="-62970"/>
                  <a:pt x="7101842" y="51584"/>
                  <a:pt x="7288701" y="0"/>
                </a:cubicBezTo>
                <a:cubicBezTo>
                  <a:pt x="7475560" y="-51584"/>
                  <a:pt x="7520828" y="12069"/>
                  <a:pt x="7580739" y="0"/>
                </a:cubicBezTo>
                <a:cubicBezTo>
                  <a:pt x="7640650" y="-12069"/>
                  <a:pt x="7796608" y="33332"/>
                  <a:pt x="7872777" y="0"/>
                </a:cubicBezTo>
                <a:cubicBezTo>
                  <a:pt x="7948946" y="-33332"/>
                  <a:pt x="8453523" y="51407"/>
                  <a:pt x="8602872" y="0"/>
                </a:cubicBezTo>
                <a:cubicBezTo>
                  <a:pt x="8752222" y="-51407"/>
                  <a:pt x="8679964" y="516"/>
                  <a:pt x="8748891" y="0"/>
                </a:cubicBezTo>
                <a:cubicBezTo>
                  <a:pt x="8817818" y="-516"/>
                  <a:pt x="9085935" y="42216"/>
                  <a:pt x="9186948" y="0"/>
                </a:cubicBezTo>
                <a:cubicBezTo>
                  <a:pt x="9287961" y="-42216"/>
                  <a:pt x="9640939" y="34760"/>
                  <a:pt x="9771024" y="0"/>
                </a:cubicBezTo>
                <a:cubicBezTo>
                  <a:pt x="9901109" y="-34760"/>
                  <a:pt x="9986525" y="28582"/>
                  <a:pt x="10063062" y="0"/>
                </a:cubicBezTo>
                <a:cubicBezTo>
                  <a:pt x="10139599" y="-28582"/>
                  <a:pt x="10604116" y="82565"/>
                  <a:pt x="10939176" y="0"/>
                </a:cubicBezTo>
                <a:cubicBezTo>
                  <a:pt x="11274236" y="-82565"/>
                  <a:pt x="11025582" y="16111"/>
                  <a:pt x="11085195" y="0"/>
                </a:cubicBezTo>
                <a:cubicBezTo>
                  <a:pt x="11144808" y="-16111"/>
                  <a:pt x="11187638" y="12636"/>
                  <a:pt x="11231214" y="0"/>
                </a:cubicBezTo>
                <a:cubicBezTo>
                  <a:pt x="11274790" y="-12636"/>
                  <a:pt x="11451192" y="17215"/>
                  <a:pt x="11669271" y="0"/>
                </a:cubicBezTo>
                <a:cubicBezTo>
                  <a:pt x="11887350" y="-17215"/>
                  <a:pt x="12127303" y="57926"/>
                  <a:pt x="12253347" y="0"/>
                </a:cubicBezTo>
                <a:cubicBezTo>
                  <a:pt x="12379391" y="-57926"/>
                  <a:pt x="12776553" y="35768"/>
                  <a:pt x="12983441" y="0"/>
                </a:cubicBezTo>
                <a:cubicBezTo>
                  <a:pt x="13190329" y="-35768"/>
                  <a:pt x="13505791" y="86934"/>
                  <a:pt x="13713536" y="0"/>
                </a:cubicBezTo>
                <a:cubicBezTo>
                  <a:pt x="13921282" y="-86934"/>
                  <a:pt x="14176108" y="71152"/>
                  <a:pt x="14589650" y="0"/>
                </a:cubicBezTo>
                <a:cubicBezTo>
                  <a:pt x="15003192" y="-71152"/>
                  <a:pt x="15026964" y="43152"/>
                  <a:pt x="15173726" y="0"/>
                </a:cubicBezTo>
                <a:cubicBezTo>
                  <a:pt x="15320488" y="-43152"/>
                  <a:pt x="15274845" y="8615"/>
                  <a:pt x="15319745" y="0"/>
                </a:cubicBezTo>
                <a:cubicBezTo>
                  <a:pt x="15364645" y="-8615"/>
                  <a:pt x="15804336" y="28687"/>
                  <a:pt x="16195859" y="0"/>
                </a:cubicBezTo>
                <a:cubicBezTo>
                  <a:pt x="16957778" y="192384"/>
                  <a:pt x="17689906" y="770566"/>
                  <a:pt x="17789820" y="1593961"/>
                </a:cubicBezTo>
                <a:cubicBezTo>
                  <a:pt x="17816910" y="1716228"/>
                  <a:pt x="17773427" y="1793081"/>
                  <a:pt x="17789820" y="1982296"/>
                </a:cubicBezTo>
                <a:cubicBezTo>
                  <a:pt x="17806213" y="2171511"/>
                  <a:pt x="17751704" y="2421839"/>
                  <a:pt x="17789820" y="2689414"/>
                </a:cubicBezTo>
                <a:cubicBezTo>
                  <a:pt x="17827936" y="2956989"/>
                  <a:pt x="17745251" y="2978121"/>
                  <a:pt x="17789820" y="3141506"/>
                </a:cubicBezTo>
                <a:cubicBezTo>
                  <a:pt x="17834389" y="3304891"/>
                  <a:pt x="17772232" y="3657578"/>
                  <a:pt x="17789820" y="3848623"/>
                </a:cubicBezTo>
                <a:cubicBezTo>
                  <a:pt x="17807408" y="4039668"/>
                  <a:pt x="17777130" y="4147555"/>
                  <a:pt x="17789820" y="4236959"/>
                </a:cubicBezTo>
                <a:cubicBezTo>
                  <a:pt x="17802510" y="4326363"/>
                  <a:pt x="17766673" y="4749628"/>
                  <a:pt x="17789820" y="4880320"/>
                </a:cubicBezTo>
                <a:cubicBezTo>
                  <a:pt x="17812967" y="5011012"/>
                  <a:pt x="17717087" y="5288850"/>
                  <a:pt x="17789820" y="5587438"/>
                </a:cubicBezTo>
                <a:cubicBezTo>
                  <a:pt x="17862553" y="5886026"/>
                  <a:pt x="17761265" y="6042750"/>
                  <a:pt x="17789820" y="6230799"/>
                </a:cubicBezTo>
                <a:cubicBezTo>
                  <a:pt x="17818375" y="6418848"/>
                  <a:pt x="17756433" y="6613259"/>
                  <a:pt x="17789820" y="6746647"/>
                </a:cubicBezTo>
                <a:cubicBezTo>
                  <a:pt x="17823207" y="6880035"/>
                  <a:pt x="17738107" y="7054140"/>
                  <a:pt x="17789820" y="7326252"/>
                </a:cubicBezTo>
                <a:cubicBezTo>
                  <a:pt x="17841533" y="7598365"/>
                  <a:pt x="17763385" y="7684108"/>
                  <a:pt x="17789820" y="7969613"/>
                </a:cubicBezTo>
                <a:cubicBezTo>
                  <a:pt x="17969711" y="8851714"/>
                  <a:pt x="17148572" y="9484868"/>
                  <a:pt x="16195859" y="9563574"/>
                </a:cubicBezTo>
                <a:cubicBezTo>
                  <a:pt x="16014500" y="9590008"/>
                  <a:pt x="15810847" y="9546771"/>
                  <a:pt x="15465764" y="9563574"/>
                </a:cubicBezTo>
                <a:cubicBezTo>
                  <a:pt x="15120682" y="9580377"/>
                  <a:pt x="15378770" y="9557325"/>
                  <a:pt x="15319745" y="9563574"/>
                </a:cubicBezTo>
                <a:cubicBezTo>
                  <a:pt x="15260720" y="9569823"/>
                  <a:pt x="15237170" y="9550992"/>
                  <a:pt x="15173726" y="9563574"/>
                </a:cubicBezTo>
                <a:cubicBezTo>
                  <a:pt x="15110282" y="9576156"/>
                  <a:pt x="14652356" y="9553162"/>
                  <a:pt x="14297612" y="9563574"/>
                </a:cubicBezTo>
                <a:cubicBezTo>
                  <a:pt x="13942868" y="9573986"/>
                  <a:pt x="14223284" y="9548954"/>
                  <a:pt x="14151593" y="9563574"/>
                </a:cubicBezTo>
                <a:cubicBezTo>
                  <a:pt x="14079902" y="9578194"/>
                  <a:pt x="14045262" y="9561692"/>
                  <a:pt x="14005574" y="9563574"/>
                </a:cubicBezTo>
                <a:cubicBezTo>
                  <a:pt x="13965886" y="9565456"/>
                  <a:pt x="13601441" y="9550466"/>
                  <a:pt x="13275479" y="9563574"/>
                </a:cubicBezTo>
                <a:cubicBezTo>
                  <a:pt x="12949518" y="9576682"/>
                  <a:pt x="12652804" y="9460647"/>
                  <a:pt x="12399366" y="9563574"/>
                </a:cubicBezTo>
                <a:cubicBezTo>
                  <a:pt x="12145928" y="9666501"/>
                  <a:pt x="11765285" y="9546624"/>
                  <a:pt x="11523252" y="9563574"/>
                </a:cubicBezTo>
                <a:cubicBezTo>
                  <a:pt x="11281219" y="9580524"/>
                  <a:pt x="11197797" y="9539942"/>
                  <a:pt x="11085195" y="9563574"/>
                </a:cubicBezTo>
                <a:cubicBezTo>
                  <a:pt x="10972593" y="9587206"/>
                  <a:pt x="10555940" y="9494246"/>
                  <a:pt x="10209081" y="9563574"/>
                </a:cubicBezTo>
                <a:cubicBezTo>
                  <a:pt x="9862222" y="9632902"/>
                  <a:pt x="9698965" y="9544901"/>
                  <a:pt x="9478986" y="9563574"/>
                </a:cubicBezTo>
                <a:cubicBezTo>
                  <a:pt x="9259007" y="9582247"/>
                  <a:pt x="9381928" y="9559299"/>
                  <a:pt x="9332967" y="9563574"/>
                </a:cubicBezTo>
                <a:cubicBezTo>
                  <a:pt x="9284006" y="9567849"/>
                  <a:pt x="9089717" y="9561659"/>
                  <a:pt x="8894910" y="9563574"/>
                </a:cubicBezTo>
                <a:cubicBezTo>
                  <a:pt x="8700103" y="9565489"/>
                  <a:pt x="8212042" y="9531398"/>
                  <a:pt x="8018796" y="9563574"/>
                </a:cubicBezTo>
                <a:cubicBezTo>
                  <a:pt x="7825550" y="9595750"/>
                  <a:pt x="7534088" y="9494530"/>
                  <a:pt x="7142682" y="9563574"/>
                </a:cubicBezTo>
                <a:cubicBezTo>
                  <a:pt x="6751276" y="9632618"/>
                  <a:pt x="6896035" y="9521808"/>
                  <a:pt x="6704625" y="9563574"/>
                </a:cubicBezTo>
                <a:cubicBezTo>
                  <a:pt x="6513215" y="9605340"/>
                  <a:pt x="6438244" y="9545570"/>
                  <a:pt x="6266568" y="9563574"/>
                </a:cubicBezTo>
                <a:cubicBezTo>
                  <a:pt x="6094892" y="9581578"/>
                  <a:pt x="5821285" y="9494693"/>
                  <a:pt x="5536473" y="9563574"/>
                </a:cubicBezTo>
                <a:cubicBezTo>
                  <a:pt x="5251661" y="9632455"/>
                  <a:pt x="5332426" y="9551599"/>
                  <a:pt x="5244435" y="9563574"/>
                </a:cubicBezTo>
                <a:cubicBezTo>
                  <a:pt x="5156444" y="9575549"/>
                  <a:pt x="5057731" y="9531310"/>
                  <a:pt x="4952398" y="9563574"/>
                </a:cubicBezTo>
                <a:cubicBezTo>
                  <a:pt x="4847065" y="9595838"/>
                  <a:pt x="4726943" y="9555027"/>
                  <a:pt x="4514341" y="9563574"/>
                </a:cubicBezTo>
                <a:cubicBezTo>
                  <a:pt x="4301739" y="9572121"/>
                  <a:pt x="4122945" y="9521871"/>
                  <a:pt x="3930265" y="9563574"/>
                </a:cubicBezTo>
                <a:cubicBezTo>
                  <a:pt x="3737585" y="9605277"/>
                  <a:pt x="3692916" y="9536594"/>
                  <a:pt x="3492208" y="9563574"/>
                </a:cubicBezTo>
                <a:cubicBezTo>
                  <a:pt x="3291500" y="9590554"/>
                  <a:pt x="3332438" y="9542994"/>
                  <a:pt x="3200170" y="9563574"/>
                </a:cubicBezTo>
                <a:cubicBezTo>
                  <a:pt x="3067902" y="9584154"/>
                  <a:pt x="2993838" y="9548474"/>
                  <a:pt x="2908132" y="9563574"/>
                </a:cubicBezTo>
                <a:cubicBezTo>
                  <a:pt x="2822426" y="9578674"/>
                  <a:pt x="2601133" y="9537130"/>
                  <a:pt x="2324056" y="9563574"/>
                </a:cubicBezTo>
                <a:cubicBezTo>
                  <a:pt x="2046979" y="9590018"/>
                  <a:pt x="1773864" y="9477110"/>
                  <a:pt x="1593961" y="9563574"/>
                </a:cubicBezTo>
                <a:cubicBezTo>
                  <a:pt x="650300" y="9634249"/>
                  <a:pt x="236233" y="8850671"/>
                  <a:pt x="0" y="7969613"/>
                </a:cubicBezTo>
                <a:cubicBezTo>
                  <a:pt x="-61877" y="7772905"/>
                  <a:pt x="44070" y="7639175"/>
                  <a:pt x="0" y="7390008"/>
                </a:cubicBezTo>
                <a:cubicBezTo>
                  <a:pt x="-44070" y="7140842"/>
                  <a:pt x="8693" y="7085616"/>
                  <a:pt x="0" y="7001673"/>
                </a:cubicBezTo>
                <a:cubicBezTo>
                  <a:pt x="-8693" y="6917730"/>
                  <a:pt x="254" y="6778243"/>
                  <a:pt x="0" y="6613338"/>
                </a:cubicBezTo>
                <a:cubicBezTo>
                  <a:pt x="-254" y="6448434"/>
                  <a:pt x="39013" y="6219111"/>
                  <a:pt x="0" y="6097490"/>
                </a:cubicBezTo>
                <a:cubicBezTo>
                  <a:pt x="-39013" y="5975869"/>
                  <a:pt x="51269" y="5740171"/>
                  <a:pt x="0" y="5645398"/>
                </a:cubicBezTo>
                <a:cubicBezTo>
                  <a:pt x="-51269" y="5550625"/>
                  <a:pt x="7217" y="5251737"/>
                  <a:pt x="0" y="5065793"/>
                </a:cubicBezTo>
                <a:cubicBezTo>
                  <a:pt x="-7217" y="4879850"/>
                  <a:pt x="40047" y="4830265"/>
                  <a:pt x="0" y="4677458"/>
                </a:cubicBezTo>
                <a:cubicBezTo>
                  <a:pt x="-40047" y="4524652"/>
                  <a:pt x="5983" y="4378270"/>
                  <a:pt x="0" y="4289123"/>
                </a:cubicBezTo>
                <a:cubicBezTo>
                  <a:pt x="-5983" y="4199977"/>
                  <a:pt x="80353" y="3773064"/>
                  <a:pt x="0" y="3582005"/>
                </a:cubicBezTo>
                <a:cubicBezTo>
                  <a:pt x="-80353" y="3390946"/>
                  <a:pt x="43850" y="3358622"/>
                  <a:pt x="0" y="3193670"/>
                </a:cubicBezTo>
                <a:cubicBezTo>
                  <a:pt x="-43850" y="3028718"/>
                  <a:pt x="36092" y="2892954"/>
                  <a:pt x="0" y="2677822"/>
                </a:cubicBezTo>
                <a:cubicBezTo>
                  <a:pt x="-36092" y="2462690"/>
                  <a:pt x="45953" y="1894863"/>
                  <a:pt x="0" y="1593961"/>
                </a:cubicBezTo>
                <a:close/>
              </a:path>
              <a:path w="17789820" h="9563574" stroke="0" extrusionOk="0">
                <a:moveTo>
                  <a:pt x="0" y="1593961"/>
                </a:moveTo>
                <a:cubicBezTo>
                  <a:pt x="-173877" y="606390"/>
                  <a:pt x="649416" y="24105"/>
                  <a:pt x="1593961" y="0"/>
                </a:cubicBezTo>
                <a:cubicBezTo>
                  <a:pt x="1939061" y="-36478"/>
                  <a:pt x="2191096" y="81503"/>
                  <a:pt x="2470075" y="0"/>
                </a:cubicBezTo>
                <a:cubicBezTo>
                  <a:pt x="2749054" y="-81503"/>
                  <a:pt x="2725747" y="44561"/>
                  <a:pt x="2908132" y="0"/>
                </a:cubicBezTo>
                <a:cubicBezTo>
                  <a:pt x="3090517" y="-44561"/>
                  <a:pt x="3055251" y="27898"/>
                  <a:pt x="3200170" y="0"/>
                </a:cubicBezTo>
                <a:cubicBezTo>
                  <a:pt x="3345089" y="-27898"/>
                  <a:pt x="3744290" y="76185"/>
                  <a:pt x="3930265" y="0"/>
                </a:cubicBezTo>
                <a:cubicBezTo>
                  <a:pt x="4116240" y="-76185"/>
                  <a:pt x="4234889" y="36716"/>
                  <a:pt x="4368322" y="0"/>
                </a:cubicBezTo>
                <a:cubicBezTo>
                  <a:pt x="4501755" y="-36716"/>
                  <a:pt x="4999926" y="91939"/>
                  <a:pt x="5244436" y="0"/>
                </a:cubicBezTo>
                <a:cubicBezTo>
                  <a:pt x="5488946" y="-91939"/>
                  <a:pt x="5433543" y="13912"/>
                  <a:pt x="5536473" y="0"/>
                </a:cubicBezTo>
                <a:cubicBezTo>
                  <a:pt x="5639403" y="-13912"/>
                  <a:pt x="6092897" y="70670"/>
                  <a:pt x="6412587" y="0"/>
                </a:cubicBezTo>
                <a:cubicBezTo>
                  <a:pt x="6732277" y="-70670"/>
                  <a:pt x="6491167" y="9881"/>
                  <a:pt x="6558606" y="0"/>
                </a:cubicBezTo>
                <a:cubicBezTo>
                  <a:pt x="6626045" y="-9881"/>
                  <a:pt x="6970898" y="25281"/>
                  <a:pt x="7142682" y="0"/>
                </a:cubicBezTo>
                <a:cubicBezTo>
                  <a:pt x="7314466" y="-25281"/>
                  <a:pt x="7595933" y="53012"/>
                  <a:pt x="7726758" y="0"/>
                </a:cubicBezTo>
                <a:cubicBezTo>
                  <a:pt x="7857583" y="-53012"/>
                  <a:pt x="8024274" y="8792"/>
                  <a:pt x="8164815" y="0"/>
                </a:cubicBezTo>
                <a:cubicBezTo>
                  <a:pt x="8305356" y="-8792"/>
                  <a:pt x="8686582" y="53546"/>
                  <a:pt x="9040929" y="0"/>
                </a:cubicBezTo>
                <a:cubicBezTo>
                  <a:pt x="9395276" y="-53546"/>
                  <a:pt x="9638344" y="77009"/>
                  <a:pt x="9917043" y="0"/>
                </a:cubicBezTo>
                <a:cubicBezTo>
                  <a:pt x="10195742" y="-77009"/>
                  <a:pt x="10090857" y="186"/>
                  <a:pt x="10209081" y="0"/>
                </a:cubicBezTo>
                <a:cubicBezTo>
                  <a:pt x="10327305" y="-186"/>
                  <a:pt x="10569252" y="62226"/>
                  <a:pt x="10793157" y="0"/>
                </a:cubicBezTo>
                <a:cubicBezTo>
                  <a:pt x="11017062" y="-62226"/>
                  <a:pt x="11233663" y="93823"/>
                  <a:pt x="11669271" y="0"/>
                </a:cubicBezTo>
                <a:cubicBezTo>
                  <a:pt x="12104879" y="-93823"/>
                  <a:pt x="11977170" y="7437"/>
                  <a:pt x="12253347" y="0"/>
                </a:cubicBezTo>
                <a:cubicBezTo>
                  <a:pt x="12529524" y="-7437"/>
                  <a:pt x="12340403" y="9951"/>
                  <a:pt x="12399366" y="0"/>
                </a:cubicBezTo>
                <a:cubicBezTo>
                  <a:pt x="12458329" y="-9951"/>
                  <a:pt x="12583892" y="3316"/>
                  <a:pt x="12691403" y="0"/>
                </a:cubicBezTo>
                <a:cubicBezTo>
                  <a:pt x="12798914" y="-3316"/>
                  <a:pt x="13325381" y="67972"/>
                  <a:pt x="13567517" y="0"/>
                </a:cubicBezTo>
                <a:cubicBezTo>
                  <a:pt x="13809653" y="-67972"/>
                  <a:pt x="13937640" y="1122"/>
                  <a:pt x="14151593" y="0"/>
                </a:cubicBezTo>
                <a:cubicBezTo>
                  <a:pt x="14365546" y="-1122"/>
                  <a:pt x="14299411" y="29612"/>
                  <a:pt x="14443631" y="0"/>
                </a:cubicBezTo>
                <a:cubicBezTo>
                  <a:pt x="14587851" y="-29612"/>
                  <a:pt x="14831510" y="33910"/>
                  <a:pt x="15027707" y="0"/>
                </a:cubicBezTo>
                <a:cubicBezTo>
                  <a:pt x="15223904" y="-33910"/>
                  <a:pt x="15107939" y="6875"/>
                  <a:pt x="15173726" y="0"/>
                </a:cubicBezTo>
                <a:cubicBezTo>
                  <a:pt x="15239513" y="-6875"/>
                  <a:pt x="15258236" y="12922"/>
                  <a:pt x="15319745" y="0"/>
                </a:cubicBezTo>
                <a:cubicBezTo>
                  <a:pt x="15381254" y="-12922"/>
                  <a:pt x="15873911" y="22041"/>
                  <a:pt x="16195859" y="0"/>
                </a:cubicBezTo>
                <a:cubicBezTo>
                  <a:pt x="17095383" y="6721"/>
                  <a:pt x="17849308" y="914020"/>
                  <a:pt x="17789820" y="1593961"/>
                </a:cubicBezTo>
                <a:cubicBezTo>
                  <a:pt x="17802355" y="1703410"/>
                  <a:pt x="17780987" y="1852661"/>
                  <a:pt x="17789820" y="1982296"/>
                </a:cubicBezTo>
                <a:cubicBezTo>
                  <a:pt x="17798653" y="2111931"/>
                  <a:pt x="17758569" y="2461880"/>
                  <a:pt x="17789820" y="2625657"/>
                </a:cubicBezTo>
                <a:cubicBezTo>
                  <a:pt x="17821071" y="2789434"/>
                  <a:pt x="17763889" y="2894554"/>
                  <a:pt x="17789820" y="3013993"/>
                </a:cubicBezTo>
                <a:cubicBezTo>
                  <a:pt x="17815751" y="3133432"/>
                  <a:pt x="17771812" y="3465486"/>
                  <a:pt x="17789820" y="3657354"/>
                </a:cubicBezTo>
                <a:cubicBezTo>
                  <a:pt x="17807828" y="3849222"/>
                  <a:pt x="17765608" y="3919090"/>
                  <a:pt x="17789820" y="4109446"/>
                </a:cubicBezTo>
                <a:cubicBezTo>
                  <a:pt x="17814032" y="4299802"/>
                  <a:pt x="17783789" y="4339234"/>
                  <a:pt x="17789820" y="4497781"/>
                </a:cubicBezTo>
                <a:cubicBezTo>
                  <a:pt x="17795851" y="4656328"/>
                  <a:pt x="17750666" y="4792311"/>
                  <a:pt x="17789820" y="4949872"/>
                </a:cubicBezTo>
                <a:cubicBezTo>
                  <a:pt x="17828974" y="5107433"/>
                  <a:pt x="17733649" y="5286643"/>
                  <a:pt x="17789820" y="5593234"/>
                </a:cubicBezTo>
                <a:cubicBezTo>
                  <a:pt x="17845991" y="5899825"/>
                  <a:pt x="17745633" y="5943805"/>
                  <a:pt x="17789820" y="6045325"/>
                </a:cubicBezTo>
                <a:cubicBezTo>
                  <a:pt x="17834007" y="6146845"/>
                  <a:pt x="17750388" y="6314343"/>
                  <a:pt x="17789820" y="6433660"/>
                </a:cubicBezTo>
                <a:cubicBezTo>
                  <a:pt x="17829252" y="6552978"/>
                  <a:pt x="17748329" y="6714853"/>
                  <a:pt x="17789820" y="6885752"/>
                </a:cubicBezTo>
                <a:cubicBezTo>
                  <a:pt x="17831311" y="7056651"/>
                  <a:pt x="17785367" y="7273783"/>
                  <a:pt x="17789820" y="7401600"/>
                </a:cubicBezTo>
                <a:cubicBezTo>
                  <a:pt x="17794273" y="7529417"/>
                  <a:pt x="17788656" y="7739368"/>
                  <a:pt x="17789820" y="7969613"/>
                </a:cubicBezTo>
                <a:cubicBezTo>
                  <a:pt x="17625402" y="9013147"/>
                  <a:pt x="17223541" y="9596647"/>
                  <a:pt x="16195859" y="9563574"/>
                </a:cubicBezTo>
                <a:cubicBezTo>
                  <a:pt x="15789234" y="9592387"/>
                  <a:pt x="15744747" y="9487221"/>
                  <a:pt x="15319745" y="9563574"/>
                </a:cubicBezTo>
                <a:cubicBezTo>
                  <a:pt x="14894743" y="9639927"/>
                  <a:pt x="14683986" y="9522979"/>
                  <a:pt x="14443631" y="9563574"/>
                </a:cubicBezTo>
                <a:cubicBezTo>
                  <a:pt x="14203276" y="9604169"/>
                  <a:pt x="14030010" y="9492944"/>
                  <a:pt x="13713536" y="9563574"/>
                </a:cubicBezTo>
                <a:cubicBezTo>
                  <a:pt x="13397062" y="9634204"/>
                  <a:pt x="13416766" y="9557129"/>
                  <a:pt x="13275479" y="9563574"/>
                </a:cubicBezTo>
                <a:cubicBezTo>
                  <a:pt x="13134192" y="9570019"/>
                  <a:pt x="12702243" y="9523911"/>
                  <a:pt x="12545385" y="9563574"/>
                </a:cubicBezTo>
                <a:cubicBezTo>
                  <a:pt x="12388527" y="9603237"/>
                  <a:pt x="12367102" y="9552287"/>
                  <a:pt x="12253347" y="9563574"/>
                </a:cubicBezTo>
                <a:cubicBezTo>
                  <a:pt x="12139592" y="9574861"/>
                  <a:pt x="11823396" y="9525298"/>
                  <a:pt x="11669271" y="9563574"/>
                </a:cubicBezTo>
                <a:cubicBezTo>
                  <a:pt x="11515146" y="9601850"/>
                  <a:pt x="11591969" y="9562270"/>
                  <a:pt x="11523252" y="9563574"/>
                </a:cubicBezTo>
                <a:cubicBezTo>
                  <a:pt x="11454535" y="9564878"/>
                  <a:pt x="11057475" y="9521717"/>
                  <a:pt x="10647138" y="9563574"/>
                </a:cubicBezTo>
                <a:cubicBezTo>
                  <a:pt x="10236801" y="9605431"/>
                  <a:pt x="10254750" y="9543181"/>
                  <a:pt x="10063062" y="9563574"/>
                </a:cubicBezTo>
                <a:cubicBezTo>
                  <a:pt x="9871374" y="9583967"/>
                  <a:pt x="9520140" y="9499820"/>
                  <a:pt x="9186948" y="9563574"/>
                </a:cubicBezTo>
                <a:cubicBezTo>
                  <a:pt x="8853756" y="9627328"/>
                  <a:pt x="8943327" y="9512360"/>
                  <a:pt x="8748891" y="9563574"/>
                </a:cubicBezTo>
                <a:cubicBezTo>
                  <a:pt x="8554455" y="9614788"/>
                  <a:pt x="8553799" y="9543990"/>
                  <a:pt x="8456853" y="9563574"/>
                </a:cubicBezTo>
                <a:cubicBezTo>
                  <a:pt x="8359907" y="9583158"/>
                  <a:pt x="8021197" y="9495592"/>
                  <a:pt x="7872777" y="9563574"/>
                </a:cubicBezTo>
                <a:cubicBezTo>
                  <a:pt x="7724357" y="9631556"/>
                  <a:pt x="7362891" y="9504163"/>
                  <a:pt x="7142682" y="9563574"/>
                </a:cubicBezTo>
                <a:cubicBezTo>
                  <a:pt x="6922474" y="9622985"/>
                  <a:pt x="6613857" y="9510923"/>
                  <a:pt x="6266568" y="9563574"/>
                </a:cubicBezTo>
                <a:cubicBezTo>
                  <a:pt x="5919279" y="9616225"/>
                  <a:pt x="5825490" y="9503131"/>
                  <a:pt x="5536473" y="9563574"/>
                </a:cubicBezTo>
                <a:cubicBezTo>
                  <a:pt x="5247457" y="9624017"/>
                  <a:pt x="4897268" y="9486266"/>
                  <a:pt x="4660360" y="9563574"/>
                </a:cubicBezTo>
                <a:cubicBezTo>
                  <a:pt x="4423452" y="9640882"/>
                  <a:pt x="4120773" y="9553381"/>
                  <a:pt x="3930265" y="9563574"/>
                </a:cubicBezTo>
                <a:cubicBezTo>
                  <a:pt x="3739757" y="9573767"/>
                  <a:pt x="3783155" y="9530438"/>
                  <a:pt x="3638227" y="9563574"/>
                </a:cubicBezTo>
                <a:cubicBezTo>
                  <a:pt x="3493299" y="9596710"/>
                  <a:pt x="3147468" y="9495923"/>
                  <a:pt x="2908132" y="9563574"/>
                </a:cubicBezTo>
                <a:cubicBezTo>
                  <a:pt x="2668796" y="9631225"/>
                  <a:pt x="2636150" y="9552523"/>
                  <a:pt x="2470075" y="9563574"/>
                </a:cubicBezTo>
                <a:cubicBezTo>
                  <a:pt x="2304000" y="9574625"/>
                  <a:pt x="2260207" y="9557138"/>
                  <a:pt x="2178037" y="9563574"/>
                </a:cubicBezTo>
                <a:cubicBezTo>
                  <a:pt x="2095867" y="9570010"/>
                  <a:pt x="1756791" y="9495557"/>
                  <a:pt x="1593961" y="9563574"/>
                </a:cubicBezTo>
                <a:cubicBezTo>
                  <a:pt x="712635" y="9537523"/>
                  <a:pt x="92179" y="8673464"/>
                  <a:pt x="0" y="7969613"/>
                </a:cubicBezTo>
                <a:cubicBezTo>
                  <a:pt x="-1672" y="7762047"/>
                  <a:pt x="37642" y="7700322"/>
                  <a:pt x="0" y="7453765"/>
                </a:cubicBezTo>
                <a:cubicBezTo>
                  <a:pt x="-37642" y="7207208"/>
                  <a:pt x="8473" y="7162092"/>
                  <a:pt x="0" y="6874160"/>
                </a:cubicBezTo>
                <a:cubicBezTo>
                  <a:pt x="-8473" y="6586228"/>
                  <a:pt x="11759" y="6510612"/>
                  <a:pt x="0" y="6358312"/>
                </a:cubicBezTo>
                <a:cubicBezTo>
                  <a:pt x="-11759" y="6206012"/>
                  <a:pt x="63422" y="5964681"/>
                  <a:pt x="0" y="5651194"/>
                </a:cubicBezTo>
                <a:cubicBezTo>
                  <a:pt x="-63422" y="5337707"/>
                  <a:pt x="13016" y="5304788"/>
                  <a:pt x="0" y="5199102"/>
                </a:cubicBezTo>
                <a:cubicBezTo>
                  <a:pt x="-13016" y="5093416"/>
                  <a:pt x="52025" y="4807436"/>
                  <a:pt x="0" y="4491985"/>
                </a:cubicBezTo>
                <a:cubicBezTo>
                  <a:pt x="-52025" y="4176534"/>
                  <a:pt x="52211" y="4183322"/>
                  <a:pt x="0" y="4039893"/>
                </a:cubicBezTo>
                <a:cubicBezTo>
                  <a:pt x="-52211" y="3896464"/>
                  <a:pt x="61354" y="3607504"/>
                  <a:pt x="0" y="3396532"/>
                </a:cubicBezTo>
                <a:cubicBezTo>
                  <a:pt x="-61354" y="3185560"/>
                  <a:pt x="13704" y="2892831"/>
                  <a:pt x="0" y="2689414"/>
                </a:cubicBezTo>
                <a:cubicBezTo>
                  <a:pt x="-13704" y="2485997"/>
                  <a:pt x="35074" y="2414727"/>
                  <a:pt x="0" y="2301079"/>
                </a:cubicBezTo>
                <a:cubicBezTo>
                  <a:pt x="-35074" y="2187432"/>
                  <a:pt x="36892" y="1812518"/>
                  <a:pt x="0" y="1593961"/>
                </a:cubicBezTo>
                <a:close/>
              </a:path>
            </a:pathLst>
          </a:custGeom>
          <a:solidFill>
            <a:srgbClr val="FFFBCF"/>
          </a:solidFill>
          <a:ln w="762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5957E3-F1DA-2EA4-6A59-B6175D58BEA2}"/>
              </a:ext>
            </a:extLst>
          </p:cNvPr>
          <p:cNvSpPr txBox="1"/>
          <p:nvPr/>
        </p:nvSpPr>
        <p:spPr>
          <a:xfrm>
            <a:off x="962790" y="975545"/>
            <a:ext cx="12774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5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/>
              </a:rPr>
              <a:t>Hoạt động 2: Tập 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AEC84-4CE9-25E7-FA47-BEE95AA46110}"/>
              </a:ext>
            </a:extLst>
          </p:cNvPr>
          <p:cNvSpPr txBox="1"/>
          <p:nvPr/>
        </p:nvSpPr>
        <p:spPr>
          <a:xfrm>
            <a:off x="630982" y="1977382"/>
            <a:ext cx="1702603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40FF"/>
                </a:solidFill>
                <a:effectLst/>
                <a:latin typeface="UTM Avo" panose="02040603050506020204" pitchFamily="18"/>
              </a:rPr>
              <a:t>Chú bé trên cung trăng</a:t>
            </a:r>
          </a:p>
          <a:p>
            <a:pPr indent="180000" algn="just"/>
            <a:r>
              <a:rPr lang="en-US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	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(1)</a:t>
            </a:r>
            <a:r>
              <a:rPr lang="vi-VN" sz="5000" dirty="0">
                <a:effectLst/>
                <a:latin typeface="UTM Avo" panose="02040603050506020204" pitchFamily="18"/>
              </a:rPr>
              <a:t>Những đêm trăng, bà thường chỉ cho Bi ba bóng đen mờ trên Mặt Trăng. 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(2)</a:t>
            </a:r>
            <a:r>
              <a:rPr lang="vi-VN" sz="5000" dirty="0">
                <a:effectLst/>
                <a:latin typeface="UTM Avo" panose="02040603050506020204" pitchFamily="18"/>
              </a:rPr>
              <a:t>Trông chúng giống một gốc đa, một con nghé và một chú bé.</a:t>
            </a:r>
          </a:p>
          <a:p>
            <a:pPr indent="180000" algn="just"/>
            <a:r>
              <a:rPr lang="en-US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	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(3)</a:t>
            </a:r>
            <a:r>
              <a:rPr lang="vi-VN" sz="5000" dirty="0">
                <a:effectLst/>
                <a:latin typeface="UTM Avo" panose="02040603050506020204" pitchFamily="18"/>
              </a:rPr>
              <a:t>Bà kể: Xưa kia chú bé ở trần gian. 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(4)</a:t>
            </a:r>
            <a:r>
              <a:rPr lang="vi-VN" sz="5000" dirty="0">
                <a:effectLst/>
                <a:latin typeface="UTM Avo" panose="02040603050506020204" pitchFamily="18"/>
              </a:rPr>
              <a:t>Một cơn gió đã cuốn chú cùng gốc đa và nghé lên cung trăng. </a:t>
            </a:r>
            <a:r>
              <a:rPr lang="vi-VN" sz="5000" b="1" dirty="0">
                <a:solidFill>
                  <a:srgbClr val="FF0000"/>
                </a:solidFill>
                <a:latin typeface="UTM Avo" panose="02040603050506020204" pitchFamily="18"/>
              </a:rPr>
              <a:t>(5)</a:t>
            </a:r>
            <a:r>
              <a:rPr lang="vi-VN" sz="5000" dirty="0">
                <a:effectLst/>
                <a:latin typeface="UTM Avo" panose="02040603050506020204" pitchFamily="18"/>
              </a:rPr>
              <a:t>Trên đó, chú rất buồn vì nhớ nhà.</a:t>
            </a:r>
          </a:p>
          <a:p>
            <a:pPr indent="180000" algn="just"/>
            <a:r>
              <a:rPr lang="en-US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	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(6)</a:t>
            </a:r>
            <a:r>
              <a:rPr lang="vi-VN" sz="5000" dirty="0">
                <a:effectLst/>
                <a:latin typeface="UTM Avo" panose="02040603050506020204" pitchFamily="18"/>
              </a:rPr>
              <a:t>Nhưng mặt đất quá xa. </a:t>
            </a:r>
            <a:r>
              <a:rPr lang="vi-VN" sz="5000" b="1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(7)</a:t>
            </a:r>
            <a:r>
              <a:rPr lang="vi-VN" sz="5000" dirty="0">
                <a:effectLst/>
                <a:latin typeface="UTM Avo" panose="02040603050506020204" pitchFamily="18"/>
              </a:rPr>
              <a:t>Chú bé không về được nữa.</a:t>
            </a:r>
          </a:p>
          <a:p>
            <a:pPr algn="r"/>
            <a:r>
              <a:rPr lang="vi-VN" sz="5000" dirty="0">
                <a:effectLst/>
                <a:latin typeface="UTM Avo" panose="02040603050506020204" pitchFamily="18"/>
              </a:rPr>
              <a:t>NGUYỄN HOÀNG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4A070-5F92-CD69-EAFF-E90E353B8F04}"/>
              </a:ext>
            </a:extLst>
          </p:cNvPr>
          <p:cNvSpPr txBox="1"/>
          <p:nvPr/>
        </p:nvSpPr>
        <p:spPr>
          <a:xfrm>
            <a:off x="1307323" y="8774821"/>
            <a:ext cx="114712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972A"/>
                </a:solidFill>
                <a:latin typeface="UTM Avo" panose="02040603050506020204" pitchFamily="18"/>
              </a:rPr>
              <a:t>L</a:t>
            </a:r>
            <a:r>
              <a:rPr lang="en-VN" sz="5000" b="1" dirty="0">
                <a:solidFill>
                  <a:srgbClr val="FF972A"/>
                </a:solidFill>
                <a:latin typeface="UTM Avo" panose="02040603050506020204" pitchFamily="18"/>
              </a:rPr>
              <a:t>uyện đọc theo câu</a:t>
            </a:r>
          </a:p>
        </p:txBody>
      </p:sp>
    </p:spTree>
    <p:extLst>
      <p:ext uri="{BB962C8B-B14F-4D97-AF65-F5344CB8AC3E}">
        <p14:creationId xmlns:p14="http://schemas.microsoft.com/office/powerpoint/2010/main" val="16483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458</Words>
  <Application>Microsoft Office PowerPoint</Application>
  <PresentationFormat>Custom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UTM Avo Bold</vt:lpstr>
      <vt:lpstr>UTM Avo</vt:lpstr>
      <vt:lpstr>SVN-Newton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Illustrative Cute Kids Presentation Group Project</dc:title>
  <dc:creator>Windows 10</dc:creator>
  <cp:lastModifiedBy>Windows 10</cp:lastModifiedBy>
  <cp:revision>9</cp:revision>
  <dcterms:created xsi:type="dcterms:W3CDTF">2006-08-16T00:00:00Z</dcterms:created>
  <dcterms:modified xsi:type="dcterms:W3CDTF">2026-01-10T08:38:01Z</dcterms:modified>
  <dc:identifier>DAG5UAcBGbc</dc:identifier>
</cp:coreProperties>
</file>