
<file path=[Content_Types].xml><?xml version="1.0" encoding="utf-8"?>
<Types xmlns="http://schemas.openxmlformats.org/package/2006/content-types"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77" r:id="rId6"/>
    <p:sldId id="278" r:id="rId7"/>
    <p:sldId id="279" r:id="rId8"/>
    <p:sldId id="280" r:id="rId9"/>
    <p:sldId id="258" r:id="rId10"/>
    <p:sldId id="259" r:id="rId11"/>
    <p:sldId id="260" r:id="rId12"/>
    <p:sldId id="281" r:id="rId13"/>
    <p:sldId id="276" r:id="rId14"/>
    <p:sldId id="283" r:id="rId15"/>
  </p:sldIdLst>
  <p:sldSz cx="18288000" cy="10287000"/>
  <p:notesSz cx="6858000" cy="9144000"/>
  <p:embeddedFontLst>
    <p:embeddedFont>
      <p:font typeface="Jokerman" panose="04090605060D06020702" pitchFamily="8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Fredok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CE3B"/>
    <a:srgbClr val="2ABD64"/>
    <a:srgbClr val="2F2C80"/>
    <a:srgbClr val="F389CC"/>
    <a:srgbClr val="F495D1"/>
    <a:srgbClr val="957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NUL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F6F350-DE7D-41BF-B884-1FD9E4FAAA6F}"/>
              </a:ext>
            </a:extLst>
          </p:cNvPr>
          <p:cNvSpPr txBox="1"/>
          <p:nvPr userDrawn="1"/>
        </p:nvSpPr>
        <p:spPr>
          <a:xfrm>
            <a:off x="2135982" y="13738089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8EBF4-9405-4633-8BEE-59B7D6C776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CD8DC-DD42-48D6-9377-109BCBDE69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0" y="12708395"/>
            <a:ext cx="3731495" cy="3829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8C478E-7CAC-444D-9526-0B064C915180}"/>
              </a:ext>
            </a:extLst>
          </p:cNvPr>
          <p:cNvSpPr/>
          <p:nvPr userDrawn="1"/>
        </p:nvSpPr>
        <p:spPr>
          <a:xfrm>
            <a:off x="13868400" y="10629900"/>
            <a:ext cx="4116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2" Type="http://schemas.openxmlformats.org/officeDocument/2006/relationships/image" Target="../media/image34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4" Type="http://schemas.openxmlformats.org/officeDocument/2006/relationships/image" Target="../media/image27.svg"/><Relationship Id="rId9" Type="http://schemas.microsoft.com/office/2007/relationships/hdphot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2" Type="http://schemas.openxmlformats.org/officeDocument/2006/relationships/image" Target="../media/image34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4" Type="http://schemas.openxmlformats.org/officeDocument/2006/relationships/image" Target="../media/image27.svg"/><Relationship Id="rId9" Type="http://schemas.microsoft.com/office/2007/relationships/hdphot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2" Type="http://schemas.openxmlformats.org/officeDocument/2006/relationships/image" Target="../media/image34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4" Type="http://schemas.openxmlformats.org/officeDocument/2006/relationships/image" Target="../media/image27.svg"/><Relationship Id="rId9" Type="http://schemas.microsoft.com/office/2007/relationships/hdphot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2" Type="http://schemas.openxmlformats.org/officeDocument/2006/relationships/image" Target="../media/image34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4" Type="http://schemas.openxmlformats.org/officeDocument/2006/relationships/image" Target="../media/image27.svg"/><Relationship Id="rId9" Type="http://schemas.microsoft.com/office/2007/relationships/hdphot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2" Type="http://schemas.openxmlformats.org/officeDocument/2006/relationships/image" Target="../media/image34.sv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4" Type="http://schemas.openxmlformats.org/officeDocument/2006/relationships/image" Target="../media/image27.svg"/><Relationship Id="rId9" Type="http://schemas.microsoft.com/office/2007/relationships/hdphot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020" y="624271"/>
            <a:ext cx="17201959" cy="9075945"/>
            <a:chOff x="0" y="0"/>
            <a:chExt cx="4530557" cy="2390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0557" cy="2390372"/>
            </a:xfrm>
            <a:custGeom>
              <a:avLst/>
              <a:gdLst/>
              <a:ahLst/>
              <a:cxnLst/>
              <a:rect l="l" t="t" r="r" b="b"/>
              <a:pathLst>
                <a:path w="4530557" h="2390372">
                  <a:moveTo>
                    <a:pt x="0" y="0"/>
                  </a:moveTo>
                  <a:lnTo>
                    <a:pt x="4530557" y="0"/>
                  </a:lnTo>
                  <a:lnTo>
                    <a:pt x="4530557" y="2390372"/>
                  </a:lnTo>
                  <a:lnTo>
                    <a:pt x="0" y="23903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0557" cy="2428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9121" y="5162243"/>
            <a:ext cx="2852367" cy="5381825"/>
          </a:xfrm>
          <a:custGeom>
            <a:avLst/>
            <a:gdLst/>
            <a:ahLst/>
            <a:cxnLst/>
            <a:rect l="l" t="t" r="r" b="b"/>
            <a:pathLst>
              <a:path w="2852367" h="5381825">
                <a:moveTo>
                  <a:pt x="0" y="0"/>
                </a:moveTo>
                <a:lnTo>
                  <a:pt x="2852367" y="0"/>
                </a:lnTo>
                <a:lnTo>
                  <a:pt x="2852367" y="5381825"/>
                </a:lnTo>
                <a:lnTo>
                  <a:pt x="0" y="538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31163" y="6766863"/>
            <a:ext cx="4884317" cy="3777205"/>
          </a:xfrm>
          <a:custGeom>
            <a:avLst/>
            <a:gdLst/>
            <a:ahLst/>
            <a:cxnLst/>
            <a:rect l="l" t="t" r="r" b="b"/>
            <a:pathLst>
              <a:path w="4884317" h="3777205">
                <a:moveTo>
                  <a:pt x="0" y="0"/>
                </a:moveTo>
                <a:lnTo>
                  <a:pt x="4884318" y="0"/>
                </a:lnTo>
                <a:lnTo>
                  <a:pt x="4884318" y="3777205"/>
                </a:lnTo>
                <a:lnTo>
                  <a:pt x="0" y="377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8584" y="7145400"/>
            <a:ext cx="6279416" cy="3202502"/>
          </a:xfrm>
          <a:custGeom>
            <a:avLst/>
            <a:gdLst/>
            <a:ahLst/>
            <a:cxnLst/>
            <a:rect l="l" t="t" r="r" b="b"/>
            <a:pathLst>
              <a:path w="6279416" h="3202502">
                <a:moveTo>
                  <a:pt x="0" y="0"/>
                </a:moveTo>
                <a:lnTo>
                  <a:pt x="6279416" y="0"/>
                </a:lnTo>
                <a:lnTo>
                  <a:pt x="6279416" y="3202502"/>
                </a:lnTo>
                <a:lnTo>
                  <a:pt x="0" y="320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6462" y="7853156"/>
            <a:ext cx="2496827" cy="2494746"/>
          </a:xfrm>
          <a:custGeom>
            <a:avLst/>
            <a:gdLst/>
            <a:ahLst/>
            <a:cxnLst/>
            <a:rect l="l" t="t" r="r" b="b"/>
            <a:pathLst>
              <a:path w="2496827" h="2494746">
                <a:moveTo>
                  <a:pt x="0" y="0"/>
                </a:moveTo>
                <a:lnTo>
                  <a:pt x="2496827" y="0"/>
                </a:lnTo>
                <a:lnTo>
                  <a:pt x="2496827" y="2494746"/>
                </a:lnTo>
                <a:lnTo>
                  <a:pt x="0" y="249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03309" y="6233102"/>
            <a:ext cx="4752416" cy="4114800"/>
          </a:xfrm>
          <a:custGeom>
            <a:avLst/>
            <a:gdLst/>
            <a:ahLst/>
            <a:cxnLst/>
            <a:rect l="l" t="t" r="r" b="b"/>
            <a:pathLst>
              <a:path w="4752416" h="4114800">
                <a:moveTo>
                  <a:pt x="0" y="0"/>
                </a:moveTo>
                <a:lnTo>
                  <a:pt x="4752415" y="0"/>
                </a:lnTo>
                <a:lnTo>
                  <a:pt x="47524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DD6205-DF86-4727-9AED-FDAF4B03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4" y="0"/>
            <a:ext cx="17789670" cy="10053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" t="-49233" r="-3651" b="-41322"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09DDBB-C17F-4C5D-B741-D86487D1F666}"/>
              </a:ext>
            </a:extLst>
          </p:cNvPr>
          <p:cNvSpPr/>
          <p:nvPr/>
        </p:nvSpPr>
        <p:spPr>
          <a:xfrm>
            <a:off x="1143000" y="571500"/>
            <a:ext cx="16673286" cy="9144000"/>
          </a:xfrm>
          <a:prstGeom prst="roundRect">
            <a:avLst>
              <a:gd name="adj" fmla="val 12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86000" y="3380870"/>
            <a:ext cx="15351791" cy="4939444"/>
          </a:xfrm>
          <a:custGeom>
            <a:avLst/>
            <a:gdLst/>
            <a:ahLst/>
            <a:cxnLst/>
            <a:rect l="l" t="t" r="r" b="b"/>
            <a:pathLst>
              <a:path w="15351791" h="4939444">
                <a:moveTo>
                  <a:pt x="0" y="0"/>
                </a:moveTo>
                <a:lnTo>
                  <a:pt x="15351790" y="0"/>
                </a:lnTo>
                <a:lnTo>
                  <a:pt x="15351790" y="4939444"/>
                </a:lnTo>
                <a:lnTo>
                  <a:pt x="0" y="4939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5868" y="6377214"/>
            <a:ext cx="3240024" cy="3886200"/>
          </a:xfrm>
          <a:custGeom>
            <a:avLst/>
            <a:gdLst/>
            <a:ahLst/>
            <a:cxnLst/>
            <a:rect l="l" t="t" r="r" b="b"/>
            <a:pathLst>
              <a:path w="7242048" h="8229600">
                <a:moveTo>
                  <a:pt x="0" y="0"/>
                </a:moveTo>
                <a:lnTo>
                  <a:pt x="7242048" y="0"/>
                </a:lnTo>
                <a:lnTo>
                  <a:pt x="72420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99537" y="906936"/>
            <a:ext cx="15360212" cy="2119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0"/>
              </a:lnSpc>
            </a:pPr>
            <a:r>
              <a:rPr lang="en-US" sz="8000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3-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Hình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thích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hợp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điền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vào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dấu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“?”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là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hình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nào</a:t>
            </a:r>
            <a:r>
              <a:rPr lang="en-US" sz="80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C0BCD-CD2E-47CA-8C4B-A52D4A0FE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8781278"/>
            <a:ext cx="8416242" cy="12941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C69244-E82E-4AE6-A2E1-D26D76CE7878}"/>
              </a:ext>
            </a:extLst>
          </p:cNvPr>
          <p:cNvSpPr/>
          <p:nvPr/>
        </p:nvSpPr>
        <p:spPr>
          <a:xfrm>
            <a:off x="8077200" y="6667500"/>
            <a:ext cx="13716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" t="-49233" r="-3651" b="-41322"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C625C9-44A1-4C9D-81F5-B434D05BFC5D}"/>
              </a:ext>
            </a:extLst>
          </p:cNvPr>
          <p:cNvSpPr/>
          <p:nvPr/>
        </p:nvSpPr>
        <p:spPr>
          <a:xfrm>
            <a:off x="838200" y="571500"/>
            <a:ext cx="16978086" cy="9144000"/>
          </a:xfrm>
          <a:prstGeom prst="roundRect">
            <a:avLst>
              <a:gd name="adj" fmla="val 12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17200" y="201655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43800" y="201655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39800" y="201655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48200" y="201655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15600" y="5591917"/>
            <a:ext cx="5446750" cy="3730963"/>
          </a:xfrm>
          <a:custGeom>
            <a:avLst/>
            <a:gdLst/>
            <a:ahLst/>
            <a:cxnLst/>
            <a:rect l="l" t="t" r="r" b="b"/>
            <a:pathLst>
              <a:path w="5102817" h="2934954">
                <a:moveTo>
                  <a:pt x="0" y="0"/>
                </a:moveTo>
                <a:lnTo>
                  <a:pt x="5102817" y="0"/>
                </a:lnTo>
                <a:lnTo>
                  <a:pt x="5102817" y="2934954"/>
                </a:lnTo>
                <a:lnTo>
                  <a:pt x="0" y="2934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33060" y="1005469"/>
            <a:ext cx="13318412" cy="81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6094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4- </a:t>
            </a:r>
            <a:r>
              <a:rPr lang="en-US" sz="6600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Từ</a:t>
            </a:r>
            <a:r>
              <a:rPr lang="en-US" sz="6600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4 tam </a:t>
            </a:r>
            <a:r>
              <a:rPr lang="en-US" sz="6600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giác</a:t>
            </a:r>
            <a:r>
              <a:rPr lang="en-US" sz="6600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như</a:t>
            </a:r>
            <a:r>
              <a:rPr lang="en-US" sz="6600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nhau</a:t>
            </a:r>
            <a:endParaRPr lang="en-US" sz="6094" dirty="0">
              <a:solidFill>
                <a:srgbClr val="000000"/>
              </a:solidFill>
              <a:latin typeface="UTM Avo" panose="02040603050506020204" pitchFamily="18" charset="0"/>
              <a:ea typeface="Fredoka"/>
              <a:cs typeface="Fredoka"/>
              <a:sym typeface="Fredok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34732" y="4546596"/>
            <a:ext cx="15115068" cy="81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6094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Em</a:t>
            </a:r>
            <a:r>
              <a:rPr lang="en-US" sz="6094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094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hãy</a:t>
            </a:r>
            <a:r>
              <a:rPr lang="en-US" sz="6094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094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ghép</a:t>
            </a:r>
            <a:r>
              <a:rPr lang="en-US" sz="6094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094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thành</a:t>
            </a:r>
            <a:r>
              <a:rPr lang="en-US" sz="6094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094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mỗi</a:t>
            </a:r>
            <a:r>
              <a:rPr lang="en-US" sz="6094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094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hình</a:t>
            </a:r>
            <a:r>
              <a:rPr lang="en-US" sz="6094" dirty="0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094" dirty="0" err="1">
                <a:solidFill>
                  <a:srgbClr val="0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sau</a:t>
            </a:r>
            <a:endParaRPr lang="en-US" sz="6094" dirty="0">
              <a:solidFill>
                <a:srgbClr val="000000"/>
              </a:solidFill>
              <a:latin typeface="UTM Avo" panose="02040603050506020204" pitchFamily="18" charset="0"/>
              <a:ea typeface="Fredoka"/>
              <a:cs typeface="Fredoka"/>
              <a:sym typeface="Fredoka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57538953-3D7B-43E8-BFA3-38E291A8D78A}"/>
              </a:ext>
            </a:extLst>
          </p:cNvPr>
          <p:cNvSpPr/>
          <p:nvPr/>
        </p:nvSpPr>
        <p:spPr>
          <a:xfrm>
            <a:off x="4913575" y="5641787"/>
            <a:ext cx="3731150" cy="3202281"/>
          </a:xfrm>
          <a:prstGeom prst="upArrow">
            <a:avLst/>
          </a:prstGeom>
          <a:solidFill>
            <a:srgbClr val="A7C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" t="-49233" r="-3651" b="-41322"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C625C9-44A1-4C9D-81F5-B434D05BFC5D}"/>
              </a:ext>
            </a:extLst>
          </p:cNvPr>
          <p:cNvSpPr/>
          <p:nvPr/>
        </p:nvSpPr>
        <p:spPr>
          <a:xfrm>
            <a:off x="838200" y="571500"/>
            <a:ext cx="16978086" cy="9144000"/>
          </a:xfrm>
          <a:prstGeom prst="roundRect">
            <a:avLst>
              <a:gd name="adj" fmla="val 12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6FEEDA0-17A5-4844-A44D-5A21C300B646}"/>
              </a:ext>
            </a:extLst>
          </p:cNvPr>
          <p:cNvSpPr/>
          <p:nvPr/>
        </p:nvSpPr>
        <p:spPr>
          <a:xfrm rot="8106792">
            <a:off x="4191000" y="2964708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7092895-89D5-48FC-BB3D-4E349809187A}"/>
              </a:ext>
            </a:extLst>
          </p:cNvPr>
          <p:cNvSpPr/>
          <p:nvPr/>
        </p:nvSpPr>
        <p:spPr>
          <a:xfrm rot="8106792">
            <a:off x="2251267" y="4862972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AEAC6A7-A89F-43B2-A470-78016B99E013}"/>
              </a:ext>
            </a:extLst>
          </p:cNvPr>
          <p:cNvSpPr/>
          <p:nvPr/>
        </p:nvSpPr>
        <p:spPr>
          <a:xfrm rot="8106792">
            <a:off x="6130730" y="4873432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A636BFE-C6DD-452A-9BD7-1DA507969325}"/>
              </a:ext>
            </a:extLst>
          </p:cNvPr>
          <p:cNvSpPr/>
          <p:nvPr/>
        </p:nvSpPr>
        <p:spPr>
          <a:xfrm rot="13493208" flipV="1">
            <a:off x="4185917" y="2951300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56C82A8-39DF-4EA3-A895-1B49AFA51B7E}"/>
              </a:ext>
            </a:extLst>
          </p:cNvPr>
          <p:cNvSpPr/>
          <p:nvPr/>
        </p:nvSpPr>
        <p:spPr>
          <a:xfrm>
            <a:off x="12202359" y="4283556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1B21E5B4-C048-44B8-9A63-DD775558F141}"/>
              </a:ext>
            </a:extLst>
          </p:cNvPr>
          <p:cNvSpPr/>
          <p:nvPr/>
        </p:nvSpPr>
        <p:spPr>
          <a:xfrm rot="10800000">
            <a:off x="12208221" y="4325025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FFE00B0-6314-4542-82CF-A0CD87EB9FD5}"/>
              </a:ext>
            </a:extLst>
          </p:cNvPr>
          <p:cNvSpPr/>
          <p:nvPr/>
        </p:nvSpPr>
        <p:spPr>
          <a:xfrm rot="16200000">
            <a:off x="10883510" y="1560871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505F3BD-86BD-4C2C-AD4E-B62689A97F15}"/>
              </a:ext>
            </a:extLst>
          </p:cNvPr>
          <p:cNvSpPr/>
          <p:nvPr/>
        </p:nvSpPr>
        <p:spPr>
          <a:xfrm rot="5400000" flipH="1">
            <a:off x="13615427" y="1562100"/>
            <a:ext cx="2743200" cy="2743200"/>
          </a:xfrm>
          <a:prstGeom prst="triangle">
            <a:avLst>
              <a:gd name="adj" fmla="val 0"/>
            </a:avLst>
          </a:prstGeom>
          <a:solidFill>
            <a:srgbClr val="A7CE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020" y="624271"/>
            <a:ext cx="17201959" cy="9075945"/>
            <a:chOff x="0" y="0"/>
            <a:chExt cx="4530557" cy="2390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0557" cy="2390372"/>
            </a:xfrm>
            <a:custGeom>
              <a:avLst/>
              <a:gdLst/>
              <a:ahLst/>
              <a:cxnLst/>
              <a:rect l="l" t="t" r="r" b="b"/>
              <a:pathLst>
                <a:path w="4530557" h="2390372">
                  <a:moveTo>
                    <a:pt x="0" y="0"/>
                  </a:moveTo>
                  <a:lnTo>
                    <a:pt x="4530557" y="0"/>
                  </a:lnTo>
                  <a:lnTo>
                    <a:pt x="4530557" y="2390372"/>
                  </a:lnTo>
                  <a:lnTo>
                    <a:pt x="0" y="23903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0557" cy="2428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9121" y="5162243"/>
            <a:ext cx="2852367" cy="5381825"/>
          </a:xfrm>
          <a:custGeom>
            <a:avLst/>
            <a:gdLst/>
            <a:ahLst/>
            <a:cxnLst/>
            <a:rect l="l" t="t" r="r" b="b"/>
            <a:pathLst>
              <a:path w="2852367" h="5381825">
                <a:moveTo>
                  <a:pt x="0" y="0"/>
                </a:moveTo>
                <a:lnTo>
                  <a:pt x="2852367" y="0"/>
                </a:lnTo>
                <a:lnTo>
                  <a:pt x="2852367" y="5381825"/>
                </a:lnTo>
                <a:lnTo>
                  <a:pt x="0" y="538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31163" y="6766863"/>
            <a:ext cx="4884317" cy="3777205"/>
          </a:xfrm>
          <a:custGeom>
            <a:avLst/>
            <a:gdLst/>
            <a:ahLst/>
            <a:cxnLst/>
            <a:rect l="l" t="t" r="r" b="b"/>
            <a:pathLst>
              <a:path w="4884317" h="3777205">
                <a:moveTo>
                  <a:pt x="0" y="0"/>
                </a:moveTo>
                <a:lnTo>
                  <a:pt x="4884318" y="0"/>
                </a:lnTo>
                <a:lnTo>
                  <a:pt x="4884318" y="3777205"/>
                </a:lnTo>
                <a:lnTo>
                  <a:pt x="0" y="377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8584" y="7145400"/>
            <a:ext cx="6279416" cy="3202502"/>
          </a:xfrm>
          <a:custGeom>
            <a:avLst/>
            <a:gdLst/>
            <a:ahLst/>
            <a:cxnLst/>
            <a:rect l="l" t="t" r="r" b="b"/>
            <a:pathLst>
              <a:path w="6279416" h="3202502">
                <a:moveTo>
                  <a:pt x="0" y="0"/>
                </a:moveTo>
                <a:lnTo>
                  <a:pt x="6279416" y="0"/>
                </a:lnTo>
                <a:lnTo>
                  <a:pt x="6279416" y="3202502"/>
                </a:lnTo>
                <a:lnTo>
                  <a:pt x="0" y="320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6462" y="7853156"/>
            <a:ext cx="2496827" cy="2494746"/>
          </a:xfrm>
          <a:custGeom>
            <a:avLst/>
            <a:gdLst/>
            <a:ahLst/>
            <a:cxnLst/>
            <a:rect l="l" t="t" r="r" b="b"/>
            <a:pathLst>
              <a:path w="2496827" h="2494746">
                <a:moveTo>
                  <a:pt x="0" y="0"/>
                </a:moveTo>
                <a:lnTo>
                  <a:pt x="2496827" y="0"/>
                </a:lnTo>
                <a:lnTo>
                  <a:pt x="2496827" y="2494746"/>
                </a:lnTo>
                <a:lnTo>
                  <a:pt x="0" y="249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03309" y="6233102"/>
            <a:ext cx="4752416" cy="4114800"/>
          </a:xfrm>
          <a:custGeom>
            <a:avLst/>
            <a:gdLst/>
            <a:ahLst/>
            <a:cxnLst/>
            <a:rect l="l" t="t" r="r" b="b"/>
            <a:pathLst>
              <a:path w="4752416" h="4114800">
                <a:moveTo>
                  <a:pt x="0" y="0"/>
                </a:moveTo>
                <a:lnTo>
                  <a:pt x="4752415" y="0"/>
                </a:lnTo>
                <a:lnTo>
                  <a:pt x="47524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575CF-464C-48D4-883B-0306B06C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89" y="446934"/>
            <a:ext cx="12388146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020" y="624271"/>
            <a:ext cx="17201959" cy="9075945"/>
            <a:chOff x="0" y="0"/>
            <a:chExt cx="4530557" cy="2390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0557" cy="2390372"/>
            </a:xfrm>
            <a:custGeom>
              <a:avLst/>
              <a:gdLst/>
              <a:ahLst/>
              <a:cxnLst/>
              <a:rect l="l" t="t" r="r" b="b"/>
              <a:pathLst>
                <a:path w="4530557" h="2390372">
                  <a:moveTo>
                    <a:pt x="0" y="0"/>
                  </a:moveTo>
                  <a:lnTo>
                    <a:pt x="4530557" y="0"/>
                  </a:lnTo>
                  <a:lnTo>
                    <a:pt x="4530557" y="2390372"/>
                  </a:lnTo>
                  <a:lnTo>
                    <a:pt x="0" y="23903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0557" cy="2428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9121" y="5162243"/>
            <a:ext cx="2852367" cy="5381825"/>
          </a:xfrm>
          <a:custGeom>
            <a:avLst/>
            <a:gdLst/>
            <a:ahLst/>
            <a:cxnLst/>
            <a:rect l="l" t="t" r="r" b="b"/>
            <a:pathLst>
              <a:path w="2852367" h="5381825">
                <a:moveTo>
                  <a:pt x="0" y="0"/>
                </a:moveTo>
                <a:lnTo>
                  <a:pt x="2852367" y="0"/>
                </a:lnTo>
                <a:lnTo>
                  <a:pt x="2852367" y="5381825"/>
                </a:lnTo>
                <a:lnTo>
                  <a:pt x="0" y="538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31163" y="6766863"/>
            <a:ext cx="4884317" cy="3777205"/>
          </a:xfrm>
          <a:custGeom>
            <a:avLst/>
            <a:gdLst/>
            <a:ahLst/>
            <a:cxnLst/>
            <a:rect l="l" t="t" r="r" b="b"/>
            <a:pathLst>
              <a:path w="4884317" h="3777205">
                <a:moveTo>
                  <a:pt x="0" y="0"/>
                </a:moveTo>
                <a:lnTo>
                  <a:pt x="4884318" y="0"/>
                </a:lnTo>
                <a:lnTo>
                  <a:pt x="4884318" y="3777205"/>
                </a:lnTo>
                <a:lnTo>
                  <a:pt x="0" y="377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8584" y="7145400"/>
            <a:ext cx="6279416" cy="3202502"/>
          </a:xfrm>
          <a:custGeom>
            <a:avLst/>
            <a:gdLst/>
            <a:ahLst/>
            <a:cxnLst/>
            <a:rect l="l" t="t" r="r" b="b"/>
            <a:pathLst>
              <a:path w="6279416" h="3202502">
                <a:moveTo>
                  <a:pt x="0" y="0"/>
                </a:moveTo>
                <a:lnTo>
                  <a:pt x="6279416" y="0"/>
                </a:lnTo>
                <a:lnTo>
                  <a:pt x="6279416" y="3202502"/>
                </a:lnTo>
                <a:lnTo>
                  <a:pt x="0" y="320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6462" y="7853156"/>
            <a:ext cx="2496827" cy="2494746"/>
          </a:xfrm>
          <a:custGeom>
            <a:avLst/>
            <a:gdLst/>
            <a:ahLst/>
            <a:cxnLst/>
            <a:rect l="l" t="t" r="r" b="b"/>
            <a:pathLst>
              <a:path w="2496827" h="2494746">
                <a:moveTo>
                  <a:pt x="0" y="0"/>
                </a:moveTo>
                <a:lnTo>
                  <a:pt x="2496827" y="0"/>
                </a:lnTo>
                <a:lnTo>
                  <a:pt x="2496827" y="2494746"/>
                </a:lnTo>
                <a:lnTo>
                  <a:pt x="0" y="249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03309" y="6233102"/>
            <a:ext cx="4752416" cy="4114800"/>
          </a:xfrm>
          <a:custGeom>
            <a:avLst/>
            <a:gdLst/>
            <a:ahLst/>
            <a:cxnLst/>
            <a:rect l="l" t="t" r="r" b="b"/>
            <a:pathLst>
              <a:path w="4752416" h="4114800">
                <a:moveTo>
                  <a:pt x="0" y="0"/>
                </a:moveTo>
                <a:lnTo>
                  <a:pt x="4752415" y="0"/>
                </a:lnTo>
                <a:lnTo>
                  <a:pt x="47524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95660E-9377-4F7E-840F-18F12A354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027" y="917723"/>
            <a:ext cx="1408298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020" y="624271"/>
            <a:ext cx="17201959" cy="9075945"/>
            <a:chOff x="0" y="0"/>
            <a:chExt cx="4530557" cy="2390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0557" cy="2390372"/>
            </a:xfrm>
            <a:custGeom>
              <a:avLst/>
              <a:gdLst/>
              <a:ahLst/>
              <a:cxnLst/>
              <a:rect l="l" t="t" r="r" b="b"/>
              <a:pathLst>
                <a:path w="4530557" h="2390372">
                  <a:moveTo>
                    <a:pt x="0" y="0"/>
                  </a:moveTo>
                  <a:lnTo>
                    <a:pt x="4530557" y="0"/>
                  </a:lnTo>
                  <a:lnTo>
                    <a:pt x="4530557" y="2390372"/>
                  </a:lnTo>
                  <a:lnTo>
                    <a:pt x="0" y="23903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0557" cy="2428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9121" y="5162243"/>
            <a:ext cx="2852367" cy="5381825"/>
          </a:xfrm>
          <a:custGeom>
            <a:avLst/>
            <a:gdLst/>
            <a:ahLst/>
            <a:cxnLst/>
            <a:rect l="l" t="t" r="r" b="b"/>
            <a:pathLst>
              <a:path w="2852367" h="5381825">
                <a:moveTo>
                  <a:pt x="0" y="0"/>
                </a:moveTo>
                <a:lnTo>
                  <a:pt x="2852367" y="0"/>
                </a:lnTo>
                <a:lnTo>
                  <a:pt x="2852367" y="5381825"/>
                </a:lnTo>
                <a:lnTo>
                  <a:pt x="0" y="538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31163" y="6766863"/>
            <a:ext cx="4884317" cy="3777205"/>
          </a:xfrm>
          <a:custGeom>
            <a:avLst/>
            <a:gdLst/>
            <a:ahLst/>
            <a:cxnLst/>
            <a:rect l="l" t="t" r="r" b="b"/>
            <a:pathLst>
              <a:path w="4884317" h="3777205">
                <a:moveTo>
                  <a:pt x="0" y="0"/>
                </a:moveTo>
                <a:lnTo>
                  <a:pt x="4884318" y="0"/>
                </a:lnTo>
                <a:lnTo>
                  <a:pt x="4884318" y="3777205"/>
                </a:lnTo>
                <a:lnTo>
                  <a:pt x="0" y="377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8584" y="7145400"/>
            <a:ext cx="6279416" cy="3202502"/>
          </a:xfrm>
          <a:custGeom>
            <a:avLst/>
            <a:gdLst/>
            <a:ahLst/>
            <a:cxnLst/>
            <a:rect l="l" t="t" r="r" b="b"/>
            <a:pathLst>
              <a:path w="6279416" h="3202502">
                <a:moveTo>
                  <a:pt x="0" y="0"/>
                </a:moveTo>
                <a:lnTo>
                  <a:pt x="6279416" y="0"/>
                </a:lnTo>
                <a:lnTo>
                  <a:pt x="6279416" y="3202502"/>
                </a:lnTo>
                <a:lnTo>
                  <a:pt x="0" y="320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6462" y="7853156"/>
            <a:ext cx="2496827" cy="2494746"/>
          </a:xfrm>
          <a:custGeom>
            <a:avLst/>
            <a:gdLst/>
            <a:ahLst/>
            <a:cxnLst/>
            <a:rect l="l" t="t" r="r" b="b"/>
            <a:pathLst>
              <a:path w="2496827" h="2494746">
                <a:moveTo>
                  <a:pt x="0" y="0"/>
                </a:moveTo>
                <a:lnTo>
                  <a:pt x="2496827" y="0"/>
                </a:lnTo>
                <a:lnTo>
                  <a:pt x="2496827" y="2494746"/>
                </a:lnTo>
                <a:lnTo>
                  <a:pt x="0" y="249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03309" y="6233102"/>
            <a:ext cx="4752416" cy="4114800"/>
          </a:xfrm>
          <a:custGeom>
            <a:avLst/>
            <a:gdLst/>
            <a:ahLst/>
            <a:cxnLst/>
            <a:rect l="l" t="t" r="r" b="b"/>
            <a:pathLst>
              <a:path w="4752416" h="4114800">
                <a:moveTo>
                  <a:pt x="0" y="0"/>
                </a:moveTo>
                <a:lnTo>
                  <a:pt x="4752415" y="0"/>
                </a:lnTo>
                <a:lnTo>
                  <a:pt x="47524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C33B97-C8D6-4DE6-8EC4-465A2A4F7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304" y="613326"/>
            <a:ext cx="12851482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020" y="624271"/>
            <a:ext cx="17201959" cy="9075945"/>
            <a:chOff x="0" y="0"/>
            <a:chExt cx="4530557" cy="2390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0557" cy="2390372"/>
            </a:xfrm>
            <a:custGeom>
              <a:avLst/>
              <a:gdLst/>
              <a:ahLst/>
              <a:cxnLst/>
              <a:rect l="l" t="t" r="r" b="b"/>
              <a:pathLst>
                <a:path w="4530557" h="2390372">
                  <a:moveTo>
                    <a:pt x="0" y="0"/>
                  </a:moveTo>
                  <a:lnTo>
                    <a:pt x="4530557" y="0"/>
                  </a:lnTo>
                  <a:lnTo>
                    <a:pt x="4530557" y="2390372"/>
                  </a:lnTo>
                  <a:lnTo>
                    <a:pt x="0" y="23903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0557" cy="2428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9121" y="5162243"/>
            <a:ext cx="2852367" cy="5381825"/>
          </a:xfrm>
          <a:custGeom>
            <a:avLst/>
            <a:gdLst/>
            <a:ahLst/>
            <a:cxnLst/>
            <a:rect l="l" t="t" r="r" b="b"/>
            <a:pathLst>
              <a:path w="2852367" h="5381825">
                <a:moveTo>
                  <a:pt x="0" y="0"/>
                </a:moveTo>
                <a:lnTo>
                  <a:pt x="2852367" y="0"/>
                </a:lnTo>
                <a:lnTo>
                  <a:pt x="2852367" y="5381825"/>
                </a:lnTo>
                <a:lnTo>
                  <a:pt x="0" y="538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31163" y="6766863"/>
            <a:ext cx="4884317" cy="3777205"/>
          </a:xfrm>
          <a:custGeom>
            <a:avLst/>
            <a:gdLst/>
            <a:ahLst/>
            <a:cxnLst/>
            <a:rect l="l" t="t" r="r" b="b"/>
            <a:pathLst>
              <a:path w="4884317" h="3777205">
                <a:moveTo>
                  <a:pt x="0" y="0"/>
                </a:moveTo>
                <a:lnTo>
                  <a:pt x="4884318" y="0"/>
                </a:lnTo>
                <a:lnTo>
                  <a:pt x="4884318" y="3777205"/>
                </a:lnTo>
                <a:lnTo>
                  <a:pt x="0" y="377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8584" y="7145400"/>
            <a:ext cx="6279416" cy="3202502"/>
          </a:xfrm>
          <a:custGeom>
            <a:avLst/>
            <a:gdLst/>
            <a:ahLst/>
            <a:cxnLst/>
            <a:rect l="l" t="t" r="r" b="b"/>
            <a:pathLst>
              <a:path w="6279416" h="3202502">
                <a:moveTo>
                  <a:pt x="0" y="0"/>
                </a:moveTo>
                <a:lnTo>
                  <a:pt x="6279416" y="0"/>
                </a:lnTo>
                <a:lnTo>
                  <a:pt x="6279416" y="3202502"/>
                </a:lnTo>
                <a:lnTo>
                  <a:pt x="0" y="320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6462" y="7853156"/>
            <a:ext cx="2496827" cy="2494746"/>
          </a:xfrm>
          <a:custGeom>
            <a:avLst/>
            <a:gdLst/>
            <a:ahLst/>
            <a:cxnLst/>
            <a:rect l="l" t="t" r="r" b="b"/>
            <a:pathLst>
              <a:path w="2496827" h="2494746">
                <a:moveTo>
                  <a:pt x="0" y="0"/>
                </a:moveTo>
                <a:lnTo>
                  <a:pt x="2496827" y="0"/>
                </a:lnTo>
                <a:lnTo>
                  <a:pt x="2496827" y="2494746"/>
                </a:lnTo>
                <a:lnTo>
                  <a:pt x="0" y="249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03309" y="6233102"/>
            <a:ext cx="4752416" cy="4114800"/>
          </a:xfrm>
          <a:custGeom>
            <a:avLst/>
            <a:gdLst/>
            <a:ahLst/>
            <a:cxnLst/>
            <a:rect l="l" t="t" r="r" b="b"/>
            <a:pathLst>
              <a:path w="4752416" h="4114800">
                <a:moveTo>
                  <a:pt x="0" y="0"/>
                </a:moveTo>
                <a:lnTo>
                  <a:pt x="4752415" y="0"/>
                </a:lnTo>
                <a:lnTo>
                  <a:pt x="47524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C6030B-5CB3-4594-A90A-113874D8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5382"/>
            <a:ext cx="13205080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8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" t="-49233" r="-3651" b="-413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369218"/>
            <a:ext cx="16718636" cy="9498682"/>
          </a:xfrm>
          <a:custGeom>
            <a:avLst/>
            <a:gdLst/>
            <a:ahLst/>
            <a:cxnLst/>
            <a:rect l="l" t="t" r="r" b="b"/>
            <a:pathLst>
              <a:path w="16518232" h="9642037">
                <a:moveTo>
                  <a:pt x="0" y="0"/>
                </a:moveTo>
                <a:lnTo>
                  <a:pt x="16518231" y="0"/>
                </a:lnTo>
                <a:lnTo>
                  <a:pt x="16518231" y="9642037"/>
                </a:lnTo>
                <a:lnTo>
                  <a:pt x="0" y="9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486118" y="180475"/>
            <a:ext cx="1453570" cy="1500459"/>
          </a:xfrm>
          <a:custGeom>
            <a:avLst/>
            <a:gdLst/>
            <a:ahLst/>
            <a:cxnLst/>
            <a:rect l="l" t="t" r="r" b="b"/>
            <a:pathLst>
              <a:path w="1453570" h="1500459">
                <a:moveTo>
                  <a:pt x="0" y="0"/>
                </a:moveTo>
                <a:lnTo>
                  <a:pt x="1453570" y="0"/>
                </a:lnTo>
                <a:lnTo>
                  <a:pt x="1453570" y="1500459"/>
                </a:lnTo>
                <a:lnTo>
                  <a:pt x="0" y="1500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29633" y="712365"/>
            <a:ext cx="2716906" cy="1081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80"/>
              </a:lnSpc>
            </a:pPr>
            <a:r>
              <a:rPr lang="en-US" sz="8099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1</a:t>
            </a:r>
          </a:p>
        </p:txBody>
      </p:sp>
      <p:sp>
        <p:nvSpPr>
          <p:cNvPr id="9" name="Freeform 9"/>
          <p:cNvSpPr/>
          <p:nvPr/>
        </p:nvSpPr>
        <p:spPr>
          <a:xfrm rot="-8625416">
            <a:off x="12981272" y="-22020"/>
            <a:ext cx="7277717" cy="2101441"/>
          </a:xfrm>
          <a:custGeom>
            <a:avLst/>
            <a:gdLst/>
            <a:ahLst/>
            <a:cxnLst/>
            <a:rect l="l" t="t" r="r" b="b"/>
            <a:pathLst>
              <a:path w="7277717" h="2101441">
                <a:moveTo>
                  <a:pt x="0" y="0"/>
                </a:moveTo>
                <a:lnTo>
                  <a:pt x="7277718" y="0"/>
                </a:lnTo>
                <a:lnTo>
                  <a:pt x="7277718" y="2101440"/>
                </a:lnTo>
                <a:lnTo>
                  <a:pt x="0" y="2101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DC8275-B9DF-4842-B186-89185A8AA191}"/>
              </a:ext>
            </a:extLst>
          </p:cNvPr>
          <p:cNvGrpSpPr/>
          <p:nvPr/>
        </p:nvGrpSpPr>
        <p:grpSpPr>
          <a:xfrm>
            <a:off x="2848138" y="1707979"/>
            <a:ext cx="12465316" cy="5016449"/>
            <a:chOff x="2376450" y="2322976"/>
            <a:chExt cx="12465316" cy="5016449"/>
          </a:xfrm>
        </p:grpSpPr>
        <p:grpSp>
          <p:nvGrpSpPr>
            <p:cNvPr id="11" name="Group 11"/>
            <p:cNvGrpSpPr/>
            <p:nvPr/>
          </p:nvGrpSpPr>
          <p:grpSpPr>
            <a:xfrm>
              <a:off x="2376450" y="2339749"/>
              <a:ext cx="1928033" cy="1837283"/>
              <a:chOff x="0" y="-38100"/>
              <a:chExt cx="507795" cy="48389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48950" y="8695"/>
                <a:ext cx="458845" cy="437098"/>
              </a:xfrm>
              <a:custGeom>
                <a:avLst/>
                <a:gdLst/>
                <a:ahLst/>
                <a:cxnLst/>
                <a:rect l="l" t="t" r="r" b="b"/>
                <a:pathLst>
                  <a:path w="458845" h="437098">
                    <a:moveTo>
                      <a:pt x="0" y="0"/>
                    </a:moveTo>
                    <a:lnTo>
                      <a:pt x="458845" y="0"/>
                    </a:lnTo>
                    <a:lnTo>
                      <a:pt x="458845" y="437098"/>
                    </a:lnTo>
                    <a:lnTo>
                      <a:pt x="0" y="437098"/>
                    </a:lnTo>
                    <a:close/>
                  </a:path>
                </a:pathLst>
              </a:custGeom>
              <a:solidFill>
                <a:srgbClr val="6CC72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58845" cy="4751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769968" y="2322976"/>
              <a:ext cx="1982475" cy="198247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C32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9247561" y="2555580"/>
              <a:ext cx="2590807" cy="1621453"/>
              <a:chOff x="-40219" y="-38100"/>
              <a:chExt cx="682352" cy="4270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40219" y="0"/>
                <a:ext cx="642133" cy="388949"/>
              </a:xfrm>
              <a:custGeom>
                <a:avLst/>
                <a:gdLst/>
                <a:ahLst/>
                <a:cxnLst/>
                <a:rect l="l" t="t" r="r" b="b"/>
                <a:pathLst>
                  <a:path w="642133" h="388949">
                    <a:moveTo>
                      <a:pt x="0" y="0"/>
                    </a:moveTo>
                    <a:lnTo>
                      <a:pt x="642133" y="0"/>
                    </a:lnTo>
                    <a:lnTo>
                      <a:pt x="642133" y="388949"/>
                    </a:lnTo>
                    <a:lnTo>
                      <a:pt x="0" y="388949"/>
                    </a:lnTo>
                    <a:close/>
                  </a:path>
                </a:pathLst>
              </a:custGeom>
              <a:solidFill>
                <a:srgbClr val="F34E6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642133" cy="4270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2906450" y="2571823"/>
              <a:ext cx="1733629" cy="1733629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7CD3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571526" y="5338599"/>
              <a:ext cx="1547100" cy="154710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7CD3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704761" y="5247980"/>
              <a:ext cx="2137005" cy="1728338"/>
              <a:chOff x="0" y="0"/>
              <a:chExt cx="562833" cy="4552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62833" cy="455200"/>
              </a:xfrm>
              <a:custGeom>
                <a:avLst/>
                <a:gdLst/>
                <a:ahLst/>
                <a:cxnLst/>
                <a:rect l="l" t="t" r="r" b="b"/>
                <a:pathLst>
                  <a:path w="562833" h="455200">
                    <a:moveTo>
                      <a:pt x="281416" y="0"/>
                    </a:moveTo>
                    <a:lnTo>
                      <a:pt x="562833" y="455200"/>
                    </a:lnTo>
                    <a:lnTo>
                      <a:pt x="0" y="455200"/>
                    </a:lnTo>
                    <a:lnTo>
                      <a:pt x="281416" y="0"/>
                    </a:lnTo>
                    <a:close/>
                  </a:path>
                </a:pathLst>
              </a:custGeom>
              <a:solidFill>
                <a:srgbClr val="A7CD3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87943" y="173243"/>
                <a:ext cx="386947" cy="249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0859545" y="4952921"/>
              <a:ext cx="978823" cy="1932777"/>
              <a:chOff x="0" y="0"/>
              <a:chExt cx="257797" cy="50904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57797" cy="509044"/>
              </a:xfrm>
              <a:custGeom>
                <a:avLst/>
                <a:gdLst/>
                <a:ahLst/>
                <a:cxnLst/>
                <a:rect l="l" t="t" r="r" b="b"/>
                <a:pathLst>
                  <a:path w="257797" h="509044">
                    <a:moveTo>
                      <a:pt x="0" y="0"/>
                    </a:moveTo>
                    <a:lnTo>
                      <a:pt x="257797" y="0"/>
                    </a:lnTo>
                    <a:lnTo>
                      <a:pt x="257797" y="509044"/>
                    </a:lnTo>
                    <a:lnTo>
                      <a:pt x="0" y="509044"/>
                    </a:lnTo>
                    <a:close/>
                  </a:path>
                </a:pathLst>
              </a:custGeom>
              <a:solidFill>
                <a:srgbClr val="F34E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257797" cy="547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 rot="11709110">
              <a:off x="4729273" y="5308421"/>
              <a:ext cx="2791759" cy="2031004"/>
            </a:xfrm>
            <a:custGeom>
              <a:avLst/>
              <a:gdLst/>
              <a:ahLst/>
              <a:cxnLst/>
              <a:rect l="l" t="t" r="r" b="b"/>
              <a:pathLst>
                <a:path w="2791759" h="2031004">
                  <a:moveTo>
                    <a:pt x="0" y="0"/>
                  </a:moveTo>
                  <a:lnTo>
                    <a:pt x="2791758" y="0"/>
                  </a:lnTo>
                  <a:lnTo>
                    <a:pt x="2791758" y="2031004"/>
                  </a:lnTo>
                  <a:lnTo>
                    <a:pt x="0" y="2031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865903" y="4759763"/>
              <a:ext cx="2235424" cy="2125936"/>
            </a:xfrm>
            <a:custGeom>
              <a:avLst/>
              <a:gdLst/>
              <a:ahLst/>
              <a:cxnLst/>
              <a:rect l="l" t="t" r="r" b="b"/>
              <a:pathLst>
                <a:path w="2235424" h="2125936">
                  <a:moveTo>
                    <a:pt x="0" y="0"/>
                  </a:moveTo>
                  <a:lnTo>
                    <a:pt x="2235424" y="0"/>
                  </a:lnTo>
                  <a:lnTo>
                    <a:pt x="2235424" y="2125936"/>
                  </a:lnTo>
                  <a:lnTo>
                    <a:pt x="0" y="2125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14585722" y="5787471"/>
            <a:ext cx="3725172" cy="4674218"/>
          </a:xfrm>
          <a:custGeom>
            <a:avLst/>
            <a:gdLst/>
            <a:ahLst/>
            <a:cxnLst/>
            <a:rect l="l" t="t" r="r" b="b"/>
            <a:pathLst>
              <a:path w="6635115" h="8229600">
                <a:moveTo>
                  <a:pt x="0" y="0"/>
                </a:moveTo>
                <a:lnTo>
                  <a:pt x="6635116" y="0"/>
                </a:lnTo>
                <a:lnTo>
                  <a:pt x="66351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2286000" y="6813986"/>
            <a:ext cx="1062255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a)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vuông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</a:t>
            </a:r>
          </a:p>
          <a:p>
            <a:pPr algn="l"/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b)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tam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giác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</a:t>
            </a:r>
          </a:p>
          <a:p>
            <a:pPr algn="l"/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c)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tròn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</a:t>
            </a:r>
          </a:p>
          <a:p>
            <a:pPr algn="l"/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d)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chữ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nhật</a:t>
            </a:r>
            <a:r>
              <a:rPr lang="en-US" sz="44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" t="-49233" r="-3651" b="-413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369218"/>
            <a:ext cx="16718636" cy="9498682"/>
          </a:xfrm>
          <a:custGeom>
            <a:avLst/>
            <a:gdLst/>
            <a:ahLst/>
            <a:cxnLst/>
            <a:rect l="l" t="t" r="r" b="b"/>
            <a:pathLst>
              <a:path w="16518232" h="9642037">
                <a:moveTo>
                  <a:pt x="0" y="0"/>
                </a:moveTo>
                <a:lnTo>
                  <a:pt x="16518231" y="0"/>
                </a:lnTo>
                <a:lnTo>
                  <a:pt x="16518231" y="9642037"/>
                </a:lnTo>
                <a:lnTo>
                  <a:pt x="0" y="9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486118" y="180475"/>
            <a:ext cx="1453570" cy="1500459"/>
          </a:xfrm>
          <a:custGeom>
            <a:avLst/>
            <a:gdLst/>
            <a:ahLst/>
            <a:cxnLst/>
            <a:rect l="l" t="t" r="r" b="b"/>
            <a:pathLst>
              <a:path w="1453570" h="1500459">
                <a:moveTo>
                  <a:pt x="0" y="0"/>
                </a:moveTo>
                <a:lnTo>
                  <a:pt x="1453570" y="0"/>
                </a:lnTo>
                <a:lnTo>
                  <a:pt x="1453570" y="1500459"/>
                </a:lnTo>
                <a:lnTo>
                  <a:pt x="0" y="1500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29633" y="712365"/>
            <a:ext cx="2716906" cy="1081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80"/>
              </a:lnSpc>
            </a:pPr>
            <a:r>
              <a:rPr lang="en-US" sz="8099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1</a:t>
            </a:r>
          </a:p>
        </p:txBody>
      </p:sp>
      <p:sp>
        <p:nvSpPr>
          <p:cNvPr id="9" name="Freeform 9"/>
          <p:cNvSpPr/>
          <p:nvPr/>
        </p:nvSpPr>
        <p:spPr>
          <a:xfrm rot="-8625416">
            <a:off x="12981272" y="-22020"/>
            <a:ext cx="7277717" cy="2101441"/>
          </a:xfrm>
          <a:custGeom>
            <a:avLst/>
            <a:gdLst/>
            <a:ahLst/>
            <a:cxnLst/>
            <a:rect l="l" t="t" r="r" b="b"/>
            <a:pathLst>
              <a:path w="7277717" h="2101441">
                <a:moveTo>
                  <a:pt x="0" y="0"/>
                </a:moveTo>
                <a:lnTo>
                  <a:pt x="7277718" y="0"/>
                </a:lnTo>
                <a:lnTo>
                  <a:pt x="7277718" y="2101440"/>
                </a:lnTo>
                <a:lnTo>
                  <a:pt x="0" y="2101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848138" y="1724752"/>
            <a:ext cx="1928033" cy="1837283"/>
            <a:chOff x="0" y="-38100"/>
            <a:chExt cx="507795" cy="483893"/>
          </a:xfrm>
        </p:grpSpPr>
        <p:sp>
          <p:nvSpPr>
            <p:cNvPr id="12" name="Freeform 12"/>
            <p:cNvSpPr/>
            <p:nvPr/>
          </p:nvSpPr>
          <p:spPr>
            <a:xfrm>
              <a:off x="48950" y="8695"/>
              <a:ext cx="458845" cy="437098"/>
            </a:xfrm>
            <a:custGeom>
              <a:avLst/>
              <a:gdLst/>
              <a:ahLst/>
              <a:cxnLst/>
              <a:rect l="l" t="t" r="r" b="b"/>
              <a:pathLst>
                <a:path w="458845" h="437098">
                  <a:moveTo>
                    <a:pt x="0" y="0"/>
                  </a:moveTo>
                  <a:lnTo>
                    <a:pt x="458845" y="0"/>
                  </a:lnTo>
                  <a:lnTo>
                    <a:pt x="458845" y="437098"/>
                  </a:lnTo>
                  <a:lnTo>
                    <a:pt x="0" y="437098"/>
                  </a:lnTo>
                  <a:close/>
                </a:path>
              </a:pathLst>
            </a:custGeom>
            <a:solidFill>
              <a:srgbClr val="6CC72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58845" cy="47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41656" y="1707979"/>
            <a:ext cx="1982475" cy="19824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C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719249" y="1940583"/>
            <a:ext cx="2590807" cy="1621453"/>
            <a:chOff x="-40219" y="-38100"/>
            <a:chExt cx="682352" cy="427049"/>
          </a:xfrm>
        </p:grpSpPr>
        <p:sp>
          <p:nvSpPr>
            <p:cNvPr id="18" name="Freeform 18"/>
            <p:cNvSpPr/>
            <p:nvPr/>
          </p:nvSpPr>
          <p:spPr>
            <a:xfrm>
              <a:off x="-40219" y="0"/>
              <a:ext cx="642133" cy="388949"/>
            </a:xfrm>
            <a:custGeom>
              <a:avLst/>
              <a:gdLst/>
              <a:ahLst/>
              <a:cxnLst/>
              <a:rect l="l" t="t" r="r" b="b"/>
              <a:pathLst>
                <a:path w="642133" h="388949">
                  <a:moveTo>
                    <a:pt x="0" y="0"/>
                  </a:moveTo>
                  <a:lnTo>
                    <a:pt x="642133" y="0"/>
                  </a:lnTo>
                  <a:lnTo>
                    <a:pt x="642133" y="388949"/>
                  </a:lnTo>
                  <a:lnTo>
                    <a:pt x="0" y="388949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42133" cy="427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378138" y="1956826"/>
            <a:ext cx="1733629" cy="17336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43214" y="4723602"/>
            <a:ext cx="1547100" cy="1547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176449" y="4632983"/>
            <a:ext cx="2137005" cy="1728338"/>
            <a:chOff x="0" y="0"/>
            <a:chExt cx="562833" cy="455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62833" cy="455200"/>
            </a:xfrm>
            <a:custGeom>
              <a:avLst/>
              <a:gdLst/>
              <a:ahLst/>
              <a:cxnLst/>
              <a:rect l="l" t="t" r="r" b="b"/>
              <a:pathLst>
                <a:path w="562833" h="455200">
                  <a:moveTo>
                    <a:pt x="281416" y="0"/>
                  </a:moveTo>
                  <a:lnTo>
                    <a:pt x="562833" y="455200"/>
                  </a:lnTo>
                  <a:lnTo>
                    <a:pt x="0" y="455200"/>
                  </a:lnTo>
                  <a:lnTo>
                    <a:pt x="281416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87943" y="173243"/>
              <a:ext cx="386947" cy="24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31233" y="4337924"/>
            <a:ext cx="978823" cy="1932777"/>
            <a:chOff x="0" y="0"/>
            <a:chExt cx="257797" cy="5090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7797" cy="509044"/>
            </a:xfrm>
            <a:custGeom>
              <a:avLst/>
              <a:gdLst/>
              <a:ahLst/>
              <a:cxnLst/>
              <a:rect l="l" t="t" r="r" b="b"/>
              <a:pathLst>
                <a:path w="257797" h="509044">
                  <a:moveTo>
                    <a:pt x="0" y="0"/>
                  </a:moveTo>
                  <a:lnTo>
                    <a:pt x="257797" y="0"/>
                  </a:lnTo>
                  <a:lnTo>
                    <a:pt x="257797" y="509044"/>
                  </a:lnTo>
                  <a:lnTo>
                    <a:pt x="0" y="509044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57797" cy="54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11709110">
            <a:off x="5200961" y="4693424"/>
            <a:ext cx="2791759" cy="2031004"/>
          </a:xfrm>
          <a:custGeom>
            <a:avLst/>
            <a:gdLst/>
            <a:ahLst/>
            <a:cxnLst/>
            <a:rect l="l" t="t" r="r" b="b"/>
            <a:pathLst>
              <a:path w="2791759" h="2031004">
                <a:moveTo>
                  <a:pt x="0" y="0"/>
                </a:moveTo>
                <a:lnTo>
                  <a:pt x="2791758" y="0"/>
                </a:lnTo>
                <a:lnTo>
                  <a:pt x="2791758" y="2031004"/>
                </a:lnTo>
                <a:lnTo>
                  <a:pt x="0" y="2031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337591" y="4144766"/>
            <a:ext cx="2235424" cy="2125936"/>
          </a:xfrm>
          <a:custGeom>
            <a:avLst/>
            <a:gdLst/>
            <a:ahLst/>
            <a:cxnLst/>
            <a:rect l="l" t="t" r="r" b="b"/>
            <a:pathLst>
              <a:path w="2235424" h="2125936">
                <a:moveTo>
                  <a:pt x="0" y="0"/>
                </a:moveTo>
                <a:lnTo>
                  <a:pt x="2235424" y="0"/>
                </a:lnTo>
                <a:lnTo>
                  <a:pt x="2235424" y="2125936"/>
                </a:lnTo>
                <a:lnTo>
                  <a:pt x="0" y="212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827629" y="7534696"/>
            <a:ext cx="1578324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a)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vuông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680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" t="-49233" r="-3651" b="-413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118" y="369218"/>
            <a:ext cx="17315764" cy="9498682"/>
          </a:xfrm>
          <a:custGeom>
            <a:avLst/>
            <a:gdLst/>
            <a:ahLst/>
            <a:cxnLst/>
            <a:rect l="l" t="t" r="r" b="b"/>
            <a:pathLst>
              <a:path w="16518232" h="9642037">
                <a:moveTo>
                  <a:pt x="0" y="0"/>
                </a:moveTo>
                <a:lnTo>
                  <a:pt x="16518231" y="0"/>
                </a:lnTo>
                <a:lnTo>
                  <a:pt x="16518231" y="9642037"/>
                </a:lnTo>
                <a:lnTo>
                  <a:pt x="0" y="9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333004" y="175666"/>
            <a:ext cx="1453570" cy="1500459"/>
          </a:xfrm>
          <a:custGeom>
            <a:avLst/>
            <a:gdLst/>
            <a:ahLst/>
            <a:cxnLst/>
            <a:rect l="l" t="t" r="r" b="b"/>
            <a:pathLst>
              <a:path w="1453570" h="1500459">
                <a:moveTo>
                  <a:pt x="0" y="0"/>
                </a:moveTo>
                <a:lnTo>
                  <a:pt x="1453570" y="0"/>
                </a:lnTo>
                <a:lnTo>
                  <a:pt x="1453570" y="1500459"/>
                </a:lnTo>
                <a:lnTo>
                  <a:pt x="0" y="1500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29633" y="712365"/>
            <a:ext cx="2716906" cy="1081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80"/>
              </a:lnSpc>
            </a:pPr>
            <a:r>
              <a:rPr lang="en-US" sz="8099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1</a:t>
            </a:r>
          </a:p>
        </p:txBody>
      </p:sp>
      <p:sp>
        <p:nvSpPr>
          <p:cNvPr id="9" name="Freeform 9"/>
          <p:cNvSpPr/>
          <p:nvPr/>
        </p:nvSpPr>
        <p:spPr>
          <a:xfrm rot="-8625416">
            <a:off x="12981272" y="-22020"/>
            <a:ext cx="7277717" cy="2101441"/>
          </a:xfrm>
          <a:custGeom>
            <a:avLst/>
            <a:gdLst/>
            <a:ahLst/>
            <a:cxnLst/>
            <a:rect l="l" t="t" r="r" b="b"/>
            <a:pathLst>
              <a:path w="7277717" h="2101441">
                <a:moveTo>
                  <a:pt x="0" y="0"/>
                </a:moveTo>
                <a:lnTo>
                  <a:pt x="7277718" y="0"/>
                </a:lnTo>
                <a:lnTo>
                  <a:pt x="7277718" y="2101440"/>
                </a:lnTo>
                <a:lnTo>
                  <a:pt x="0" y="2101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848138" y="1724752"/>
            <a:ext cx="1928033" cy="1837283"/>
            <a:chOff x="0" y="-38100"/>
            <a:chExt cx="507795" cy="483893"/>
          </a:xfrm>
        </p:grpSpPr>
        <p:sp>
          <p:nvSpPr>
            <p:cNvPr id="12" name="Freeform 12"/>
            <p:cNvSpPr/>
            <p:nvPr/>
          </p:nvSpPr>
          <p:spPr>
            <a:xfrm>
              <a:off x="48950" y="8695"/>
              <a:ext cx="458845" cy="437098"/>
            </a:xfrm>
            <a:custGeom>
              <a:avLst/>
              <a:gdLst/>
              <a:ahLst/>
              <a:cxnLst/>
              <a:rect l="l" t="t" r="r" b="b"/>
              <a:pathLst>
                <a:path w="458845" h="437098">
                  <a:moveTo>
                    <a:pt x="0" y="0"/>
                  </a:moveTo>
                  <a:lnTo>
                    <a:pt x="458845" y="0"/>
                  </a:lnTo>
                  <a:lnTo>
                    <a:pt x="458845" y="437098"/>
                  </a:lnTo>
                  <a:lnTo>
                    <a:pt x="0" y="437098"/>
                  </a:lnTo>
                  <a:close/>
                </a:path>
              </a:pathLst>
            </a:custGeom>
            <a:solidFill>
              <a:srgbClr val="6CC72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58845" cy="47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41656" y="1707979"/>
            <a:ext cx="1982475" cy="19824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C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719249" y="1940583"/>
            <a:ext cx="2590807" cy="1621453"/>
            <a:chOff x="-40219" y="-38100"/>
            <a:chExt cx="682352" cy="427049"/>
          </a:xfrm>
        </p:grpSpPr>
        <p:sp>
          <p:nvSpPr>
            <p:cNvPr id="18" name="Freeform 18"/>
            <p:cNvSpPr/>
            <p:nvPr/>
          </p:nvSpPr>
          <p:spPr>
            <a:xfrm>
              <a:off x="-40219" y="0"/>
              <a:ext cx="642133" cy="388949"/>
            </a:xfrm>
            <a:custGeom>
              <a:avLst/>
              <a:gdLst/>
              <a:ahLst/>
              <a:cxnLst/>
              <a:rect l="l" t="t" r="r" b="b"/>
              <a:pathLst>
                <a:path w="642133" h="388949">
                  <a:moveTo>
                    <a:pt x="0" y="0"/>
                  </a:moveTo>
                  <a:lnTo>
                    <a:pt x="642133" y="0"/>
                  </a:lnTo>
                  <a:lnTo>
                    <a:pt x="642133" y="388949"/>
                  </a:lnTo>
                  <a:lnTo>
                    <a:pt x="0" y="388949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42133" cy="427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378138" y="1956826"/>
            <a:ext cx="1733629" cy="17336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43214" y="4723602"/>
            <a:ext cx="1547100" cy="1547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176449" y="4632983"/>
            <a:ext cx="2137005" cy="1728338"/>
            <a:chOff x="0" y="0"/>
            <a:chExt cx="562833" cy="455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62833" cy="455200"/>
            </a:xfrm>
            <a:custGeom>
              <a:avLst/>
              <a:gdLst/>
              <a:ahLst/>
              <a:cxnLst/>
              <a:rect l="l" t="t" r="r" b="b"/>
              <a:pathLst>
                <a:path w="562833" h="455200">
                  <a:moveTo>
                    <a:pt x="281416" y="0"/>
                  </a:moveTo>
                  <a:lnTo>
                    <a:pt x="562833" y="455200"/>
                  </a:lnTo>
                  <a:lnTo>
                    <a:pt x="0" y="455200"/>
                  </a:lnTo>
                  <a:lnTo>
                    <a:pt x="281416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87943" y="173243"/>
              <a:ext cx="386947" cy="24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31233" y="4337924"/>
            <a:ext cx="978823" cy="1932777"/>
            <a:chOff x="0" y="0"/>
            <a:chExt cx="257797" cy="5090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7797" cy="509044"/>
            </a:xfrm>
            <a:custGeom>
              <a:avLst/>
              <a:gdLst/>
              <a:ahLst/>
              <a:cxnLst/>
              <a:rect l="l" t="t" r="r" b="b"/>
              <a:pathLst>
                <a:path w="257797" h="509044">
                  <a:moveTo>
                    <a:pt x="0" y="0"/>
                  </a:moveTo>
                  <a:lnTo>
                    <a:pt x="257797" y="0"/>
                  </a:lnTo>
                  <a:lnTo>
                    <a:pt x="257797" y="509044"/>
                  </a:lnTo>
                  <a:lnTo>
                    <a:pt x="0" y="509044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57797" cy="54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11709110">
            <a:off x="5200961" y="4693424"/>
            <a:ext cx="2791759" cy="2031004"/>
          </a:xfrm>
          <a:custGeom>
            <a:avLst/>
            <a:gdLst/>
            <a:ahLst/>
            <a:cxnLst/>
            <a:rect l="l" t="t" r="r" b="b"/>
            <a:pathLst>
              <a:path w="2791759" h="2031004">
                <a:moveTo>
                  <a:pt x="0" y="0"/>
                </a:moveTo>
                <a:lnTo>
                  <a:pt x="2791758" y="0"/>
                </a:lnTo>
                <a:lnTo>
                  <a:pt x="2791758" y="2031004"/>
                </a:lnTo>
                <a:lnTo>
                  <a:pt x="0" y="2031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337591" y="4144766"/>
            <a:ext cx="2235424" cy="2125936"/>
          </a:xfrm>
          <a:custGeom>
            <a:avLst/>
            <a:gdLst/>
            <a:ahLst/>
            <a:cxnLst/>
            <a:rect l="l" t="t" r="r" b="b"/>
            <a:pathLst>
              <a:path w="2235424" h="2125936">
                <a:moveTo>
                  <a:pt x="0" y="0"/>
                </a:moveTo>
                <a:lnTo>
                  <a:pt x="2235424" y="0"/>
                </a:lnTo>
                <a:lnTo>
                  <a:pt x="2235424" y="2125936"/>
                </a:lnTo>
                <a:lnTo>
                  <a:pt x="0" y="212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143000" y="7534696"/>
            <a:ext cx="164678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b)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tam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giác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98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" t="-49233" r="-3651" b="-413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118" y="369218"/>
            <a:ext cx="17315764" cy="9498682"/>
          </a:xfrm>
          <a:custGeom>
            <a:avLst/>
            <a:gdLst/>
            <a:ahLst/>
            <a:cxnLst/>
            <a:rect l="l" t="t" r="r" b="b"/>
            <a:pathLst>
              <a:path w="16518232" h="9642037">
                <a:moveTo>
                  <a:pt x="0" y="0"/>
                </a:moveTo>
                <a:lnTo>
                  <a:pt x="16518231" y="0"/>
                </a:lnTo>
                <a:lnTo>
                  <a:pt x="16518231" y="9642037"/>
                </a:lnTo>
                <a:lnTo>
                  <a:pt x="0" y="9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333004" y="175666"/>
            <a:ext cx="1453570" cy="1500459"/>
          </a:xfrm>
          <a:custGeom>
            <a:avLst/>
            <a:gdLst/>
            <a:ahLst/>
            <a:cxnLst/>
            <a:rect l="l" t="t" r="r" b="b"/>
            <a:pathLst>
              <a:path w="1453570" h="1500459">
                <a:moveTo>
                  <a:pt x="0" y="0"/>
                </a:moveTo>
                <a:lnTo>
                  <a:pt x="1453570" y="0"/>
                </a:lnTo>
                <a:lnTo>
                  <a:pt x="1453570" y="1500459"/>
                </a:lnTo>
                <a:lnTo>
                  <a:pt x="0" y="1500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29633" y="712365"/>
            <a:ext cx="2716906" cy="1081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80"/>
              </a:lnSpc>
            </a:pPr>
            <a:r>
              <a:rPr lang="en-US" sz="8099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1</a:t>
            </a:r>
          </a:p>
        </p:txBody>
      </p:sp>
      <p:sp>
        <p:nvSpPr>
          <p:cNvPr id="9" name="Freeform 9"/>
          <p:cNvSpPr/>
          <p:nvPr/>
        </p:nvSpPr>
        <p:spPr>
          <a:xfrm rot="-8625416">
            <a:off x="12981272" y="-22020"/>
            <a:ext cx="7277717" cy="2101441"/>
          </a:xfrm>
          <a:custGeom>
            <a:avLst/>
            <a:gdLst/>
            <a:ahLst/>
            <a:cxnLst/>
            <a:rect l="l" t="t" r="r" b="b"/>
            <a:pathLst>
              <a:path w="7277717" h="2101441">
                <a:moveTo>
                  <a:pt x="0" y="0"/>
                </a:moveTo>
                <a:lnTo>
                  <a:pt x="7277718" y="0"/>
                </a:lnTo>
                <a:lnTo>
                  <a:pt x="7277718" y="2101440"/>
                </a:lnTo>
                <a:lnTo>
                  <a:pt x="0" y="2101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848138" y="1724752"/>
            <a:ext cx="1928033" cy="1837283"/>
            <a:chOff x="0" y="-38100"/>
            <a:chExt cx="507795" cy="483893"/>
          </a:xfrm>
        </p:grpSpPr>
        <p:sp>
          <p:nvSpPr>
            <p:cNvPr id="12" name="Freeform 12"/>
            <p:cNvSpPr/>
            <p:nvPr/>
          </p:nvSpPr>
          <p:spPr>
            <a:xfrm>
              <a:off x="48950" y="8695"/>
              <a:ext cx="458845" cy="437098"/>
            </a:xfrm>
            <a:custGeom>
              <a:avLst/>
              <a:gdLst/>
              <a:ahLst/>
              <a:cxnLst/>
              <a:rect l="l" t="t" r="r" b="b"/>
              <a:pathLst>
                <a:path w="458845" h="437098">
                  <a:moveTo>
                    <a:pt x="0" y="0"/>
                  </a:moveTo>
                  <a:lnTo>
                    <a:pt x="458845" y="0"/>
                  </a:lnTo>
                  <a:lnTo>
                    <a:pt x="458845" y="437098"/>
                  </a:lnTo>
                  <a:lnTo>
                    <a:pt x="0" y="437098"/>
                  </a:lnTo>
                  <a:close/>
                </a:path>
              </a:pathLst>
            </a:custGeom>
            <a:solidFill>
              <a:srgbClr val="6CC72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58845" cy="47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41656" y="1707979"/>
            <a:ext cx="1982475" cy="19824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C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719249" y="1940583"/>
            <a:ext cx="2590807" cy="1621453"/>
            <a:chOff x="-40219" y="-38100"/>
            <a:chExt cx="682352" cy="427049"/>
          </a:xfrm>
        </p:grpSpPr>
        <p:sp>
          <p:nvSpPr>
            <p:cNvPr id="18" name="Freeform 18"/>
            <p:cNvSpPr/>
            <p:nvPr/>
          </p:nvSpPr>
          <p:spPr>
            <a:xfrm>
              <a:off x="-40219" y="0"/>
              <a:ext cx="642133" cy="388949"/>
            </a:xfrm>
            <a:custGeom>
              <a:avLst/>
              <a:gdLst/>
              <a:ahLst/>
              <a:cxnLst/>
              <a:rect l="l" t="t" r="r" b="b"/>
              <a:pathLst>
                <a:path w="642133" h="388949">
                  <a:moveTo>
                    <a:pt x="0" y="0"/>
                  </a:moveTo>
                  <a:lnTo>
                    <a:pt x="642133" y="0"/>
                  </a:lnTo>
                  <a:lnTo>
                    <a:pt x="642133" y="388949"/>
                  </a:lnTo>
                  <a:lnTo>
                    <a:pt x="0" y="388949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42133" cy="427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378138" y="1956826"/>
            <a:ext cx="1733629" cy="17336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43214" y="4723602"/>
            <a:ext cx="1547100" cy="1547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176449" y="4632983"/>
            <a:ext cx="2137005" cy="1728338"/>
            <a:chOff x="0" y="0"/>
            <a:chExt cx="562833" cy="455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62833" cy="455200"/>
            </a:xfrm>
            <a:custGeom>
              <a:avLst/>
              <a:gdLst/>
              <a:ahLst/>
              <a:cxnLst/>
              <a:rect l="l" t="t" r="r" b="b"/>
              <a:pathLst>
                <a:path w="562833" h="455200">
                  <a:moveTo>
                    <a:pt x="281416" y="0"/>
                  </a:moveTo>
                  <a:lnTo>
                    <a:pt x="562833" y="455200"/>
                  </a:lnTo>
                  <a:lnTo>
                    <a:pt x="0" y="455200"/>
                  </a:lnTo>
                  <a:lnTo>
                    <a:pt x="281416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87943" y="173243"/>
              <a:ext cx="386947" cy="24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31233" y="4337924"/>
            <a:ext cx="978823" cy="1932777"/>
            <a:chOff x="0" y="0"/>
            <a:chExt cx="257797" cy="5090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7797" cy="509044"/>
            </a:xfrm>
            <a:custGeom>
              <a:avLst/>
              <a:gdLst/>
              <a:ahLst/>
              <a:cxnLst/>
              <a:rect l="l" t="t" r="r" b="b"/>
              <a:pathLst>
                <a:path w="257797" h="509044">
                  <a:moveTo>
                    <a:pt x="0" y="0"/>
                  </a:moveTo>
                  <a:lnTo>
                    <a:pt x="257797" y="0"/>
                  </a:lnTo>
                  <a:lnTo>
                    <a:pt x="257797" y="509044"/>
                  </a:lnTo>
                  <a:lnTo>
                    <a:pt x="0" y="509044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57797" cy="54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11709110">
            <a:off x="5200961" y="4693424"/>
            <a:ext cx="2791759" cy="2031004"/>
          </a:xfrm>
          <a:custGeom>
            <a:avLst/>
            <a:gdLst/>
            <a:ahLst/>
            <a:cxnLst/>
            <a:rect l="l" t="t" r="r" b="b"/>
            <a:pathLst>
              <a:path w="2791759" h="2031004">
                <a:moveTo>
                  <a:pt x="0" y="0"/>
                </a:moveTo>
                <a:lnTo>
                  <a:pt x="2791758" y="0"/>
                </a:lnTo>
                <a:lnTo>
                  <a:pt x="2791758" y="2031004"/>
                </a:lnTo>
                <a:lnTo>
                  <a:pt x="0" y="2031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337591" y="4144766"/>
            <a:ext cx="2235424" cy="2125936"/>
          </a:xfrm>
          <a:custGeom>
            <a:avLst/>
            <a:gdLst/>
            <a:ahLst/>
            <a:cxnLst/>
            <a:rect l="l" t="t" r="r" b="b"/>
            <a:pathLst>
              <a:path w="2235424" h="2125936">
                <a:moveTo>
                  <a:pt x="0" y="0"/>
                </a:moveTo>
                <a:lnTo>
                  <a:pt x="2235424" y="0"/>
                </a:lnTo>
                <a:lnTo>
                  <a:pt x="2235424" y="2125936"/>
                </a:lnTo>
                <a:lnTo>
                  <a:pt x="0" y="212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143000" y="7534696"/>
            <a:ext cx="164678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c)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tròn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60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" t="-49233" r="-3651" b="-413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118" y="369218"/>
            <a:ext cx="17315764" cy="9498682"/>
          </a:xfrm>
          <a:custGeom>
            <a:avLst/>
            <a:gdLst/>
            <a:ahLst/>
            <a:cxnLst/>
            <a:rect l="l" t="t" r="r" b="b"/>
            <a:pathLst>
              <a:path w="16518232" h="9642037">
                <a:moveTo>
                  <a:pt x="0" y="0"/>
                </a:moveTo>
                <a:lnTo>
                  <a:pt x="16518231" y="0"/>
                </a:lnTo>
                <a:lnTo>
                  <a:pt x="16518231" y="9642037"/>
                </a:lnTo>
                <a:lnTo>
                  <a:pt x="0" y="9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333004" y="175666"/>
            <a:ext cx="1453570" cy="1500459"/>
          </a:xfrm>
          <a:custGeom>
            <a:avLst/>
            <a:gdLst/>
            <a:ahLst/>
            <a:cxnLst/>
            <a:rect l="l" t="t" r="r" b="b"/>
            <a:pathLst>
              <a:path w="1453570" h="1500459">
                <a:moveTo>
                  <a:pt x="0" y="0"/>
                </a:moveTo>
                <a:lnTo>
                  <a:pt x="1453570" y="0"/>
                </a:lnTo>
                <a:lnTo>
                  <a:pt x="1453570" y="1500459"/>
                </a:lnTo>
                <a:lnTo>
                  <a:pt x="0" y="1500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29633" y="712365"/>
            <a:ext cx="2716906" cy="1081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80"/>
              </a:lnSpc>
            </a:pPr>
            <a:r>
              <a:rPr lang="en-US" sz="8099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1</a:t>
            </a:r>
          </a:p>
        </p:txBody>
      </p:sp>
      <p:sp>
        <p:nvSpPr>
          <p:cNvPr id="9" name="Freeform 9"/>
          <p:cNvSpPr/>
          <p:nvPr/>
        </p:nvSpPr>
        <p:spPr>
          <a:xfrm rot="-8625416">
            <a:off x="12981272" y="-22020"/>
            <a:ext cx="7277717" cy="2101441"/>
          </a:xfrm>
          <a:custGeom>
            <a:avLst/>
            <a:gdLst/>
            <a:ahLst/>
            <a:cxnLst/>
            <a:rect l="l" t="t" r="r" b="b"/>
            <a:pathLst>
              <a:path w="7277717" h="2101441">
                <a:moveTo>
                  <a:pt x="0" y="0"/>
                </a:moveTo>
                <a:lnTo>
                  <a:pt x="7277718" y="0"/>
                </a:lnTo>
                <a:lnTo>
                  <a:pt x="7277718" y="2101440"/>
                </a:lnTo>
                <a:lnTo>
                  <a:pt x="0" y="2101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848138" y="1724752"/>
            <a:ext cx="1928033" cy="1837283"/>
            <a:chOff x="0" y="-38100"/>
            <a:chExt cx="507795" cy="483893"/>
          </a:xfrm>
        </p:grpSpPr>
        <p:sp>
          <p:nvSpPr>
            <p:cNvPr id="12" name="Freeform 12"/>
            <p:cNvSpPr/>
            <p:nvPr/>
          </p:nvSpPr>
          <p:spPr>
            <a:xfrm>
              <a:off x="48950" y="8695"/>
              <a:ext cx="458845" cy="437098"/>
            </a:xfrm>
            <a:custGeom>
              <a:avLst/>
              <a:gdLst/>
              <a:ahLst/>
              <a:cxnLst/>
              <a:rect l="l" t="t" r="r" b="b"/>
              <a:pathLst>
                <a:path w="458845" h="437098">
                  <a:moveTo>
                    <a:pt x="0" y="0"/>
                  </a:moveTo>
                  <a:lnTo>
                    <a:pt x="458845" y="0"/>
                  </a:lnTo>
                  <a:lnTo>
                    <a:pt x="458845" y="437098"/>
                  </a:lnTo>
                  <a:lnTo>
                    <a:pt x="0" y="437098"/>
                  </a:lnTo>
                  <a:close/>
                </a:path>
              </a:pathLst>
            </a:custGeom>
            <a:solidFill>
              <a:srgbClr val="6CC72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58845" cy="47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41656" y="1707979"/>
            <a:ext cx="1982475" cy="19824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C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719249" y="1940583"/>
            <a:ext cx="2590807" cy="1621453"/>
            <a:chOff x="-40219" y="-38100"/>
            <a:chExt cx="682352" cy="427049"/>
          </a:xfrm>
        </p:grpSpPr>
        <p:sp>
          <p:nvSpPr>
            <p:cNvPr id="18" name="Freeform 18"/>
            <p:cNvSpPr/>
            <p:nvPr/>
          </p:nvSpPr>
          <p:spPr>
            <a:xfrm>
              <a:off x="-40219" y="0"/>
              <a:ext cx="642133" cy="388949"/>
            </a:xfrm>
            <a:custGeom>
              <a:avLst/>
              <a:gdLst/>
              <a:ahLst/>
              <a:cxnLst/>
              <a:rect l="l" t="t" r="r" b="b"/>
              <a:pathLst>
                <a:path w="642133" h="388949">
                  <a:moveTo>
                    <a:pt x="0" y="0"/>
                  </a:moveTo>
                  <a:lnTo>
                    <a:pt x="642133" y="0"/>
                  </a:lnTo>
                  <a:lnTo>
                    <a:pt x="642133" y="388949"/>
                  </a:lnTo>
                  <a:lnTo>
                    <a:pt x="0" y="388949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42133" cy="427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378138" y="1956826"/>
            <a:ext cx="1733629" cy="17336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043214" y="4723602"/>
            <a:ext cx="1547100" cy="1547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176449" y="4632983"/>
            <a:ext cx="2137005" cy="1728338"/>
            <a:chOff x="0" y="0"/>
            <a:chExt cx="562833" cy="455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62833" cy="455200"/>
            </a:xfrm>
            <a:custGeom>
              <a:avLst/>
              <a:gdLst/>
              <a:ahLst/>
              <a:cxnLst/>
              <a:rect l="l" t="t" r="r" b="b"/>
              <a:pathLst>
                <a:path w="562833" h="455200">
                  <a:moveTo>
                    <a:pt x="281416" y="0"/>
                  </a:moveTo>
                  <a:lnTo>
                    <a:pt x="562833" y="455200"/>
                  </a:lnTo>
                  <a:lnTo>
                    <a:pt x="0" y="455200"/>
                  </a:lnTo>
                  <a:lnTo>
                    <a:pt x="281416" y="0"/>
                  </a:lnTo>
                  <a:close/>
                </a:path>
              </a:pathLst>
            </a:custGeom>
            <a:solidFill>
              <a:srgbClr val="A7CD3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87943" y="173243"/>
              <a:ext cx="386947" cy="249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31233" y="4337924"/>
            <a:ext cx="978823" cy="1932777"/>
            <a:chOff x="0" y="0"/>
            <a:chExt cx="257797" cy="5090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7797" cy="509044"/>
            </a:xfrm>
            <a:custGeom>
              <a:avLst/>
              <a:gdLst/>
              <a:ahLst/>
              <a:cxnLst/>
              <a:rect l="l" t="t" r="r" b="b"/>
              <a:pathLst>
                <a:path w="257797" h="509044">
                  <a:moveTo>
                    <a:pt x="0" y="0"/>
                  </a:moveTo>
                  <a:lnTo>
                    <a:pt x="257797" y="0"/>
                  </a:lnTo>
                  <a:lnTo>
                    <a:pt x="257797" y="509044"/>
                  </a:lnTo>
                  <a:lnTo>
                    <a:pt x="0" y="509044"/>
                  </a:lnTo>
                  <a:close/>
                </a:path>
              </a:pathLst>
            </a:custGeom>
            <a:solidFill>
              <a:srgbClr val="F34E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57797" cy="54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11709110">
            <a:off x="5200961" y="4693424"/>
            <a:ext cx="2791759" cy="2031004"/>
          </a:xfrm>
          <a:custGeom>
            <a:avLst/>
            <a:gdLst/>
            <a:ahLst/>
            <a:cxnLst/>
            <a:rect l="l" t="t" r="r" b="b"/>
            <a:pathLst>
              <a:path w="2791759" h="2031004">
                <a:moveTo>
                  <a:pt x="0" y="0"/>
                </a:moveTo>
                <a:lnTo>
                  <a:pt x="2791758" y="0"/>
                </a:lnTo>
                <a:lnTo>
                  <a:pt x="2791758" y="2031004"/>
                </a:lnTo>
                <a:lnTo>
                  <a:pt x="0" y="2031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337591" y="4144766"/>
            <a:ext cx="2235424" cy="2125936"/>
          </a:xfrm>
          <a:custGeom>
            <a:avLst/>
            <a:gdLst/>
            <a:ahLst/>
            <a:cxnLst/>
            <a:rect l="l" t="t" r="r" b="b"/>
            <a:pathLst>
              <a:path w="2235424" h="2125936">
                <a:moveTo>
                  <a:pt x="0" y="0"/>
                </a:moveTo>
                <a:lnTo>
                  <a:pt x="2235424" y="0"/>
                </a:lnTo>
                <a:lnTo>
                  <a:pt x="2235424" y="2125936"/>
                </a:lnTo>
                <a:lnTo>
                  <a:pt x="0" y="212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143000" y="7534696"/>
            <a:ext cx="164678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d)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Những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nào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là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hình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chữ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7200" dirty="0" err="1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nhật</a:t>
            </a:r>
            <a:r>
              <a:rPr lang="en-US" sz="7200" dirty="0">
                <a:latin typeface="UTM Avo" panose="02040603050506020204" pitchFamily="18" charset="0"/>
                <a:ea typeface="Arial MT Pro"/>
                <a:cs typeface="Arial MT Pro"/>
                <a:sym typeface="Arial MT Pro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706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" t="-49233" r="-3651" b="-41322"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5410A8-9560-4C5A-A2A7-9382B909C9E3}"/>
              </a:ext>
            </a:extLst>
          </p:cNvPr>
          <p:cNvSpPr/>
          <p:nvPr/>
        </p:nvSpPr>
        <p:spPr>
          <a:xfrm>
            <a:off x="381000" y="571500"/>
            <a:ext cx="17435286" cy="9144000"/>
          </a:xfrm>
          <a:prstGeom prst="roundRect">
            <a:avLst>
              <a:gd name="adj" fmla="val 12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67245" y="2324099"/>
            <a:ext cx="12344400" cy="5455118"/>
          </a:xfrm>
          <a:custGeom>
            <a:avLst/>
            <a:gdLst/>
            <a:ahLst/>
            <a:cxnLst/>
            <a:rect l="l" t="t" r="r" b="b"/>
            <a:pathLst>
              <a:path w="11301259" h="4859541">
                <a:moveTo>
                  <a:pt x="0" y="0"/>
                </a:moveTo>
                <a:lnTo>
                  <a:pt x="11301258" y="0"/>
                </a:lnTo>
                <a:lnTo>
                  <a:pt x="11301258" y="4859542"/>
                </a:lnTo>
                <a:lnTo>
                  <a:pt x="0" y="4859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543" y="5753100"/>
            <a:ext cx="4532185" cy="4648200"/>
          </a:xfrm>
          <a:custGeom>
            <a:avLst/>
            <a:gdLst/>
            <a:ahLst/>
            <a:cxnLst/>
            <a:rect l="l" t="t" r="r" b="b"/>
            <a:pathLst>
              <a:path w="7540371" h="8229600">
                <a:moveTo>
                  <a:pt x="0" y="0"/>
                </a:moveTo>
                <a:lnTo>
                  <a:pt x="7540371" y="0"/>
                </a:lnTo>
                <a:lnTo>
                  <a:pt x="75403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34343" y="853153"/>
            <a:ext cx="15087600" cy="953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80"/>
              </a:lnSpc>
            </a:pPr>
            <a:r>
              <a:rPr lang="en-US" sz="66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Những</a:t>
            </a:r>
            <a:r>
              <a:rPr lang="en-US" sz="66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hình</a:t>
            </a:r>
            <a:r>
              <a:rPr lang="en-US" sz="66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nào</a:t>
            </a:r>
            <a:r>
              <a:rPr lang="en-US" sz="66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là</a:t>
            </a:r>
            <a:r>
              <a:rPr lang="en-US" sz="66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khối</a:t>
            </a:r>
            <a:r>
              <a:rPr lang="en-US" sz="66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lập</a:t>
            </a:r>
            <a:r>
              <a:rPr lang="en-US" sz="66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phương</a:t>
            </a:r>
            <a:r>
              <a:rPr lang="en-US" sz="6600" dirty="0">
                <a:solidFill>
                  <a:srgbClr val="C00000"/>
                </a:solidFill>
                <a:latin typeface="UTM Avo" panose="02040603050506020204" pitchFamily="18" charset="0"/>
                <a:ea typeface="Fredoka"/>
                <a:cs typeface="Fredoka"/>
                <a:sym typeface="Fredoka"/>
              </a:rPr>
              <a:t>?</a:t>
            </a:r>
            <a:endParaRPr lang="en-US" sz="8099" dirty="0">
              <a:solidFill>
                <a:srgbClr val="C00000"/>
              </a:solidFill>
              <a:latin typeface="UTM Avo" panose="02040603050506020204" pitchFamily="18" charset="0"/>
              <a:ea typeface="Fredoka"/>
              <a:cs typeface="Fredoka"/>
              <a:sym typeface="Fredok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59431D-37DF-49E6-950A-0CE369D14F3A}"/>
              </a:ext>
            </a:extLst>
          </p:cNvPr>
          <p:cNvSpPr/>
          <p:nvPr/>
        </p:nvSpPr>
        <p:spPr>
          <a:xfrm>
            <a:off x="471714" y="898130"/>
            <a:ext cx="26821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Jokerman" panose="04090605060D06020702" pitchFamily="82" charset="0"/>
                <a:ea typeface="Fredoka"/>
                <a:cs typeface="Fredoka"/>
                <a:sym typeface="Fredoka"/>
              </a:rPr>
              <a:t>BÀI 2- </a:t>
            </a:r>
            <a:r>
              <a:rPr lang="en-US" sz="54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endParaRPr lang="en-US" sz="10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83F292-E777-48D2-8937-BB7EABA8F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6" y="4648199"/>
            <a:ext cx="4569649" cy="806919"/>
          </a:xfrm>
          <a:prstGeom prst="rect">
            <a:avLst/>
          </a:prstGeom>
        </p:spPr>
      </p:pic>
      <p:pic>
        <p:nvPicPr>
          <p:cNvPr id="1026" name="Picture 2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4FF3DC74-41EF-4074-B932-420EF7A5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357" y="2946843"/>
            <a:ext cx="1485900" cy="17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A9E83D10-CDA6-4F0D-83EE-26C03450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195" y="5284333"/>
            <a:ext cx="1485900" cy="17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C0963576-0D92-4D63-9E96-F5F6F64A1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90" y="2946843"/>
            <a:ext cx="1485900" cy="17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124</Words>
  <Application>Microsoft Office PowerPoint</Application>
  <PresentationFormat>Custom</PresentationFormat>
  <Paragraphs>18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Jokerman</vt:lpstr>
      <vt:lpstr>SVN-Newton</vt:lpstr>
      <vt:lpstr>Calibri</vt:lpstr>
      <vt:lpstr>UTM Avo</vt:lpstr>
      <vt:lpstr>Arial MT Pro</vt:lpstr>
      <vt:lpstr>Fredoka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2D Shape Attributes Mathematics Presentation</dc:title>
  <dc:creator>Windows 10</dc:creator>
  <cp:lastModifiedBy>Windows 10</cp:lastModifiedBy>
  <cp:revision>10</cp:revision>
  <dcterms:created xsi:type="dcterms:W3CDTF">2006-08-16T00:00:00Z</dcterms:created>
  <dcterms:modified xsi:type="dcterms:W3CDTF">2026-01-10T08:36:49Z</dcterms:modified>
  <dc:identifier>DAG6FQyDhWQ</dc:identifier>
</cp:coreProperties>
</file>