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sldIdLst>
    <p:sldId id="256" r:id="rId2"/>
    <p:sldId id="259" r:id="rId3"/>
    <p:sldId id="260" r:id="rId4"/>
    <p:sldId id="271" r:id="rId5"/>
    <p:sldId id="262" r:id="rId6"/>
    <p:sldId id="263" r:id="rId7"/>
    <p:sldId id="265" r:id="rId8"/>
    <p:sldId id="264" r:id="rId9"/>
    <p:sldId id="266" r:id="rId10"/>
  </p:sldIdLst>
  <p:sldSz cx="18288000" cy="10287000"/>
  <p:notesSz cx="6858000" cy="9144000"/>
  <p:embeddedFontLst>
    <p:embeddedFont>
      <p:font typeface="Open Sans" panose="020B0604020202020204" charset="0"/>
      <p:regular r:id="rId12"/>
      <p:bold r:id="rId13"/>
      <p:italic r:id="rId14"/>
      <p:boldItalic r:id="rId15"/>
    </p:embeddedFont>
    <p:embeddedFont>
      <p:font typeface="#9Slide07 HoneyCream" panose="020B0604020202020204" charset="0"/>
      <p:regular r:id="rId16"/>
    </p:embeddedFont>
    <p:embeddedFont>
      <p:font typeface="Calibri" panose="020F0502020204030204" pitchFamily="34"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3C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85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3204D2-2979-4B7E-8761-FF19466A7B33}" type="datetimeFigureOut">
              <a:rPr lang="en-US" smtClean="0"/>
              <a:t>3/18/2026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E68-4DC3-4344-A0EF-59B091DA238E}" type="slidenum">
              <a:rPr lang="en-US" smtClean="0"/>
              <a:t>‹#›</a:t>
            </a:fld>
            <a:endParaRPr lang="en-US"/>
          </a:p>
        </p:txBody>
      </p:sp>
    </p:spTree>
    <p:extLst>
      <p:ext uri="{BB962C8B-B14F-4D97-AF65-F5344CB8AC3E}">
        <p14:creationId xmlns:p14="http://schemas.microsoft.com/office/powerpoint/2010/main" val="3864464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9.png"/><Relationship Id="rId18" Type="http://schemas.openxmlformats.org/officeDocument/2006/relationships/image" Target="../media/image12.png"/><Relationship Id="rId3" Type="http://schemas.openxmlformats.org/officeDocument/2006/relationships/image" Target="../media/image4.png"/><Relationship Id="rId21" Type="http://schemas.openxmlformats.org/officeDocument/2006/relationships/image" Target="../media/image15.png"/><Relationship Id="rId7" Type="http://schemas.openxmlformats.org/officeDocument/2006/relationships/image" Target="../media/image6.png"/><Relationship Id="rId12" Type="http://schemas.openxmlformats.org/officeDocument/2006/relationships/image" Target="../media/image13.svg"/><Relationship Id="rId17" Type="http://schemas.openxmlformats.org/officeDocument/2006/relationships/image" Target="../media/image11.png"/><Relationship Id="rId2" Type="http://schemas.openxmlformats.org/officeDocument/2006/relationships/image" Target="../media/image3.jpeg"/><Relationship Id="rId16" Type="http://schemas.openxmlformats.org/officeDocument/2006/relationships/image" Target="../media/image17.sv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10.png"/><Relationship Id="rId23" Type="http://schemas.openxmlformats.org/officeDocument/2006/relationships/image" Target="../media/image17.png"/><Relationship Id="rId10" Type="http://schemas.openxmlformats.org/officeDocument/2006/relationships/image" Target="../media/image11.svg"/><Relationship Id="rId19" Type="http://schemas.openxmlformats.org/officeDocument/2006/relationships/image" Target="../media/image13.png"/><Relationship Id="rId4" Type="http://schemas.openxmlformats.org/officeDocument/2006/relationships/image" Target="../media/image5.svg"/><Relationship Id="rId9" Type="http://schemas.openxmlformats.org/officeDocument/2006/relationships/image" Target="../media/image7.png"/><Relationship Id="rId14" Type="http://schemas.openxmlformats.org/officeDocument/2006/relationships/image" Target="../media/image15.svg"/><Relationship Id="rId22" Type="http://schemas.openxmlformats.org/officeDocument/2006/relationships/image" Target="../media/image16.png"/></Relationships>
</file>

<file path=ppt/slides/_rels/slide2.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80.svg"/><Relationship Id="rId26" Type="http://schemas.openxmlformats.org/officeDocument/2006/relationships/image" Target="../media/image86.svg"/><Relationship Id="rId3" Type="http://schemas.openxmlformats.org/officeDocument/2006/relationships/image" Target="../media/image18.png"/><Relationship Id="rId21" Type="http://schemas.openxmlformats.org/officeDocument/2006/relationships/image" Target="../media/image25.png"/><Relationship Id="rId34" Type="http://schemas.openxmlformats.org/officeDocument/2006/relationships/image" Target="../media/image92.svg"/><Relationship Id="rId7" Type="http://schemas.openxmlformats.org/officeDocument/2006/relationships/image" Target="../media/image20.png"/><Relationship Id="rId12" Type="http://schemas.openxmlformats.org/officeDocument/2006/relationships/image" Target="../media/image11.svg"/><Relationship Id="rId17" Type="http://schemas.openxmlformats.org/officeDocument/2006/relationships/image" Target="../media/image24.png"/><Relationship Id="rId25" Type="http://schemas.openxmlformats.org/officeDocument/2006/relationships/image" Target="../media/image27.png"/><Relationship Id="rId33" Type="http://schemas.openxmlformats.org/officeDocument/2006/relationships/image" Target="../media/image31.png"/><Relationship Id="rId2" Type="http://schemas.openxmlformats.org/officeDocument/2006/relationships/image" Target="../media/image3.jpeg"/><Relationship Id="rId16" Type="http://schemas.openxmlformats.org/officeDocument/2006/relationships/image" Target="../media/image78.svg"/><Relationship Id="rId20" Type="http://schemas.openxmlformats.org/officeDocument/2006/relationships/image" Target="../media/image9.svg"/><Relationship Id="rId29"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7.png"/><Relationship Id="rId24" Type="http://schemas.openxmlformats.org/officeDocument/2006/relationships/image" Target="../media/image84.svg"/><Relationship Id="rId32" Type="http://schemas.openxmlformats.org/officeDocument/2006/relationships/image" Target="../media/image55.svg"/><Relationship Id="rId5" Type="http://schemas.openxmlformats.org/officeDocument/2006/relationships/image" Target="../media/image19.png"/><Relationship Id="rId15" Type="http://schemas.openxmlformats.org/officeDocument/2006/relationships/image" Target="../media/image23.png"/><Relationship Id="rId23" Type="http://schemas.openxmlformats.org/officeDocument/2006/relationships/image" Target="../media/image26.png"/><Relationship Id="rId28" Type="http://schemas.openxmlformats.org/officeDocument/2006/relationships/image" Target="../media/image88.svg"/><Relationship Id="rId10" Type="http://schemas.openxmlformats.org/officeDocument/2006/relationships/image" Target="../media/image74.svg"/><Relationship Id="rId19" Type="http://schemas.openxmlformats.org/officeDocument/2006/relationships/image" Target="../media/image6.png"/><Relationship Id="rId31" Type="http://schemas.openxmlformats.org/officeDocument/2006/relationships/image" Target="../media/image30.png"/><Relationship Id="rId4" Type="http://schemas.openxmlformats.org/officeDocument/2006/relationships/image" Target="../media/image68.svg"/><Relationship Id="rId9" Type="http://schemas.openxmlformats.org/officeDocument/2006/relationships/image" Target="../media/image21.png"/><Relationship Id="rId14" Type="http://schemas.openxmlformats.org/officeDocument/2006/relationships/image" Target="../media/image76.svg"/><Relationship Id="rId22" Type="http://schemas.openxmlformats.org/officeDocument/2006/relationships/image" Target="../media/image82.svg"/><Relationship Id="rId27" Type="http://schemas.openxmlformats.org/officeDocument/2006/relationships/image" Target="../media/image28.png"/><Relationship Id="rId30" Type="http://schemas.openxmlformats.org/officeDocument/2006/relationships/image" Target="../media/image90.svg"/><Relationship Id="rId35" Type="http://schemas.openxmlformats.org/officeDocument/2006/relationships/image" Target="../media/image32.png"/><Relationship Id="rId8" Type="http://schemas.openxmlformats.org/officeDocument/2006/relationships/image" Target="../media/image72.svg"/></Relationships>
</file>

<file path=ppt/slides/_rels/slide3.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17.svg"/><Relationship Id="rId2" Type="http://schemas.openxmlformats.org/officeDocument/2006/relationships/image" Target="../media/image3.jpeg"/><Relationship Id="rId16" Type="http://schemas.openxmlformats.org/officeDocument/2006/relationships/image" Target="../media/image6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10.png"/><Relationship Id="rId5" Type="http://schemas.openxmlformats.org/officeDocument/2006/relationships/image" Target="../media/image34.png"/><Relationship Id="rId15" Type="http://schemas.openxmlformats.org/officeDocument/2006/relationships/image" Target="../media/image38.png"/><Relationship Id="rId10" Type="http://schemas.openxmlformats.org/officeDocument/2006/relationships/image" Target="../media/image99.svg"/><Relationship Id="rId4" Type="http://schemas.openxmlformats.org/officeDocument/2006/relationships/image" Target="../media/image61.svg"/><Relationship Id="rId9" Type="http://schemas.openxmlformats.org/officeDocument/2006/relationships/image" Target="../media/image36.png"/><Relationship Id="rId14" Type="http://schemas.openxmlformats.org/officeDocument/2006/relationships/image" Target="../media/image101.svg"/></Relationships>
</file>

<file path=ppt/slides/_rels/slide4.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101.svg"/><Relationship Id="rId2" Type="http://schemas.openxmlformats.org/officeDocument/2006/relationships/image" Target="../media/image3.jpeg"/><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37.png"/><Relationship Id="rId5" Type="http://schemas.openxmlformats.org/officeDocument/2006/relationships/image" Target="../media/image34.png"/><Relationship Id="rId15" Type="http://schemas.openxmlformats.org/officeDocument/2006/relationships/image" Target="../media/image39.png"/><Relationship Id="rId10" Type="http://schemas.openxmlformats.org/officeDocument/2006/relationships/image" Target="../media/image17.svg"/><Relationship Id="rId4" Type="http://schemas.openxmlformats.org/officeDocument/2006/relationships/image" Target="../media/image61.svg"/><Relationship Id="rId9" Type="http://schemas.openxmlformats.org/officeDocument/2006/relationships/image" Target="../media/image10.png"/><Relationship Id="rId14" Type="http://schemas.openxmlformats.org/officeDocument/2006/relationships/image" Target="../media/image63.sv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47.jpeg"/><Relationship Id="rId18" Type="http://schemas.openxmlformats.org/officeDocument/2006/relationships/image" Target="../media/image51.png"/><Relationship Id="rId26" Type="http://schemas.openxmlformats.org/officeDocument/2006/relationships/image" Target="../media/image55.png"/><Relationship Id="rId3" Type="http://schemas.openxmlformats.org/officeDocument/2006/relationships/image" Target="../media/image41.png"/><Relationship Id="rId21" Type="http://schemas.openxmlformats.org/officeDocument/2006/relationships/image" Target="../media/image26.svg"/><Relationship Id="rId7" Type="http://schemas.openxmlformats.org/officeDocument/2006/relationships/image" Target="../media/image43.png"/><Relationship Id="rId12" Type="http://schemas.openxmlformats.org/officeDocument/2006/relationships/image" Target="../media/image46.png"/><Relationship Id="rId17" Type="http://schemas.openxmlformats.org/officeDocument/2006/relationships/image" Target="../media/image50.jpeg"/><Relationship Id="rId25" Type="http://schemas.openxmlformats.org/officeDocument/2006/relationships/image" Target="../media/image118.svg"/><Relationship Id="rId2" Type="http://schemas.openxmlformats.org/officeDocument/2006/relationships/image" Target="../media/image3.jpeg"/><Relationship Id="rId16" Type="http://schemas.openxmlformats.org/officeDocument/2006/relationships/image" Target="../media/image113.svg"/><Relationship Id="rId20"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107.svg"/><Relationship Id="rId11" Type="http://schemas.openxmlformats.org/officeDocument/2006/relationships/image" Target="../media/image45.jpeg"/><Relationship Id="rId24" Type="http://schemas.openxmlformats.org/officeDocument/2006/relationships/image" Target="../media/image54.png"/><Relationship Id="rId5" Type="http://schemas.openxmlformats.org/officeDocument/2006/relationships/image" Target="../media/image42.png"/><Relationship Id="rId15" Type="http://schemas.openxmlformats.org/officeDocument/2006/relationships/image" Target="../media/image49.png"/><Relationship Id="rId23" Type="http://schemas.openxmlformats.org/officeDocument/2006/relationships/image" Target="../media/image49.svg"/><Relationship Id="rId28" Type="http://schemas.openxmlformats.org/officeDocument/2006/relationships/image" Target="../media/image56.png"/><Relationship Id="rId10" Type="http://schemas.openxmlformats.org/officeDocument/2006/relationships/image" Target="../media/image57.svg"/><Relationship Id="rId19" Type="http://schemas.openxmlformats.org/officeDocument/2006/relationships/image" Target="../media/image116.svg"/><Relationship Id="rId4" Type="http://schemas.openxmlformats.org/officeDocument/2006/relationships/image" Target="../media/image105.svg"/><Relationship Id="rId9" Type="http://schemas.openxmlformats.org/officeDocument/2006/relationships/image" Target="../media/image44.png"/><Relationship Id="rId14" Type="http://schemas.openxmlformats.org/officeDocument/2006/relationships/image" Target="../media/image48.jpeg"/><Relationship Id="rId22" Type="http://schemas.openxmlformats.org/officeDocument/2006/relationships/image" Target="../media/image53.png"/><Relationship Id="rId27" Type="http://schemas.openxmlformats.org/officeDocument/2006/relationships/image" Target="../media/image120.svg"/></Relationships>
</file>

<file path=ppt/slides/_rels/slide6.xml.rels><?xml version="1.0" encoding="UTF-8" standalone="yes"?>
<Relationships xmlns="http://schemas.openxmlformats.org/package/2006/relationships"><Relationship Id="rId8" Type="http://schemas.openxmlformats.org/officeDocument/2006/relationships/image" Target="../media/image126.svg"/><Relationship Id="rId13" Type="http://schemas.openxmlformats.org/officeDocument/2006/relationships/image" Target="../media/image26.png"/><Relationship Id="rId18" Type="http://schemas.openxmlformats.org/officeDocument/2006/relationships/image" Target="../media/image130.svg"/><Relationship Id="rId3" Type="http://schemas.openxmlformats.org/officeDocument/2006/relationships/image" Target="../media/image57.jpeg"/><Relationship Id="rId21" Type="http://schemas.openxmlformats.org/officeDocument/2006/relationships/image" Target="../media/image63.png"/><Relationship Id="rId7" Type="http://schemas.openxmlformats.org/officeDocument/2006/relationships/image" Target="../media/image60.png"/><Relationship Id="rId12" Type="http://schemas.openxmlformats.org/officeDocument/2006/relationships/image" Target="../media/image105.svg"/><Relationship Id="rId17" Type="http://schemas.openxmlformats.org/officeDocument/2006/relationships/image" Target="../media/image62.png"/><Relationship Id="rId2" Type="http://schemas.openxmlformats.org/officeDocument/2006/relationships/image" Target="../media/image3.jpeg"/><Relationship Id="rId16" Type="http://schemas.openxmlformats.org/officeDocument/2006/relationships/image" Target="../media/image55.svg"/><Relationship Id="rId20" Type="http://schemas.openxmlformats.org/officeDocument/2006/relationships/image" Target="../media/image7.svg"/><Relationship Id="rId1" Type="http://schemas.openxmlformats.org/officeDocument/2006/relationships/slideLayout" Target="../slideLayouts/slideLayout7.xml"/><Relationship Id="rId6" Type="http://schemas.openxmlformats.org/officeDocument/2006/relationships/image" Target="../media/image124.svg"/><Relationship Id="rId11" Type="http://schemas.openxmlformats.org/officeDocument/2006/relationships/image" Target="../media/image41.png"/><Relationship Id="rId5" Type="http://schemas.openxmlformats.org/officeDocument/2006/relationships/image" Target="../media/image59.png"/><Relationship Id="rId15" Type="http://schemas.openxmlformats.org/officeDocument/2006/relationships/image" Target="../media/image30.png"/><Relationship Id="rId10" Type="http://schemas.openxmlformats.org/officeDocument/2006/relationships/image" Target="../media/image128.svg"/><Relationship Id="rId19" Type="http://schemas.openxmlformats.org/officeDocument/2006/relationships/image" Target="../media/image5.png"/><Relationship Id="rId4" Type="http://schemas.openxmlformats.org/officeDocument/2006/relationships/image" Target="../media/image58.png"/><Relationship Id="rId9" Type="http://schemas.openxmlformats.org/officeDocument/2006/relationships/image" Target="../media/image61.png"/><Relationship Id="rId14" Type="http://schemas.openxmlformats.org/officeDocument/2006/relationships/image" Target="../media/image84.svg"/></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44.png"/><Relationship Id="rId18" Type="http://schemas.openxmlformats.org/officeDocument/2006/relationships/image" Target="../media/image11.svg"/><Relationship Id="rId3" Type="http://schemas.openxmlformats.org/officeDocument/2006/relationships/image" Target="../media/image64.jpeg"/><Relationship Id="rId21" Type="http://schemas.openxmlformats.org/officeDocument/2006/relationships/image" Target="../media/image72.png"/><Relationship Id="rId7" Type="http://schemas.openxmlformats.org/officeDocument/2006/relationships/image" Target="../media/image52.png"/><Relationship Id="rId12" Type="http://schemas.openxmlformats.org/officeDocument/2006/relationships/image" Target="../media/image32.svg"/><Relationship Id="rId17" Type="http://schemas.openxmlformats.org/officeDocument/2006/relationships/image" Target="../media/image7.png"/><Relationship Id="rId2" Type="http://schemas.openxmlformats.org/officeDocument/2006/relationships/image" Target="../media/image3.jpeg"/><Relationship Id="rId16" Type="http://schemas.openxmlformats.org/officeDocument/2006/relationships/image" Target="../media/image137.svg"/><Relationship Id="rId20" Type="http://schemas.openxmlformats.org/officeDocument/2006/relationships/image" Target="../media/image139.svg"/><Relationship Id="rId1" Type="http://schemas.openxmlformats.org/officeDocument/2006/relationships/slideLayout" Target="../slideLayouts/slideLayout7.xml"/><Relationship Id="rId6" Type="http://schemas.openxmlformats.org/officeDocument/2006/relationships/image" Target="../media/image67.jpeg"/><Relationship Id="rId11" Type="http://schemas.openxmlformats.org/officeDocument/2006/relationships/image" Target="../media/image69.png"/><Relationship Id="rId5" Type="http://schemas.openxmlformats.org/officeDocument/2006/relationships/image" Target="../media/image66.jpeg"/><Relationship Id="rId15" Type="http://schemas.openxmlformats.org/officeDocument/2006/relationships/image" Target="../media/image70.png"/><Relationship Id="rId10" Type="http://schemas.openxmlformats.org/officeDocument/2006/relationships/image" Target="../media/image28.svg"/><Relationship Id="rId19" Type="http://schemas.openxmlformats.org/officeDocument/2006/relationships/image" Target="../media/image71.png"/><Relationship Id="rId4" Type="http://schemas.openxmlformats.org/officeDocument/2006/relationships/image" Target="../media/image65.jpeg"/><Relationship Id="rId9" Type="http://schemas.openxmlformats.org/officeDocument/2006/relationships/image" Target="../media/image68.png"/><Relationship Id="rId14" Type="http://schemas.openxmlformats.org/officeDocument/2006/relationships/image" Target="../media/image57.svg"/></Relationships>
</file>

<file path=ppt/slides/_rels/slide8.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9.png"/><Relationship Id="rId18" Type="http://schemas.openxmlformats.org/officeDocument/2006/relationships/image" Target="../media/image13.svg"/><Relationship Id="rId26" Type="http://schemas.openxmlformats.org/officeDocument/2006/relationships/image" Target="../media/image77.jpeg"/><Relationship Id="rId3" Type="http://schemas.openxmlformats.org/officeDocument/2006/relationships/image" Target="../media/image60.png"/><Relationship Id="rId21" Type="http://schemas.openxmlformats.org/officeDocument/2006/relationships/image" Target="../media/image31.png"/><Relationship Id="rId7" Type="http://schemas.openxmlformats.org/officeDocument/2006/relationships/image" Target="../media/image4.png"/><Relationship Id="rId12" Type="http://schemas.openxmlformats.org/officeDocument/2006/relationships/image" Target="../media/image82.svg"/><Relationship Id="rId17" Type="http://schemas.openxmlformats.org/officeDocument/2006/relationships/image" Target="../media/image8.png"/><Relationship Id="rId25" Type="http://schemas.openxmlformats.org/officeDocument/2006/relationships/image" Target="../media/image76.jpeg"/><Relationship Id="rId2" Type="http://schemas.openxmlformats.org/officeDocument/2006/relationships/image" Target="../media/image3.jpeg"/><Relationship Id="rId16" Type="http://schemas.openxmlformats.org/officeDocument/2006/relationships/image" Target="../media/image107.svg"/><Relationship Id="rId20" Type="http://schemas.openxmlformats.org/officeDocument/2006/relationships/image" Target="../media/image144.svg"/><Relationship Id="rId1" Type="http://schemas.openxmlformats.org/officeDocument/2006/relationships/slideLayout" Target="../slideLayouts/slideLayout7.xml"/><Relationship Id="rId6" Type="http://schemas.openxmlformats.org/officeDocument/2006/relationships/image" Target="../media/image142.svg"/><Relationship Id="rId11" Type="http://schemas.openxmlformats.org/officeDocument/2006/relationships/image" Target="../media/image25.png"/><Relationship Id="rId24" Type="http://schemas.openxmlformats.org/officeDocument/2006/relationships/image" Target="../media/image146.svg"/><Relationship Id="rId5" Type="http://schemas.openxmlformats.org/officeDocument/2006/relationships/image" Target="../media/image73.png"/><Relationship Id="rId15" Type="http://schemas.openxmlformats.org/officeDocument/2006/relationships/image" Target="../media/image42.png"/><Relationship Id="rId23" Type="http://schemas.openxmlformats.org/officeDocument/2006/relationships/image" Target="../media/image75.png"/><Relationship Id="rId10" Type="http://schemas.openxmlformats.org/officeDocument/2006/relationships/image" Target="../media/image7.svg"/><Relationship Id="rId19" Type="http://schemas.openxmlformats.org/officeDocument/2006/relationships/image" Target="../media/image74.png"/><Relationship Id="rId4" Type="http://schemas.openxmlformats.org/officeDocument/2006/relationships/image" Target="../media/image126.svg"/><Relationship Id="rId9" Type="http://schemas.openxmlformats.org/officeDocument/2006/relationships/image" Target="../media/image5.png"/><Relationship Id="rId14" Type="http://schemas.openxmlformats.org/officeDocument/2006/relationships/image" Target="../media/image15.svg"/><Relationship Id="rId22" Type="http://schemas.openxmlformats.org/officeDocument/2006/relationships/image" Target="../media/image92.svg"/><Relationship Id="rId27" Type="http://schemas.openxmlformats.org/officeDocument/2006/relationships/image" Target="../media/image78.png"/></Relationships>
</file>

<file path=ppt/slides/_rels/slide9.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79.png"/><Relationship Id="rId7" Type="http://schemas.openxmlformats.org/officeDocument/2006/relationships/image" Target="../media/image38.png"/><Relationship Id="rId12" Type="http://schemas.openxmlformats.org/officeDocument/2006/relationships/image" Target="../media/image8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97.svg"/><Relationship Id="rId4" Type="http://schemas.openxmlformats.org/officeDocument/2006/relationships/image" Target="../media/image43.sv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4" name="Freeform 4"/>
          <p:cNvSpPr/>
          <p:nvPr/>
        </p:nvSpPr>
        <p:spPr>
          <a:xfrm rot="-716722" flipH="1">
            <a:off x="15351061" y="6845135"/>
            <a:ext cx="3816477" cy="4114800"/>
          </a:xfrm>
          <a:custGeom>
            <a:avLst/>
            <a:gdLst/>
            <a:ahLst/>
            <a:cxnLst/>
            <a:rect l="l" t="t" r="r" b="b"/>
            <a:pathLst>
              <a:path w="3816477" h="4114800">
                <a:moveTo>
                  <a:pt x="3816477" y="0"/>
                </a:moveTo>
                <a:lnTo>
                  <a:pt x="0" y="0"/>
                </a:lnTo>
                <a:lnTo>
                  <a:pt x="0" y="4114800"/>
                </a:lnTo>
                <a:lnTo>
                  <a:pt x="3816477" y="4114800"/>
                </a:lnTo>
                <a:lnTo>
                  <a:pt x="3816477"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0077561" y="8282396"/>
            <a:ext cx="4888984" cy="3220618"/>
          </a:xfrm>
          <a:custGeom>
            <a:avLst/>
            <a:gdLst/>
            <a:ahLst/>
            <a:cxnLst/>
            <a:rect l="l" t="t" r="r" b="b"/>
            <a:pathLst>
              <a:path w="4888984" h="3220618">
                <a:moveTo>
                  <a:pt x="0" y="0"/>
                </a:moveTo>
                <a:lnTo>
                  <a:pt x="4888984" y="0"/>
                </a:lnTo>
                <a:lnTo>
                  <a:pt x="4888984" y="3220618"/>
                </a:lnTo>
                <a:lnTo>
                  <a:pt x="0" y="322061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rot="-3208545">
            <a:off x="15883364" y="-339250"/>
            <a:ext cx="3430974" cy="3040701"/>
          </a:xfrm>
          <a:custGeom>
            <a:avLst/>
            <a:gdLst/>
            <a:ahLst/>
            <a:cxnLst/>
            <a:rect l="l" t="t" r="r" b="b"/>
            <a:pathLst>
              <a:path w="3430974" h="3040701">
                <a:moveTo>
                  <a:pt x="0" y="0"/>
                </a:moveTo>
                <a:lnTo>
                  <a:pt x="3430974" y="0"/>
                </a:lnTo>
                <a:lnTo>
                  <a:pt x="3430974" y="3040700"/>
                </a:lnTo>
                <a:lnTo>
                  <a:pt x="0" y="30407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rot="5400000">
            <a:off x="-861287" y="-621682"/>
            <a:ext cx="2671843" cy="3106795"/>
          </a:xfrm>
          <a:custGeom>
            <a:avLst/>
            <a:gdLst/>
            <a:ahLst/>
            <a:cxnLst/>
            <a:rect l="l" t="t" r="r" b="b"/>
            <a:pathLst>
              <a:path w="2671843" h="3106795">
                <a:moveTo>
                  <a:pt x="0" y="0"/>
                </a:moveTo>
                <a:lnTo>
                  <a:pt x="2671843" y="0"/>
                </a:lnTo>
                <a:lnTo>
                  <a:pt x="2671843" y="3106795"/>
                </a:lnTo>
                <a:lnTo>
                  <a:pt x="0" y="310679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rot="2213172">
            <a:off x="8536364" y="7763421"/>
            <a:ext cx="1215273" cy="3936106"/>
          </a:xfrm>
          <a:custGeom>
            <a:avLst/>
            <a:gdLst/>
            <a:ahLst/>
            <a:cxnLst/>
            <a:rect l="l" t="t" r="r" b="b"/>
            <a:pathLst>
              <a:path w="1215273" h="3936106">
                <a:moveTo>
                  <a:pt x="0" y="0"/>
                </a:moveTo>
                <a:lnTo>
                  <a:pt x="1215272" y="0"/>
                </a:lnTo>
                <a:lnTo>
                  <a:pt x="1215272" y="3936106"/>
                </a:lnTo>
                <a:lnTo>
                  <a:pt x="0" y="393610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Freeform 9"/>
          <p:cNvSpPr/>
          <p:nvPr/>
        </p:nvSpPr>
        <p:spPr>
          <a:xfrm>
            <a:off x="14419868" y="5792324"/>
            <a:ext cx="1630305" cy="2853926"/>
          </a:xfrm>
          <a:custGeom>
            <a:avLst/>
            <a:gdLst/>
            <a:ahLst/>
            <a:cxnLst/>
            <a:rect l="l" t="t" r="r" b="b"/>
            <a:pathLst>
              <a:path w="1630305" h="2853926">
                <a:moveTo>
                  <a:pt x="0" y="0"/>
                </a:moveTo>
                <a:lnTo>
                  <a:pt x="1630305" y="0"/>
                </a:lnTo>
                <a:lnTo>
                  <a:pt x="1630305" y="2853926"/>
                </a:lnTo>
                <a:lnTo>
                  <a:pt x="0" y="285392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0" name="Freeform 10"/>
          <p:cNvSpPr/>
          <p:nvPr/>
        </p:nvSpPr>
        <p:spPr>
          <a:xfrm rot="8100000">
            <a:off x="1872084" y="-558793"/>
            <a:ext cx="2400911" cy="2316879"/>
          </a:xfrm>
          <a:custGeom>
            <a:avLst/>
            <a:gdLst/>
            <a:ahLst/>
            <a:cxnLst/>
            <a:rect l="l" t="t" r="r" b="b"/>
            <a:pathLst>
              <a:path w="2400911" h="2316879">
                <a:moveTo>
                  <a:pt x="0" y="0"/>
                </a:moveTo>
                <a:lnTo>
                  <a:pt x="2400912" y="0"/>
                </a:lnTo>
                <a:lnTo>
                  <a:pt x="2400912" y="2316879"/>
                </a:lnTo>
                <a:lnTo>
                  <a:pt x="0" y="231687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1" name="Freeform 11"/>
          <p:cNvSpPr/>
          <p:nvPr/>
        </p:nvSpPr>
        <p:spPr>
          <a:xfrm rot="-8100000" flipH="1">
            <a:off x="13599188" y="-558793"/>
            <a:ext cx="2400911" cy="2316879"/>
          </a:xfrm>
          <a:custGeom>
            <a:avLst/>
            <a:gdLst/>
            <a:ahLst/>
            <a:cxnLst/>
            <a:rect l="l" t="t" r="r" b="b"/>
            <a:pathLst>
              <a:path w="2400911" h="2316879">
                <a:moveTo>
                  <a:pt x="2400911" y="0"/>
                </a:moveTo>
                <a:lnTo>
                  <a:pt x="0" y="0"/>
                </a:lnTo>
                <a:lnTo>
                  <a:pt x="0" y="2316879"/>
                </a:lnTo>
                <a:lnTo>
                  <a:pt x="2400911" y="2316879"/>
                </a:lnTo>
                <a:lnTo>
                  <a:pt x="2400911"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2" name="Freeform 12"/>
          <p:cNvSpPr/>
          <p:nvPr/>
        </p:nvSpPr>
        <p:spPr>
          <a:xfrm>
            <a:off x="15571663" y="2267637"/>
            <a:ext cx="5032048" cy="4591744"/>
          </a:xfrm>
          <a:custGeom>
            <a:avLst/>
            <a:gdLst/>
            <a:ahLst/>
            <a:cxnLst/>
            <a:rect l="l" t="t" r="r" b="b"/>
            <a:pathLst>
              <a:path w="5032048" h="4591744">
                <a:moveTo>
                  <a:pt x="0" y="0"/>
                </a:moveTo>
                <a:lnTo>
                  <a:pt x="5032048" y="0"/>
                </a:lnTo>
                <a:lnTo>
                  <a:pt x="5032048" y="4591744"/>
                </a:lnTo>
                <a:lnTo>
                  <a:pt x="0" y="4591744"/>
                </a:lnTo>
                <a:lnTo>
                  <a:pt x="0" y="0"/>
                </a:lnTo>
                <a:close/>
              </a:path>
            </a:pathLst>
          </a:custGeom>
          <a:blipFill>
            <a:blip r:embed="rId17"/>
            <a:stretch>
              <a:fillRect/>
            </a:stretch>
          </a:blipFill>
        </p:spPr>
      </p:sp>
      <p:sp>
        <p:nvSpPr>
          <p:cNvPr id="13" name="Freeform 13"/>
          <p:cNvSpPr/>
          <p:nvPr/>
        </p:nvSpPr>
        <p:spPr>
          <a:xfrm>
            <a:off x="474634" y="7158601"/>
            <a:ext cx="5445234" cy="5145746"/>
          </a:xfrm>
          <a:custGeom>
            <a:avLst/>
            <a:gdLst/>
            <a:ahLst/>
            <a:cxnLst/>
            <a:rect l="l" t="t" r="r" b="b"/>
            <a:pathLst>
              <a:path w="5445234" h="5145746">
                <a:moveTo>
                  <a:pt x="0" y="0"/>
                </a:moveTo>
                <a:lnTo>
                  <a:pt x="5445235" y="0"/>
                </a:lnTo>
                <a:lnTo>
                  <a:pt x="5445235" y="5145747"/>
                </a:lnTo>
                <a:lnTo>
                  <a:pt x="0" y="5145747"/>
                </a:lnTo>
                <a:lnTo>
                  <a:pt x="0" y="0"/>
                </a:lnTo>
                <a:close/>
              </a:path>
            </a:pathLst>
          </a:custGeom>
          <a:blipFill>
            <a:blip r:embed="rId18"/>
            <a:stretch>
              <a:fillRect/>
            </a:stretch>
          </a:blipFill>
        </p:spPr>
      </p:sp>
      <p:sp>
        <p:nvSpPr>
          <p:cNvPr id="14" name="Freeform 14"/>
          <p:cNvSpPr/>
          <p:nvPr/>
        </p:nvSpPr>
        <p:spPr>
          <a:xfrm rot="-2130251">
            <a:off x="-1998319" y="2676251"/>
            <a:ext cx="5419688" cy="4376398"/>
          </a:xfrm>
          <a:custGeom>
            <a:avLst/>
            <a:gdLst/>
            <a:ahLst/>
            <a:cxnLst/>
            <a:rect l="l" t="t" r="r" b="b"/>
            <a:pathLst>
              <a:path w="5419688" h="4376398">
                <a:moveTo>
                  <a:pt x="0" y="0"/>
                </a:moveTo>
                <a:lnTo>
                  <a:pt x="5419688" y="0"/>
                </a:lnTo>
                <a:lnTo>
                  <a:pt x="5419688" y="4376399"/>
                </a:lnTo>
                <a:lnTo>
                  <a:pt x="0" y="4376399"/>
                </a:lnTo>
                <a:lnTo>
                  <a:pt x="0" y="0"/>
                </a:lnTo>
                <a:close/>
              </a:path>
            </a:pathLst>
          </a:custGeom>
          <a:blipFill>
            <a:blip r:embed="rId19"/>
            <a:stretch>
              <a:fillRect/>
            </a:stretch>
          </a:blipFill>
        </p:spPr>
      </p:sp>
      <p:pic>
        <p:nvPicPr>
          <p:cNvPr id="17" name="Picture 16"/>
          <p:cNvPicPr>
            <a:picLocks noChangeAspect="1"/>
          </p:cNvPicPr>
          <p:nvPr/>
        </p:nvPicPr>
        <p:blipFill>
          <a:blip r:embed="rId20"/>
          <a:stretch>
            <a:fillRect/>
          </a:stretch>
        </p:blipFill>
        <p:spPr>
          <a:xfrm>
            <a:off x="2183587" y="764340"/>
            <a:ext cx="15111699" cy="7728176"/>
          </a:xfrm>
          <a:prstGeom prst="rect">
            <a:avLst/>
          </a:prstGeom>
        </p:spPr>
      </p:pic>
      <p:pic>
        <p:nvPicPr>
          <p:cNvPr id="18" name="Picture 17"/>
          <p:cNvPicPr>
            <a:picLocks noChangeAspect="1"/>
          </p:cNvPicPr>
          <p:nvPr/>
        </p:nvPicPr>
        <p:blipFill>
          <a:blip r:embed="rId21"/>
          <a:stretch>
            <a:fillRect/>
          </a:stretch>
        </p:blipFill>
        <p:spPr>
          <a:xfrm>
            <a:off x="5267123" y="586637"/>
            <a:ext cx="7449958" cy="1286367"/>
          </a:xfrm>
          <a:prstGeom prst="rect">
            <a:avLst/>
          </a:prstGeom>
        </p:spPr>
      </p:pic>
      <p:pic>
        <p:nvPicPr>
          <p:cNvPr id="20" name="Picture 19"/>
          <p:cNvPicPr>
            <a:picLocks noChangeAspect="1"/>
          </p:cNvPicPr>
          <p:nvPr/>
        </p:nvPicPr>
        <p:blipFill>
          <a:blip r:embed="rId22"/>
          <a:stretch>
            <a:fillRect/>
          </a:stretch>
        </p:blipFill>
        <p:spPr>
          <a:xfrm>
            <a:off x="10088746" y="7116727"/>
            <a:ext cx="4359018" cy="1865538"/>
          </a:xfrm>
          <a:prstGeom prst="rect">
            <a:avLst/>
          </a:prstGeom>
        </p:spPr>
      </p:pic>
      <p:pic>
        <p:nvPicPr>
          <p:cNvPr id="3" name="Picture 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083299" y="-167632"/>
            <a:ext cx="2839477" cy="28394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grpSp>
        <p:nvGrpSpPr>
          <p:cNvPr id="3" name="Group 3"/>
          <p:cNvGrpSpPr/>
          <p:nvPr/>
        </p:nvGrpSpPr>
        <p:grpSpPr>
          <a:xfrm>
            <a:off x="8305940" y="1676773"/>
            <a:ext cx="1676120" cy="921073"/>
            <a:chOff x="0" y="0"/>
            <a:chExt cx="2234827" cy="1228097"/>
          </a:xfrm>
        </p:grpSpPr>
        <p:sp>
          <p:nvSpPr>
            <p:cNvPr id="4" name="Freeform 4"/>
            <p:cNvSpPr/>
            <p:nvPr/>
          </p:nvSpPr>
          <p:spPr>
            <a:xfrm>
              <a:off x="0" y="0"/>
              <a:ext cx="1040897" cy="1228097"/>
            </a:xfrm>
            <a:custGeom>
              <a:avLst/>
              <a:gdLst/>
              <a:ahLst/>
              <a:cxnLst/>
              <a:rect l="l" t="t" r="r" b="b"/>
              <a:pathLst>
                <a:path w="1040897" h="1228097">
                  <a:moveTo>
                    <a:pt x="0" y="0"/>
                  </a:moveTo>
                  <a:lnTo>
                    <a:pt x="1040897" y="0"/>
                  </a:lnTo>
                  <a:lnTo>
                    <a:pt x="1040897" y="1228097"/>
                  </a:lnTo>
                  <a:lnTo>
                    <a:pt x="0" y="122809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193929" y="0"/>
              <a:ext cx="1040897" cy="1228097"/>
            </a:xfrm>
            <a:custGeom>
              <a:avLst/>
              <a:gdLst/>
              <a:ahLst/>
              <a:cxnLst/>
              <a:rect l="l" t="t" r="r" b="b"/>
              <a:pathLst>
                <a:path w="1040897" h="1228097">
                  <a:moveTo>
                    <a:pt x="0" y="0"/>
                  </a:moveTo>
                  <a:lnTo>
                    <a:pt x="1040898" y="0"/>
                  </a:lnTo>
                  <a:lnTo>
                    <a:pt x="1040898" y="1228097"/>
                  </a:lnTo>
                  <a:lnTo>
                    <a:pt x="0" y="122809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sp>
        <p:nvSpPr>
          <p:cNvPr id="7" name="Freeform 7"/>
          <p:cNvSpPr/>
          <p:nvPr/>
        </p:nvSpPr>
        <p:spPr>
          <a:xfrm>
            <a:off x="-295161" y="7277728"/>
            <a:ext cx="2987228" cy="3220731"/>
          </a:xfrm>
          <a:custGeom>
            <a:avLst/>
            <a:gdLst/>
            <a:ahLst/>
            <a:cxnLst/>
            <a:rect l="l" t="t" r="r" b="b"/>
            <a:pathLst>
              <a:path w="2987228" h="3220731">
                <a:moveTo>
                  <a:pt x="0" y="0"/>
                </a:moveTo>
                <a:lnTo>
                  <a:pt x="2987228" y="0"/>
                </a:lnTo>
                <a:lnTo>
                  <a:pt x="2987228" y="3220731"/>
                </a:lnTo>
                <a:lnTo>
                  <a:pt x="0" y="322073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15110420" y="5458507"/>
            <a:ext cx="1302560" cy="2280193"/>
          </a:xfrm>
          <a:custGeom>
            <a:avLst/>
            <a:gdLst/>
            <a:ahLst/>
            <a:cxnLst/>
            <a:rect l="l" t="t" r="r" b="b"/>
            <a:pathLst>
              <a:path w="1302560" h="2280193">
                <a:moveTo>
                  <a:pt x="0" y="0"/>
                </a:moveTo>
                <a:lnTo>
                  <a:pt x="1302560" y="0"/>
                </a:lnTo>
                <a:lnTo>
                  <a:pt x="1302560" y="2280193"/>
                </a:lnTo>
                <a:lnTo>
                  <a:pt x="0" y="228019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15965979" y="7277728"/>
            <a:ext cx="2948400" cy="3428372"/>
          </a:xfrm>
          <a:custGeom>
            <a:avLst/>
            <a:gdLst/>
            <a:ahLst/>
            <a:cxnLst/>
            <a:rect l="l" t="t" r="r" b="b"/>
            <a:pathLst>
              <a:path w="2948400" h="3428372">
                <a:moveTo>
                  <a:pt x="0" y="0"/>
                </a:moveTo>
                <a:lnTo>
                  <a:pt x="2948400" y="0"/>
                </a:lnTo>
                <a:lnTo>
                  <a:pt x="2948400" y="3428372"/>
                </a:lnTo>
                <a:lnTo>
                  <a:pt x="0" y="342837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0" name="Freeform 10"/>
          <p:cNvSpPr/>
          <p:nvPr/>
        </p:nvSpPr>
        <p:spPr>
          <a:xfrm rot="1284077">
            <a:off x="13492982" y="7894666"/>
            <a:ext cx="1779420" cy="2911117"/>
          </a:xfrm>
          <a:custGeom>
            <a:avLst/>
            <a:gdLst/>
            <a:ahLst/>
            <a:cxnLst/>
            <a:rect l="l" t="t" r="r" b="b"/>
            <a:pathLst>
              <a:path w="1779420" h="2911117">
                <a:moveTo>
                  <a:pt x="0" y="0"/>
                </a:moveTo>
                <a:lnTo>
                  <a:pt x="1779421" y="0"/>
                </a:lnTo>
                <a:lnTo>
                  <a:pt x="1779421" y="2911117"/>
                </a:lnTo>
                <a:lnTo>
                  <a:pt x="0" y="291111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1" name="Freeform 11"/>
          <p:cNvSpPr/>
          <p:nvPr/>
        </p:nvSpPr>
        <p:spPr>
          <a:xfrm rot="-2845532">
            <a:off x="3311625" y="7692130"/>
            <a:ext cx="1690385" cy="2852971"/>
          </a:xfrm>
          <a:custGeom>
            <a:avLst/>
            <a:gdLst/>
            <a:ahLst/>
            <a:cxnLst/>
            <a:rect l="l" t="t" r="r" b="b"/>
            <a:pathLst>
              <a:path w="1690385" h="2852971">
                <a:moveTo>
                  <a:pt x="0" y="0"/>
                </a:moveTo>
                <a:lnTo>
                  <a:pt x="1690385" y="0"/>
                </a:lnTo>
                <a:lnTo>
                  <a:pt x="1690385" y="2852971"/>
                </a:lnTo>
                <a:lnTo>
                  <a:pt x="0" y="285297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2" name="Freeform 12"/>
          <p:cNvSpPr/>
          <p:nvPr/>
        </p:nvSpPr>
        <p:spPr>
          <a:xfrm rot="-637977">
            <a:off x="16732494" y="2767599"/>
            <a:ext cx="1969101" cy="3646483"/>
          </a:xfrm>
          <a:custGeom>
            <a:avLst/>
            <a:gdLst/>
            <a:ahLst/>
            <a:cxnLst/>
            <a:rect l="l" t="t" r="r" b="b"/>
            <a:pathLst>
              <a:path w="1969101" h="3646483">
                <a:moveTo>
                  <a:pt x="0" y="0"/>
                </a:moveTo>
                <a:lnTo>
                  <a:pt x="1969100" y="0"/>
                </a:lnTo>
                <a:lnTo>
                  <a:pt x="1969100" y="3646483"/>
                </a:lnTo>
                <a:lnTo>
                  <a:pt x="0" y="3646483"/>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3" name="Freeform 13"/>
          <p:cNvSpPr/>
          <p:nvPr/>
        </p:nvSpPr>
        <p:spPr>
          <a:xfrm rot="2195646">
            <a:off x="-1130437" y="3471914"/>
            <a:ext cx="3342391" cy="2962194"/>
          </a:xfrm>
          <a:custGeom>
            <a:avLst/>
            <a:gdLst/>
            <a:ahLst/>
            <a:cxnLst/>
            <a:rect l="l" t="t" r="r" b="b"/>
            <a:pathLst>
              <a:path w="3342391" h="2962194">
                <a:moveTo>
                  <a:pt x="0" y="0"/>
                </a:moveTo>
                <a:lnTo>
                  <a:pt x="3342392" y="0"/>
                </a:lnTo>
                <a:lnTo>
                  <a:pt x="3342392" y="2962194"/>
                </a:lnTo>
                <a:lnTo>
                  <a:pt x="0" y="2962194"/>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4" name="Freeform 14"/>
          <p:cNvSpPr/>
          <p:nvPr/>
        </p:nvSpPr>
        <p:spPr>
          <a:xfrm>
            <a:off x="2164454" y="5650992"/>
            <a:ext cx="1169526" cy="2211869"/>
          </a:xfrm>
          <a:custGeom>
            <a:avLst/>
            <a:gdLst/>
            <a:ahLst/>
            <a:cxnLst/>
            <a:rect l="l" t="t" r="r" b="b"/>
            <a:pathLst>
              <a:path w="1169526" h="2211869">
                <a:moveTo>
                  <a:pt x="0" y="0"/>
                </a:moveTo>
                <a:lnTo>
                  <a:pt x="1169526" y="0"/>
                </a:lnTo>
                <a:lnTo>
                  <a:pt x="1169526" y="2211869"/>
                </a:lnTo>
                <a:lnTo>
                  <a:pt x="0" y="2211869"/>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15" name="Freeform 15"/>
          <p:cNvSpPr/>
          <p:nvPr/>
        </p:nvSpPr>
        <p:spPr>
          <a:xfrm rot="527845">
            <a:off x="16443177" y="-593782"/>
            <a:ext cx="1929135" cy="3062119"/>
          </a:xfrm>
          <a:custGeom>
            <a:avLst/>
            <a:gdLst/>
            <a:ahLst/>
            <a:cxnLst/>
            <a:rect l="l" t="t" r="r" b="b"/>
            <a:pathLst>
              <a:path w="1929135" h="3062119">
                <a:moveTo>
                  <a:pt x="0" y="0"/>
                </a:moveTo>
                <a:lnTo>
                  <a:pt x="1929135" y="0"/>
                </a:lnTo>
                <a:lnTo>
                  <a:pt x="1929135" y="3062119"/>
                </a:lnTo>
                <a:lnTo>
                  <a:pt x="0" y="3062119"/>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16" name="Freeform 16"/>
          <p:cNvSpPr/>
          <p:nvPr/>
        </p:nvSpPr>
        <p:spPr>
          <a:xfrm rot="2320838">
            <a:off x="1820597" y="2688186"/>
            <a:ext cx="2512738" cy="1956795"/>
          </a:xfrm>
          <a:custGeom>
            <a:avLst/>
            <a:gdLst/>
            <a:ahLst/>
            <a:cxnLst/>
            <a:rect l="l" t="t" r="r" b="b"/>
            <a:pathLst>
              <a:path w="2512738" h="1956795">
                <a:moveTo>
                  <a:pt x="0" y="0"/>
                </a:moveTo>
                <a:lnTo>
                  <a:pt x="2512738" y="0"/>
                </a:lnTo>
                <a:lnTo>
                  <a:pt x="2512738" y="1956795"/>
                </a:lnTo>
                <a:lnTo>
                  <a:pt x="0" y="1956795"/>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17" name="Freeform 17"/>
          <p:cNvSpPr/>
          <p:nvPr/>
        </p:nvSpPr>
        <p:spPr>
          <a:xfrm rot="1117127">
            <a:off x="14318253" y="-251676"/>
            <a:ext cx="1313793" cy="2377906"/>
          </a:xfrm>
          <a:custGeom>
            <a:avLst/>
            <a:gdLst/>
            <a:ahLst/>
            <a:cxnLst/>
            <a:rect l="l" t="t" r="r" b="b"/>
            <a:pathLst>
              <a:path w="1313793" h="2377906">
                <a:moveTo>
                  <a:pt x="0" y="0"/>
                </a:moveTo>
                <a:lnTo>
                  <a:pt x="1313793" y="0"/>
                </a:lnTo>
                <a:lnTo>
                  <a:pt x="1313793" y="2377906"/>
                </a:lnTo>
                <a:lnTo>
                  <a:pt x="0" y="2377906"/>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18" name="Freeform 18"/>
          <p:cNvSpPr/>
          <p:nvPr/>
        </p:nvSpPr>
        <p:spPr>
          <a:xfrm rot="3419108">
            <a:off x="-971883" y="27078"/>
            <a:ext cx="3025284" cy="2427791"/>
          </a:xfrm>
          <a:custGeom>
            <a:avLst/>
            <a:gdLst/>
            <a:ahLst/>
            <a:cxnLst/>
            <a:rect l="l" t="t" r="r" b="b"/>
            <a:pathLst>
              <a:path w="3025284" h="2427791">
                <a:moveTo>
                  <a:pt x="0" y="0"/>
                </a:moveTo>
                <a:lnTo>
                  <a:pt x="3025284" y="0"/>
                </a:lnTo>
                <a:lnTo>
                  <a:pt x="3025284" y="2427791"/>
                </a:lnTo>
                <a:lnTo>
                  <a:pt x="0" y="2427791"/>
                </a:lnTo>
                <a:lnTo>
                  <a:pt x="0" y="0"/>
                </a:lnTo>
                <a:close/>
              </a:path>
            </a:pathLst>
          </a:custGeom>
          <a:blipFill>
            <a:blip r:embed="rId29">
              <a:extLst>
                <a:ext uri="{96DAC541-7B7A-43D3-8B79-37D633B846F1}">
                  <asvg:svgBlip xmlns="" xmlns:asvg="http://schemas.microsoft.com/office/drawing/2016/SVG/main" r:embed="rId30"/>
                </a:ext>
              </a:extLst>
            </a:blip>
            <a:stretch>
              <a:fillRect/>
            </a:stretch>
          </a:blipFill>
        </p:spPr>
      </p:sp>
      <p:sp>
        <p:nvSpPr>
          <p:cNvPr id="19" name="Freeform 19"/>
          <p:cNvSpPr/>
          <p:nvPr/>
        </p:nvSpPr>
        <p:spPr>
          <a:xfrm rot="8100000">
            <a:off x="2176752" y="-416147"/>
            <a:ext cx="1488934" cy="2466143"/>
          </a:xfrm>
          <a:custGeom>
            <a:avLst/>
            <a:gdLst/>
            <a:ahLst/>
            <a:cxnLst/>
            <a:rect l="l" t="t" r="r" b="b"/>
            <a:pathLst>
              <a:path w="1488934" h="2466143">
                <a:moveTo>
                  <a:pt x="0" y="0"/>
                </a:moveTo>
                <a:lnTo>
                  <a:pt x="1488933" y="0"/>
                </a:lnTo>
                <a:lnTo>
                  <a:pt x="1488933" y="2466143"/>
                </a:lnTo>
                <a:lnTo>
                  <a:pt x="0" y="2466143"/>
                </a:lnTo>
                <a:lnTo>
                  <a:pt x="0" y="0"/>
                </a:lnTo>
                <a:close/>
              </a:path>
            </a:pathLst>
          </a:custGeom>
          <a:blipFill>
            <a:blip r:embed="rId31">
              <a:extLst>
                <a:ext uri="{96DAC541-7B7A-43D3-8B79-37D633B846F1}">
                  <asvg:svgBlip xmlns="" xmlns:asvg="http://schemas.microsoft.com/office/drawing/2016/SVG/main" r:embed="rId32"/>
                </a:ext>
              </a:extLst>
            </a:blip>
            <a:stretch>
              <a:fillRect/>
            </a:stretch>
          </a:blipFill>
        </p:spPr>
      </p:sp>
      <p:sp>
        <p:nvSpPr>
          <p:cNvPr id="20" name="Freeform 20"/>
          <p:cNvSpPr/>
          <p:nvPr/>
        </p:nvSpPr>
        <p:spPr>
          <a:xfrm>
            <a:off x="14240939" y="2617239"/>
            <a:ext cx="1725040" cy="2560356"/>
          </a:xfrm>
          <a:custGeom>
            <a:avLst/>
            <a:gdLst/>
            <a:ahLst/>
            <a:cxnLst/>
            <a:rect l="l" t="t" r="r" b="b"/>
            <a:pathLst>
              <a:path w="1725040" h="2560356">
                <a:moveTo>
                  <a:pt x="0" y="0"/>
                </a:moveTo>
                <a:lnTo>
                  <a:pt x="1725040" y="0"/>
                </a:lnTo>
                <a:lnTo>
                  <a:pt x="1725040" y="2560356"/>
                </a:lnTo>
                <a:lnTo>
                  <a:pt x="0" y="2560356"/>
                </a:lnTo>
                <a:lnTo>
                  <a:pt x="0" y="0"/>
                </a:lnTo>
                <a:close/>
              </a:path>
            </a:pathLst>
          </a:custGeom>
          <a:blipFill>
            <a:blip r:embed="rId33">
              <a:extLst>
                <a:ext uri="{96DAC541-7B7A-43D3-8B79-37D633B846F1}">
                  <asvg:svgBlip xmlns="" xmlns:asvg="http://schemas.microsoft.com/office/drawing/2016/SVG/main" r:embed="rId34"/>
                </a:ext>
              </a:extLst>
            </a:blip>
            <a:stretch>
              <a:fillRect/>
            </a:stretch>
          </a:blipFill>
        </p:spPr>
      </p:sp>
      <p:pic>
        <p:nvPicPr>
          <p:cNvPr id="22" name="Picture 21"/>
          <p:cNvPicPr>
            <a:picLocks noChangeAspect="1"/>
          </p:cNvPicPr>
          <p:nvPr/>
        </p:nvPicPr>
        <p:blipFill>
          <a:blip r:embed="rId35"/>
          <a:stretch>
            <a:fillRect/>
          </a:stretch>
        </p:blipFill>
        <p:spPr>
          <a:xfrm>
            <a:off x="3847219" y="2873894"/>
            <a:ext cx="11308478" cy="58461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22" name="Freeform 22"/>
          <p:cNvSpPr/>
          <p:nvPr/>
        </p:nvSpPr>
        <p:spPr>
          <a:xfrm>
            <a:off x="16446284" y="8003845"/>
            <a:ext cx="2240844" cy="2620871"/>
          </a:xfrm>
          <a:custGeom>
            <a:avLst/>
            <a:gdLst/>
            <a:ahLst/>
            <a:cxnLst/>
            <a:rect l="l" t="t" r="r" b="b"/>
            <a:pathLst>
              <a:path w="2240844" h="2620871">
                <a:moveTo>
                  <a:pt x="0" y="0"/>
                </a:moveTo>
                <a:lnTo>
                  <a:pt x="2240844" y="0"/>
                </a:lnTo>
                <a:lnTo>
                  <a:pt x="2240844" y="2620870"/>
                </a:lnTo>
                <a:lnTo>
                  <a:pt x="0" y="262087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3" name="Freeform 23"/>
          <p:cNvSpPr/>
          <p:nvPr/>
        </p:nvSpPr>
        <p:spPr>
          <a:xfrm rot="1783457">
            <a:off x="2453283" y="8748048"/>
            <a:ext cx="2291129" cy="3458308"/>
          </a:xfrm>
          <a:custGeom>
            <a:avLst/>
            <a:gdLst/>
            <a:ahLst/>
            <a:cxnLst/>
            <a:rect l="l" t="t" r="r" b="b"/>
            <a:pathLst>
              <a:path w="2291129" h="3458308">
                <a:moveTo>
                  <a:pt x="0" y="0"/>
                </a:moveTo>
                <a:lnTo>
                  <a:pt x="2291129" y="0"/>
                </a:lnTo>
                <a:lnTo>
                  <a:pt x="2291129" y="3458307"/>
                </a:lnTo>
                <a:lnTo>
                  <a:pt x="0" y="345830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4" name="Freeform 24"/>
          <p:cNvSpPr/>
          <p:nvPr/>
        </p:nvSpPr>
        <p:spPr>
          <a:xfrm rot="2092435">
            <a:off x="5991261" y="8712200"/>
            <a:ext cx="2412868" cy="2497146"/>
          </a:xfrm>
          <a:custGeom>
            <a:avLst/>
            <a:gdLst/>
            <a:ahLst/>
            <a:cxnLst/>
            <a:rect l="l" t="t" r="r" b="b"/>
            <a:pathLst>
              <a:path w="2412868" h="2497146">
                <a:moveTo>
                  <a:pt x="0" y="0"/>
                </a:moveTo>
                <a:lnTo>
                  <a:pt x="2412867" y="0"/>
                </a:lnTo>
                <a:lnTo>
                  <a:pt x="2412867" y="2497146"/>
                </a:lnTo>
                <a:lnTo>
                  <a:pt x="0" y="24971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5" name="Freeform 25"/>
          <p:cNvSpPr/>
          <p:nvPr/>
        </p:nvSpPr>
        <p:spPr>
          <a:xfrm rot="-1029967">
            <a:off x="9544314" y="9460944"/>
            <a:ext cx="2316690" cy="2054613"/>
          </a:xfrm>
          <a:custGeom>
            <a:avLst/>
            <a:gdLst/>
            <a:ahLst/>
            <a:cxnLst/>
            <a:rect l="l" t="t" r="r" b="b"/>
            <a:pathLst>
              <a:path w="2495337" h="2401762">
                <a:moveTo>
                  <a:pt x="0" y="0"/>
                </a:moveTo>
                <a:lnTo>
                  <a:pt x="2495337" y="0"/>
                </a:lnTo>
                <a:lnTo>
                  <a:pt x="2495337" y="2401762"/>
                </a:lnTo>
                <a:lnTo>
                  <a:pt x="0" y="240176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6" name="Freeform 26"/>
          <p:cNvSpPr/>
          <p:nvPr/>
        </p:nvSpPr>
        <p:spPr>
          <a:xfrm rot="3174104">
            <a:off x="-929046" y="8403232"/>
            <a:ext cx="2621403" cy="2529654"/>
          </a:xfrm>
          <a:custGeom>
            <a:avLst/>
            <a:gdLst/>
            <a:ahLst/>
            <a:cxnLst/>
            <a:rect l="l" t="t" r="r" b="b"/>
            <a:pathLst>
              <a:path w="2621403" h="2529654">
                <a:moveTo>
                  <a:pt x="0" y="0"/>
                </a:moveTo>
                <a:lnTo>
                  <a:pt x="2621403" y="0"/>
                </a:lnTo>
                <a:lnTo>
                  <a:pt x="2621403" y="2529653"/>
                </a:lnTo>
                <a:lnTo>
                  <a:pt x="0" y="252965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7" name="Freeform 27"/>
          <p:cNvSpPr/>
          <p:nvPr/>
        </p:nvSpPr>
        <p:spPr>
          <a:xfrm>
            <a:off x="12515366" y="9164831"/>
            <a:ext cx="3284710" cy="1383684"/>
          </a:xfrm>
          <a:custGeom>
            <a:avLst/>
            <a:gdLst/>
            <a:ahLst/>
            <a:cxnLst/>
            <a:rect l="l" t="t" r="r" b="b"/>
            <a:pathLst>
              <a:path w="3284710" h="1383684">
                <a:moveTo>
                  <a:pt x="0" y="0"/>
                </a:moveTo>
                <a:lnTo>
                  <a:pt x="3284710" y="0"/>
                </a:lnTo>
                <a:lnTo>
                  <a:pt x="3284710" y="1383684"/>
                </a:lnTo>
                <a:lnTo>
                  <a:pt x="0" y="138368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9" name="Freeform 29"/>
          <p:cNvSpPr/>
          <p:nvPr/>
        </p:nvSpPr>
        <p:spPr>
          <a:xfrm>
            <a:off x="11975552" y="7272012"/>
            <a:ext cx="2130926" cy="1363793"/>
          </a:xfrm>
          <a:custGeom>
            <a:avLst/>
            <a:gdLst/>
            <a:ahLst/>
            <a:cxnLst/>
            <a:rect l="l" t="t" r="r" b="b"/>
            <a:pathLst>
              <a:path w="2130926" h="1363793">
                <a:moveTo>
                  <a:pt x="0" y="0"/>
                </a:moveTo>
                <a:lnTo>
                  <a:pt x="2130926" y="0"/>
                </a:lnTo>
                <a:lnTo>
                  <a:pt x="2130926" y="1363793"/>
                </a:lnTo>
                <a:lnTo>
                  <a:pt x="0" y="1363793"/>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31" name="Rectangle 30"/>
          <p:cNvSpPr/>
          <p:nvPr/>
        </p:nvSpPr>
        <p:spPr>
          <a:xfrm>
            <a:off x="533400" y="168922"/>
            <a:ext cx="17221200" cy="2554545"/>
          </a:xfrm>
          <a:prstGeom prst="rect">
            <a:avLst/>
          </a:prstGeom>
        </p:spPr>
        <p:txBody>
          <a:bodyPr wrap="square">
            <a:spAutoFit/>
          </a:bodyPr>
          <a:lstStyle/>
          <a:p>
            <a:pPr algn="just"/>
            <a:r>
              <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Quan sát bảng dưới và cho biết:</a:t>
            </a:r>
          </a:p>
          <a:p>
            <a:pPr algn="just"/>
            <a:r>
              <a:rPr lang="vi-VN" sz="4000" i="1" dirty="0">
                <a:latin typeface="Calibri" panose="020F0502020204030204" pitchFamily="34" charset="0"/>
                <a:ea typeface="Calibri" panose="020F0502020204030204" pitchFamily="34" charset="0"/>
                <a:cs typeface="Calibri" panose="020F0502020204030204" pitchFamily="34" charset="0"/>
              </a:rPr>
              <a:t>- Ngày nào có nhiều loại thức ăn khác nhau? Bữa ăn nào có đủ bốn nhóm chất dinh dưỡng?</a:t>
            </a:r>
          </a:p>
          <a:p>
            <a:pPr algn="just"/>
            <a:r>
              <a:rPr lang="vi-VN" sz="4000" i="1" dirty="0">
                <a:latin typeface="Calibri" panose="020F0502020204030204" pitchFamily="34" charset="0"/>
                <a:ea typeface="Calibri" panose="020F0502020204030204" pitchFamily="34" charset="0"/>
                <a:cs typeface="Calibri" panose="020F0502020204030204" pitchFamily="34" charset="0"/>
              </a:rPr>
              <a:t>- Thực đơn của ngày nào tốt cho sức khoẻ của trẻ em? Vì sao?</a:t>
            </a:r>
            <a:endParaRPr lang="vi-VN" sz="4000" b="0" i="1" dirty="0">
              <a:effectLst/>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2" name="Table 31"/>
          <p:cNvGraphicFramePr>
            <a:graphicFrameLocks noGrp="1"/>
          </p:cNvGraphicFramePr>
          <p:nvPr>
            <p:extLst>
              <p:ext uri="{D42A27DB-BD31-4B8C-83A1-F6EECF244321}">
                <p14:modId xmlns:p14="http://schemas.microsoft.com/office/powerpoint/2010/main" val="3516660990"/>
              </p:ext>
            </p:extLst>
          </p:nvPr>
        </p:nvGraphicFramePr>
        <p:xfrm>
          <a:off x="1920240" y="2773264"/>
          <a:ext cx="14447520" cy="6583680"/>
        </p:xfrm>
        <a:graphic>
          <a:graphicData uri="http://schemas.openxmlformats.org/drawingml/2006/table">
            <a:tbl>
              <a:tblPr/>
              <a:tblGrid>
                <a:gridCol w="1828800">
                  <a:extLst>
                    <a:ext uri="{9D8B030D-6E8A-4147-A177-3AD203B41FA5}">
                      <a16:colId xmlns:a16="http://schemas.microsoft.com/office/drawing/2014/main" val="3818816753"/>
                    </a:ext>
                  </a:extLst>
                </a:gridCol>
                <a:gridCol w="4206240">
                  <a:extLst>
                    <a:ext uri="{9D8B030D-6E8A-4147-A177-3AD203B41FA5}">
                      <a16:colId xmlns:a16="http://schemas.microsoft.com/office/drawing/2014/main" val="117545836"/>
                    </a:ext>
                  </a:extLst>
                </a:gridCol>
                <a:gridCol w="4206240">
                  <a:extLst>
                    <a:ext uri="{9D8B030D-6E8A-4147-A177-3AD203B41FA5}">
                      <a16:colId xmlns:a16="http://schemas.microsoft.com/office/drawing/2014/main" val="2694651062"/>
                    </a:ext>
                  </a:extLst>
                </a:gridCol>
                <a:gridCol w="4206240">
                  <a:extLst>
                    <a:ext uri="{9D8B030D-6E8A-4147-A177-3AD203B41FA5}">
                      <a16:colId xmlns:a16="http://schemas.microsoft.com/office/drawing/2014/main" val="2853270012"/>
                    </a:ext>
                  </a:extLst>
                </a:gridCol>
              </a:tblGrid>
              <a:tr h="0">
                <a:tc>
                  <a:txBody>
                    <a:bodyPr/>
                    <a:lstStyle/>
                    <a:p>
                      <a:pPr algn="ctr"/>
                      <a:r>
                        <a:rPr lang="en-US" sz="3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Bữa</a:t>
                      </a:r>
                      <a:r>
                        <a:rPr lang="en-US" sz="3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ăn</a:t>
                      </a:r>
                      <a:endPar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vi-VN" sz="3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Ngày thứ Tư</a:t>
                      </a:r>
                      <a:endPar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3600" b="1">
                          <a:solidFill>
                            <a:srgbClr val="000000"/>
                          </a:solidFill>
                          <a:effectLst/>
                          <a:latin typeface="Calibri" panose="020F0502020204030204" pitchFamily="34" charset="0"/>
                          <a:ea typeface="Calibri" panose="020F0502020204030204" pitchFamily="34" charset="0"/>
                          <a:cs typeface="Calibri" panose="020F0502020204030204" pitchFamily="34" charset="0"/>
                        </a:rPr>
                        <a:t>Ngày thứ Năm</a:t>
                      </a:r>
                      <a:endPar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3600" b="1">
                          <a:solidFill>
                            <a:srgbClr val="000000"/>
                          </a:solidFill>
                          <a:effectLst/>
                          <a:latin typeface="Calibri" panose="020F0502020204030204" pitchFamily="34" charset="0"/>
                          <a:ea typeface="Calibri" panose="020F0502020204030204" pitchFamily="34" charset="0"/>
                          <a:cs typeface="Calibri" panose="020F0502020204030204" pitchFamily="34" charset="0"/>
                        </a:rPr>
                        <a:t>Ngày thứ Sáu</a:t>
                      </a:r>
                      <a:endPar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086647044"/>
                  </a:ext>
                </a:extLst>
              </a:tr>
              <a:tr h="0">
                <a:tc>
                  <a:txBody>
                    <a:bodyPr/>
                    <a:lstStyle/>
                    <a:p>
                      <a:pPr algn="ctr"/>
                      <a:r>
                        <a:rPr lang="en-US" sz="3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Sáng</a:t>
                      </a:r>
                      <a:endParaRPr lang="en-US" sz="3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Xôi</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đậu</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xanh</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vừng</a:t>
                      </a:r>
                      <a:endPar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Bánh</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mì</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trứng</a:t>
                      </a:r>
                      <a:endPar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Xôi + thịt kho</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996457149"/>
                  </a:ext>
                </a:extLst>
              </a:tr>
              <a:tr h="0">
                <a:tc>
                  <a:txBody>
                    <a:bodyPr/>
                    <a:lstStyle/>
                    <a:p>
                      <a:pPr algn="ctr"/>
                      <a:r>
                        <a:rPr lang="vi-VN" sz="3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Trưa</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Cơm</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Đậu phụ</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Canh bí</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Hồng xiêm</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Cơm</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Cá kho</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Canh cải bó xôi</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Dưa hấu</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Bún thịt bò</a:t>
                      </a:r>
                    </a:p>
                    <a:p>
                      <a:pPr algn="ct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Bánh ca-ra-men</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543604927"/>
                  </a:ext>
                </a:extLst>
              </a:tr>
              <a:tr h="0">
                <a:tc>
                  <a:txBody>
                    <a:bodyPr/>
                    <a:lstStyle/>
                    <a:p>
                      <a:pPr algn="ctr"/>
                      <a:r>
                        <a:rPr lang="en-US" sz="3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Phụ</a:t>
                      </a:r>
                      <a:endParaRPr lang="en-US" sz="3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Sữa</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chua</a:t>
                      </a:r>
                      <a:endPar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Sữa tươi</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Bánh bí đỏ</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Sữa</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chua</a:t>
                      </a:r>
                      <a:endPar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ct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Bánh</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quy</a:t>
                      </a:r>
                      <a:endPar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317373254"/>
                  </a:ext>
                </a:extLst>
              </a:tr>
              <a:tr h="0">
                <a:tc>
                  <a:txBody>
                    <a:bodyPr/>
                    <a:lstStyle/>
                    <a:p>
                      <a:pPr algn="ctr"/>
                      <a:r>
                        <a:rPr lang="en-US" sz="3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Tối</a:t>
                      </a:r>
                      <a:endParaRPr lang="en-US" sz="3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Cơm</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Đỗ luộc</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Canh rau</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Cơm</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Tôm rang thịt</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Đỗ quả xào</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Canh rau</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Cơm</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Đậu phụ</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Cá chiên</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Canh thịt</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99155086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par>
                                <p:cTn id="8" presetID="22" presetClass="entr" presetSubtype="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22" name="Freeform 22"/>
          <p:cNvSpPr/>
          <p:nvPr/>
        </p:nvSpPr>
        <p:spPr>
          <a:xfrm>
            <a:off x="16446284" y="8003845"/>
            <a:ext cx="2240844" cy="2620871"/>
          </a:xfrm>
          <a:custGeom>
            <a:avLst/>
            <a:gdLst/>
            <a:ahLst/>
            <a:cxnLst/>
            <a:rect l="l" t="t" r="r" b="b"/>
            <a:pathLst>
              <a:path w="2240844" h="2620871">
                <a:moveTo>
                  <a:pt x="0" y="0"/>
                </a:moveTo>
                <a:lnTo>
                  <a:pt x="2240844" y="0"/>
                </a:lnTo>
                <a:lnTo>
                  <a:pt x="2240844" y="2620870"/>
                </a:lnTo>
                <a:lnTo>
                  <a:pt x="0" y="262087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3" name="Freeform 23"/>
          <p:cNvSpPr/>
          <p:nvPr/>
        </p:nvSpPr>
        <p:spPr>
          <a:xfrm rot="1783457">
            <a:off x="2453283" y="8748048"/>
            <a:ext cx="2291129" cy="3458308"/>
          </a:xfrm>
          <a:custGeom>
            <a:avLst/>
            <a:gdLst/>
            <a:ahLst/>
            <a:cxnLst/>
            <a:rect l="l" t="t" r="r" b="b"/>
            <a:pathLst>
              <a:path w="2291129" h="3458308">
                <a:moveTo>
                  <a:pt x="0" y="0"/>
                </a:moveTo>
                <a:lnTo>
                  <a:pt x="2291129" y="0"/>
                </a:lnTo>
                <a:lnTo>
                  <a:pt x="2291129" y="3458307"/>
                </a:lnTo>
                <a:lnTo>
                  <a:pt x="0" y="345830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4" name="Freeform 24"/>
          <p:cNvSpPr/>
          <p:nvPr/>
        </p:nvSpPr>
        <p:spPr>
          <a:xfrm rot="2092435">
            <a:off x="5991261" y="8712200"/>
            <a:ext cx="2412868" cy="2497146"/>
          </a:xfrm>
          <a:custGeom>
            <a:avLst/>
            <a:gdLst/>
            <a:ahLst/>
            <a:cxnLst/>
            <a:rect l="l" t="t" r="r" b="b"/>
            <a:pathLst>
              <a:path w="2412868" h="2497146">
                <a:moveTo>
                  <a:pt x="0" y="0"/>
                </a:moveTo>
                <a:lnTo>
                  <a:pt x="2412867" y="0"/>
                </a:lnTo>
                <a:lnTo>
                  <a:pt x="2412867" y="2497146"/>
                </a:lnTo>
                <a:lnTo>
                  <a:pt x="0" y="24971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6" name="Freeform 26"/>
          <p:cNvSpPr/>
          <p:nvPr/>
        </p:nvSpPr>
        <p:spPr>
          <a:xfrm rot="3174104">
            <a:off x="-929046" y="8403232"/>
            <a:ext cx="2621403" cy="2529654"/>
          </a:xfrm>
          <a:custGeom>
            <a:avLst/>
            <a:gdLst/>
            <a:ahLst/>
            <a:cxnLst/>
            <a:rect l="l" t="t" r="r" b="b"/>
            <a:pathLst>
              <a:path w="2621403" h="2529654">
                <a:moveTo>
                  <a:pt x="0" y="0"/>
                </a:moveTo>
                <a:lnTo>
                  <a:pt x="2621403" y="0"/>
                </a:lnTo>
                <a:lnTo>
                  <a:pt x="2621403" y="2529653"/>
                </a:lnTo>
                <a:lnTo>
                  <a:pt x="0" y="252965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7" name="Freeform 27"/>
          <p:cNvSpPr/>
          <p:nvPr/>
        </p:nvSpPr>
        <p:spPr>
          <a:xfrm>
            <a:off x="12515366" y="9164831"/>
            <a:ext cx="3284710" cy="1383684"/>
          </a:xfrm>
          <a:custGeom>
            <a:avLst/>
            <a:gdLst/>
            <a:ahLst/>
            <a:cxnLst/>
            <a:rect l="l" t="t" r="r" b="b"/>
            <a:pathLst>
              <a:path w="3284710" h="1383684">
                <a:moveTo>
                  <a:pt x="0" y="0"/>
                </a:moveTo>
                <a:lnTo>
                  <a:pt x="3284710" y="0"/>
                </a:lnTo>
                <a:lnTo>
                  <a:pt x="3284710" y="1383684"/>
                </a:lnTo>
                <a:lnTo>
                  <a:pt x="0" y="138368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9" name="Freeform 29"/>
          <p:cNvSpPr/>
          <p:nvPr/>
        </p:nvSpPr>
        <p:spPr>
          <a:xfrm>
            <a:off x="11975552" y="7272012"/>
            <a:ext cx="2130926" cy="1363793"/>
          </a:xfrm>
          <a:custGeom>
            <a:avLst/>
            <a:gdLst/>
            <a:ahLst/>
            <a:cxnLst/>
            <a:rect l="l" t="t" r="r" b="b"/>
            <a:pathLst>
              <a:path w="2130926" h="1363793">
                <a:moveTo>
                  <a:pt x="0" y="0"/>
                </a:moveTo>
                <a:lnTo>
                  <a:pt x="2130926" y="0"/>
                </a:lnTo>
                <a:lnTo>
                  <a:pt x="2130926" y="1363793"/>
                </a:lnTo>
                <a:lnTo>
                  <a:pt x="0" y="136379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1" name="Rectangle 30"/>
          <p:cNvSpPr/>
          <p:nvPr/>
        </p:nvSpPr>
        <p:spPr>
          <a:xfrm>
            <a:off x="533400" y="168922"/>
            <a:ext cx="17221200" cy="2800767"/>
          </a:xfrm>
          <a:prstGeom prst="rect">
            <a:avLst/>
          </a:prstGeom>
        </p:spPr>
        <p:txBody>
          <a:bodyPr wrap="square">
            <a:spAutoFit/>
          </a:bodyPr>
          <a:lstStyle/>
          <a:p>
            <a:pPr algn="just"/>
            <a:r>
              <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rPr>
              <a:t>Quan sát bảng dưới và cho biết:</a:t>
            </a:r>
          </a:p>
          <a:p>
            <a:pPr algn="just"/>
            <a:r>
              <a:rPr lang="vi-VN" sz="4400" i="1" dirty="0">
                <a:latin typeface="Calibri" panose="020F0502020204030204" pitchFamily="34" charset="0"/>
                <a:ea typeface="Calibri" panose="020F0502020204030204" pitchFamily="34" charset="0"/>
                <a:cs typeface="Calibri" panose="020F0502020204030204" pitchFamily="34" charset="0"/>
              </a:rPr>
              <a:t>- Ngày nào có nhiều loại thức ăn khác nhau? Bữa ăn nào có đủ bốn nhóm chất dinh dưỡng?</a:t>
            </a:r>
          </a:p>
          <a:p>
            <a:pPr algn="just"/>
            <a:r>
              <a:rPr lang="vi-VN" sz="4400" i="1" dirty="0">
                <a:latin typeface="Calibri" panose="020F0502020204030204" pitchFamily="34" charset="0"/>
                <a:ea typeface="Calibri" panose="020F0502020204030204" pitchFamily="34" charset="0"/>
                <a:cs typeface="Calibri" panose="020F0502020204030204" pitchFamily="34" charset="0"/>
              </a:rPr>
              <a:t>- Thực đơn của ngày nào tốt cho sức khoẻ của trẻ em? Vì sao?</a:t>
            </a:r>
            <a:endParaRPr lang="vi-VN" sz="4400" b="0" i="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15"/>
          <a:stretch>
            <a:fillRect/>
          </a:stretch>
        </p:blipFill>
        <p:spPr>
          <a:xfrm>
            <a:off x="491781" y="3045064"/>
            <a:ext cx="11160667" cy="5394714"/>
          </a:xfrm>
          <a:prstGeom prst="rect">
            <a:avLst/>
          </a:prstGeom>
        </p:spPr>
      </p:pic>
      <p:pic>
        <p:nvPicPr>
          <p:cNvPr id="4" name="Picture 3"/>
          <p:cNvPicPr>
            <a:picLocks noChangeAspect="1"/>
          </p:cNvPicPr>
          <p:nvPr/>
        </p:nvPicPr>
        <p:blipFill>
          <a:blip r:embed="rId16"/>
          <a:stretch>
            <a:fillRect/>
          </a:stretch>
        </p:blipFill>
        <p:spPr>
          <a:xfrm>
            <a:off x="10591800" y="5361005"/>
            <a:ext cx="8236410" cy="4925995"/>
          </a:xfrm>
          <a:prstGeom prst="rect">
            <a:avLst/>
          </a:prstGeom>
        </p:spPr>
      </p:pic>
      <p:sp>
        <p:nvSpPr>
          <p:cNvPr id="6" name="Rectangle 5"/>
          <p:cNvSpPr/>
          <p:nvPr/>
        </p:nvSpPr>
        <p:spPr>
          <a:xfrm>
            <a:off x="12344400" y="3250674"/>
            <a:ext cx="5562600" cy="3785652"/>
          </a:xfrm>
          <a:prstGeom prst="rect">
            <a:avLst/>
          </a:prstGeom>
          <a:solidFill>
            <a:schemeClr val="bg1"/>
          </a:solidFill>
          <a:ln w="38100">
            <a:solidFill>
              <a:schemeClr val="accent2">
                <a:lumMod val="75000"/>
              </a:schemeClr>
            </a:solidFill>
            <a:prstDash val="lgDash"/>
          </a:ln>
        </p:spPr>
        <p:txBody>
          <a:bodyPr wrap="square">
            <a:spAutoFit/>
          </a:bodyPr>
          <a:lstStyle/>
          <a:p>
            <a:pPr marL="571500" indent="-571500" algn="just">
              <a:buFontTx/>
              <a:buChar char="-"/>
            </a:pPr>
            <a:r>
              <a:rPr lang="vi-VN" sz="4000" dirty="0">
                <a:solidFill>
                  <a:srgbClr val="000000"/>
                </a:solidFill>
                <a:latin typeface="Open Sans" panose="020B0606030504020204" pitchFamily="34" charset="0"/>
              </a:rPr>
              <a:t>Ngày thứ Năm có nhiều loại thức ăn khác nhau. </a:t>
            </a:r>
            <a:endParaRPr lang="en-US" sz="4000" dirty="0">
              <a:solidFill>
                <a:srgbClr val="000000"/>
              </a:solidFill>
              <a:latin typeface="Open Sans" panose="020B0606030504020204" pitchFamily="34" charset="0"/>
            </a:endParaRPr>
          </a:p>
          <a:p>
            <a:pPr marL="571500" indent="-571500" algn="just">
              <a:buFontTx/>
              <a:buChar char="-"/>
            </a:pPr>
            <a:r>
              <a:rPr lang="vi-VN" sz="4000" dirty="0">
                <a:solidFill>
                  <a:srgbClr val="000000"/>
                </a:solidFill>
                <a:latin typeface="Open Sans" panose="020B0606030504020204" pitchFamily="34" charset="0"/>
              </a:rPr>
              <a:t>Bữa tối có đủ bốn nhóm chất dinh dưỡng.</a:t>
            </a:r>
            <a:endParaRPr lang="en-US" sz="4000" dirty="0"/>
          </a:p>
        </p:txBody>
      </p:sp>
      <p:sp>
        <p:nvSpPr>
          <p:cNvPr id="7" name="Rectangle 6"/>
          <p:cNvSpPr/>
          <p:nvPr/>
        </p:nvSpPr>
        <p:spPr>
          <a:xfrm>
            <a:off x="5181600" y="3138611"/>
            <a:ext cx="3200400" cy="5108011"/>
          </a:xfrm>
          <a:prstGeom prst="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47800" y="8600200"/>
            <a:ext cx="15925800"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600" dirty="0">
                <a:solidFill>
                  <a:srgbClr val="000000"/>
                </a:solidFill>
                <a:latin typeface="Open Sans" panose="020B0606030504020204" pitchFamily="34" charset="0"/>
              </a:rPr>
              <a:t>T</a:t>
            </a:r>
            <a:r>
              <a:rPr lang="vi-VN" sz="3600" dirty="0">
                <a:solidFill>
                  <a:srgbClr val="000000"/>
                </a:solidFill>
                <a:latin typeface="Open Sans" panose="020B0606030504020204" pitchFamily="34" charset="0"/>
              </a:rPr>
              <a:t>hực đơn của ngày thứ Năm tốt cho sức khoẻ của trẻ em. Vì ngày thứ Năm có đầy đủ chất dinh dưỡng, giúp trẻ em phát triển khỏe mạnh.</a:t>
            </a:r>
            <a:endParaRPr lang="en-US" sz="3600" dirty="0"/>
          </a:p>
        </p:txBody>
      </p:sp>
    </p:spTree>
    <p:extLst>
      <p:ext uri="{BB962C8B-B14F-4D97-AF65-F5344CB8AC3E}">
        <p14:creationId xmlns:p14="http://schemas.microsoft.com/office/powerpoint/2010/main" val="15266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3" name="Freeform 3"/>
          <p:cNvSpPr/>
          <p:nvPr/>
        </p:nvSpPr>
        <p:spPr>
          <a:xfrm rot="1703003">
            <a:off x="13331500" y="7233483"/>
            <a:ext cx="1599957" cy="3144879"/>
          </a:xfrm>
          <a:custGeom>
            <a:avLst/>
            <a:gdLst/>
            <a:ahLst/>
            <a:cxnLst/>
            <a:rect l="l" t="t" r="r" b="b"/>
            <a:pathLst>
              <a:path w="1599957" h="3144879">
                <a:moveTo>
                  <a:pt x="0" y="0"/>
                </a:moveTo>
                <a:lnTo>
                  <a:pt x="1599957" y="0"/>
                </a:lnTo>
                <a:lnTo>
                  <a:pt x="1599957" y="3144879"/>
                </a:lnTo>
                <a:lnTo>
                  <a:pt x="0" y="314487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2311932">
            <a:off x="2743820" y="7332580"/>
            <a:ext cx="1829852" cy="2568213"/>
          </a:xfrm>
          <a:custGeom>
            <a:avLst/>
            <a:gdLst/>
            <a:ahLst/>
            <a:cxnLst/>
            <a:rect l="l" t="t" r="r" b="b"/>
            <a:pathLst>
              <a:path w="1829852" h="2568213">
                <a:moveTo>
                  <a:pt x="0" y="0"/>
                </a:moveTo>
                <a:lnTo>
                  <a:pt x="1829852" y="0"/>
                </a:lnTo>
                <a:lnTo>
                  <a:pt x="1829852" y="2568212"/>
                </a:lnTo>
                <a:lnTo>
                  <a:pt x="0" y="256821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465374" y="5505379"/>
            <a:ext cx="2189372" cy="2988904"/>
          </a:xfrm>
          <a:custGeom>
            <a:avLst/>
            <a:gdLst/>
            <a:ahLst/>
            <a:cxnLst/>
            <a:rect l="l" t="t" r="r" b="b"/>
            <a:pathLst>
              <a:path w="2189372" h="2988904">
                <a:moveTo>
                  <a:pt x="0" y="0"/>
                </a:moveTo>
                <a:lnTo>
                  <a:pt x="2189372" y="0"/>
                </a:lnTo>
                <a:lnTo>
                  <a:pt x="2189372" y="2988904"/>
                </a:lnTo>
                <a:lnTo>
                  <a:pt x="0" y="298890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3593233" flipH="1">
            <a:off x="16057253" y="1819743"/>
            <a:ext cx="3247243" cy="2857574"/>
          </a:xfrm>
          <a:custGeom>
            <a:avLst/>
            <a:gdLst/>
            <a:ahLst/>
            <a:cxnLst/>
            <a:rect l="l" t="t" r="r" b="b"/>
            <a:pathLst>
              <a:path w="3247243" h="2857574">
                <a:moveTo>
                  <a:pt x="3247243" y="0"/>
                </a:moveTo>
                <a:lnTo>
                  <a:pt x="0" y="0"/>
                </a:lnTo>
                <a:lnTo>
                  <a:pt x="0" y="2857573"/>
                </a:lnTo>
                <a:lnTo>
                  <a:pt x="3247243" y="2857573"/>
                </a:lnTo>
                <a:lnTo>
                  <a:pt x="3247243"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rot="3576078">
            <a:off x="-1013089" y="1817666"/>
            <a:ext cx="3247243" cy="2857574"/>
          </a:xfrm>
          <a:custGeom>
            <a:avLst/>
            <a:gdLst/>
            <a:ahLst/>
            <a:cxnLst/>
            <a:rect l="l" t="t" r="r" b="b"/>
            <a:pathLst>
              <a:path w="3247243" h="2857574">
                <a:moveTo>
                  <a:pt x="0" y="0"/>
                </a:moveTo>
                <a:lnTo>
                  <a:pt x="3247242" y="0"/>
                </a:lnTo>
                <a:lnTo>
                  <a:pt x="3247242" y="2857574"/>
                </a:lnTo>
                <a:lnTo>
                  <a:pt x="0" y="28575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8" name="Group 8"/>
          <p:cNvGrpSpPr>
            <a:grpSpLocks noChangeAspect="1"/>
          </p:cNvGrpSpPr>
          <p:nvPr/>
        </p:nvGrpSpPr>
        <p:grpSpPr>
          <a:xfrm>
            <a:off x="991313" y="2755536"/>
            <a:ext cx="4046468" cy="4244295"/>
            <a:chOff x="0" y="0"/>
            <a:chExt cx="13716000" cy="14386560"/>
          </a:xfrm>
        </p:grpSpPr>
        <p:sp>
          <p:nvSpPr>
            <p:cNvPr id="9" name="Freeform 9"/>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11"/>
              <a:stretch>
                <a:fillRect l="-57289" t="-9997" r="-7132" b="-7579"/>
              </a:stretch>
            </a:blipFill>
          </p:spPr>
        </p:sp>
        <p:sp>
          <p:nvSpPr>
            <p:cNvPr id="10" name="Freeform 10"/>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12"/>
              <a:stretch>
                <a:fillRect l="-412" r="-412"/>
              </a:stretch>
            </a:blipFill>
          </p:spPr>
        </p:sp>
      </p:grpSp>
      <p:grpSp>
        <p:nvGrpSpPr>
          <p:cNvPr id="11" name="Group 11"/>
          <p:cNvGrpSpPr>
            <a:grpSpLocks noChangeAspect="1"/>
          </p:cNvGrpSpPr>
          <p:nvPr/>
        </p:nvGrpSpPr>
        <p:grpSpPr>
          <a:xfrm rot="-193846">
            <a:off x="5039005" y="2755536"/>
            <a:ext cx="4046468" cy="4244295"/>
            <a:chOff x="0" y="0"/>
            <a:chExt cx="13716000" cy="14386560"/>
          </a:xfrm>
        </p:grpSpPr>
        <p:sp>
          <p:nvSpPr>
            <p:cNvPr id="12" name="Freeform 12"/>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13"/>
              <a:stretch>
                <a:fillRect l="-92067" t="-9456" r="-11331" b="-36039"/>
              </a:stretch>
            </a:blipFill>
          </p:spPr>
        </p:sp>
        <p:sp>
          <p:nvSpPr>
            <p:cNvPr id="13" name="Freeform 13"/>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12"/>
              <a:stretch>
                <a:fillRect l="-412" r="-412"/>
              </a:stretch>
            </a:blipFill>
          </p:spPr>
        </p:sp>
      </p:grpSp>
      <p:grpSp>
        <p:nvGrpSpPr>
          <p:cNvPr id="14" name="Group 14"/>
          <p:cNvGrpSpPr>
            <a:grpSpLocks noChangeAspect="1"/>
          </p:cNvGrpSpPr>
          <p:nvPr/>
        </p:nvGrpSpPr>
        <p:grpSpPr>
          <a:xfrm>
            <a:off x="9086696" y="2755536"/>
            <a:ext cx="4046468" cy="4244295"/>
            <a:chOff x="0" y="0"/>
            <a:chExt cx="13716000" cy="14386560"/>
          </a:xfrm>
        </p:grpSpPr>
        <p:sp>
          <p:nvSpPr>
            <p:cNvPr id="15" name="Freeform 15"/>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14"/>
              <a:stretch>
                <a:fillRect l="-6372" t="-14228" r="-74435" b="-15065"/>
              </a:stretch>
            </a:blipFill>
          </p:spPr>
        </p:sp>
        <p:sp>
          <p:nvSpPr>
            <p:cNvPr id="16" name="Freeform 16"/>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12"/>
              <a:stretch>
                <a:fillRect l="-412" r="-412"/>
              </a:stretch>
            </a:blipFill>
          </p:spPr>
        </p:sp>
      </p:grpSp>
      <p:sp>
        <p:nvSpPr>
          <p:cNvPr id="17" name="Freeform 17"/>
          <p:cNvSpPr/>
          <p:nvPr/>
        </p:nvSpPr>
        <p:spPr>
          <a:xfrm rot="-1224105">
            <a:off x="16544629" y="5605006"/>
            <a:ext cx="2138546" cy="2458098"/>
          </a:xfrm>
          <a:custGeom>
            <a:avLst/>
            <a:gdLst/>
            <a:ahLst/>
            <a:cxnLst/>
            <a:rect l="l" t="t" r="r" b="b"/>
            <a:pathLst>
              <a:path w="2138546" h="2458098">
                <a:moveTo>
                  <a:pt x="0" y="0"/>
                </a:moveTo>
                <a:lnTo>
                  <a:pt x="2138546" y="0"/>
                </a:lnTo>
                <a:lnTo>
                  <a:pt x="2138546" y="2458099"/>
                </a:lnTo>
                <a:lnTo>
                  <a:pt x="0" y="245809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pSp>
        <p:nvGrpSpPr>
          <p:cNvPr id="18" name="Group 18"/>
          <p:cNvGrpSpPr>
            <a:grpSpLocks noChangeAspect="1"/>
          </p:cNvGrpSpPr>
          <p:nvPr/>
        </p:nvGrpSpPr>
        <p:grpSpPr>
          <a:xfrm rot="-193372">
            <a:off x="13134111" y="2755536"/>
            <a:ext cx="4046468" cy="4244295"/>
            <a:chOff x="0" y="0"/>
            <a:chExt cx="13716000" cy="14386560"/>
          </a:xfrm>
        </p:grpSpPr>
        <p:sp>
          <p:nvSpPr>
            <p:cNvPr id="19" name="Freeform 19"/>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17"/>
              <a:stretch>
                <a:fillRect l="-19898" r="-19898"/>
              </a:stretch>
            </a:blipFill>
          </p:spPr>
        </p:sp>
        <p:sp>
          <p:nvSpPr>
            <p:cNvPr id="20" name="Freeform 20"/>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12"/>
              <a:stretch>
                <a:fillRect l="-412" r="-412"/>
              </a:stretch>
            </a:blipFill>
          </p:spPr>
        </p:sp>
      </p:grpSp>
      <p:sp>
        <p:nvSpPr>
          <p:cNvPr id="26" name="Freeform 26"/>
          <p:cNvSpPr/>
          <p:nvPr/>
        </p:nvSpPr>
        <p:spPr>
          <a:xfrm rot="750566">
            <a:off x="466484" y="8432309"/>
            <a:ext cx="2285294" cy="2676772"/>
          </a:xfrm>
          <a:custGeom>
            <a:avLst/>
            <a:gdLst/>
            <a:ahLst/>
            <a:cxnLst/>
            <a:rect l="l" t="t" r="r" b="b"/>
            <a:pathLst>
              <a:path w="2285294" h="2676772">
                <a:moveTo>
                  <a:pt x="0" y="0"/>
                </a:moveTo>
                <a:lnTo>
                  <a:pt x="2285294" y="0"/>
                </a:lnTo>
                <a:lnTo>
                  <a:pt x="2285294" y="2676771"/>
                </a:lnTo>
                <a:lnTo>
                  <a:pt x="0" y="2676771"/>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7" name="Freeform 27"/>
          <p:cNvSpPr/>
          <p:nvPr/>
        </p:nvSpPr>
        <p:spPr>
          <a:xfrm>
            <a:off x="7389869" y="7841150"/>
            <a:ext cx="3508262" cy="1929544"/>
          </a:xfrm>
          <a:custGeom>
            <a:avLst/>
            <a:gdLst/>
            <a:ahLst/>
            <a:cxnLst/>
            <a:rect l="l" t="t" r="r" b="b"/>
            <a:pathLst>
              <a:path w="3508262" h="1929544">
                <a:moveTo>
                  <a:pt x="0" y="0"/>
                </a:moveTo>
                <a:lnTo>
                  <a:pt x="3508262" y="0"/>
                </a:lnTo>
                <a:lnTo>
                  <a:pt x="3508262" y="1929544"/>
                </a:lnTo>
                <a:lnTo>
                  <a:pt x="0" y="1929544"/>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8" name="Freeform 28"/>
          <p:cNvSpPr/>
          <p:nvPr/>
        </p:nvSpPr>
        <p:spPr>
          <a:xfrm rot="1501197">
            <a:off x="15288264" y="8120382"/>
            <a:ext cx="2736774" cy="1850743"/>
          </a:xfrm>
          <a:custGeom>
            <a:avLst/>
            <a:gdLst/>
            <a:ahLst/>
            <a:cxnLst/>
            <a:rect l="l" t="t" r="r" b="b"/>
            <a:pathLst>
              <a:path w="2736774" h="1850743">
                <a:moveTo>
                  <a:pt x="0" y="0"/>
                </a:moveTo>
                <a:lnTo>
                  <a:pt x="2736774" y="0"/>
                </a:lnTo>
                <a:lnTo>
                  <a:pt x="2736774" y="1850744"/>
                </a:lnTo>
                <a:lnTo>
                  <a:pt x="0" y="1850744"/>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9" name="Freeform 29"/>
          <p:cNvSpPr/>
          <p:nvPr/>
        </p:nvSpPr>
        <p:spPr>
          <a:xfrm rot="-1528985">
            <a:off x="5340125" y="7321853"/>
            <a:ext cx="912703" cy="2968139"/>
          </a:xfrm>
          <a:custGeom>
            <a:avLst/>
            <a:gdLst/>
            <a:ahLst/>
            <a:cxnLst/>
            <a:rect l="l" t="t" r="r" b="b"/>
            <a:pathLst>
              <a:path w="912703" h="2968139">
                <a:moveTo>
                  <a:pt x="0" y="0"/>
                </a:moveTo>
                <a:lnTo>
                  <a:pt x="912703" y="0"/>
                </a:lnTo>
                <a:lnTo>
                  <a:pt x="912703" y="2968139"/>
                </a:lnTo>
                <a:lnTo>
                  <a:pt x="0" y="2968139"/>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30" name="Freeform 30"/>
          <p:cNvSpPr/>
          <p:nvPr/>
        </p:nvSpPr>
        <p:spPr>
          <a:xfrm>
            <a:off x="11443165" y="7628481"/>
            <a:ext cx="1237014" cy="2396152"/>
          </a:xfrm>
          <a:custGeom>
            <a:avLst/>
            <a:gdLst/>
            <a:ahLst/>
            <a:cxnLst/>
            <a:rect l="l" t="t" r="r" b="b"/>
            <a:pathLst>
              <a:path w="1237014" h="2396152">
                <a:moveTo>
                  <a:pt x="0" y="0"/>
                </a:moveTo>
                <a:lnTo>
                  <a:pt x="1237014" y="0"/>
                </a:lnTo>
                <a:lnTo>
                  <a:pt x="1237014" y="2396153"/>
                </a:lnTo>
                <a:lnTo>
                  <a:pt x="0" y="2396153"/>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pic>
        <p:nvPicPr>
          <p:cNvPr id="31" name="Picture 30"/>
          <p:cNvPicPr>
            <a:picLocks noChangeAspect="1"/>
          </p:cNvPicPr>
          <p:nvPr/>
        </p:nvPicPr>
        <p:blipFill>
          <a:blip r:embed="rId28"/>
          <a:stretch>
            <a:fillRect/>
          </a:stretch>
        </p:blipFill>
        <p:spPr>
          <a:xfrm>
            <a:off x="1928271" y="741550"/>
            <a:ext cx="13851312" cy="25666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grpSp>
        <p:nvGrpSpPr>
          <p:cNvPr id="3" name="Group 3"/>
          <p:cNvGrpSpPr/>
          <p:nvPr/>
        </p:nvGrpSpPr>
        <p:grpSpPr>
          <a:xfrm>
            <a:off x="11205011" y="4158908"/>
            <a:ext cx="6054289" cy="5099392"/>
            <a:chOff x="0" y="0"/>
            <a:chExt cx="8072386" cy="6799190"/>
          </a:xfrm>
        </p:grpSpPr>
        <p:grpSp>
          <p:nvGrpSpPr>
            <p:cNvPr id="4" name="Group 4"/>
            <p:cNvGrpSpPr/>
            <p:nvPr/>
          </p:nvGrpSpPr>
          <p:grpSpPr>
            <a:xfrm>
              <a:off x="0" y="0"/>
              <a:ext cx="8072386" cy="6799190"/>
              <a:chOff x="0" y="0"/>
              <a:chExt cx="9917397" cy="8353202"/>
            </a:xfrm>
          </p:grpSpPr>
          <p:sp>
            <p:nvSpPr>
              <p:cNvPr id="5" name="Freeform 5"/>
              <p:cNvSpPr/>
              <p:nvPr/>
            </p:nvSpPr>
            <p:spPr>
              <a:xfrm>
                <a:off x="0" y="-2540"/>
                <a:ext cx="9917397" cy="8355742"/>
              </a:xfrm>
              <a:custGeom>
                <a:avLst/>
                <a:gdLst/>
                <a:ahLst/>
                <a:cxnLst/>
                <a:rect l="l" t="t" r="r" b="b"/>
                <a:pathLst>
                  <a:path w="9917397" h="8355742">
                    <a:moveTo>
                      <a:pt x="9914857" y="1722302"/>
                    </a:moveTo>
                    <a:lnTo>
                      <a:pt x="9917397" y="1664596"/>
                    </a:lnTo>
                    <a:lnTo>
                      <a:pt x="9911047" y="1679022"/>
                    </a:lnTo>
                    <a:lnTo>
                      <a:pt x="9911047" y="1587655"/>
                    </a:lnTo>
                    <a:cubicBezTo>
                      <a:pt x="9911047" y="1582846"/>
                      <a:pt x="9909777" y="1568420"/>
                      <a:pt x="9908507" y="1549184"/>
                    </a:cubicBezTo>
                    <a:lnTo>
                      <a:pt x="9908507" y="1539567"/>
                    </a:lnTo>
                    <a:lnTo>
                      <a:pt x="9907237" y="1539567"/>
                    </a:lnTo>
                    <a:cubicBezTo>
                      <a:pt x="9905967" y="1520332"/>
                      <a:pt x="9902157" y="1520332"/>
                      <a:pt x="9900887" y="1520332"/>
                    </a:cubicBezTo>
                    <a:cubicBezTo>
                      <a:pt x="9900887" y="1366449"/>
                      <a:pt x="9902157" y="1207759"/>
                      <a:pt x="9903427" y="1053877"/>
                    </a:cubicBezTo>
                    <a:cubicBezTo>
                      <a:pt x="9903427" y="1010597"/>
                      <a:pt x="9904697" y="972127"/>
                      <a:pt x="9904697" y="928848"/>
                    </a:cubicBezTo>
                    <a:lnTo>
                      <a:pt x="9908507" y="928848"/>
                    </a:lnTo>
                    <a:lnTo>
                      <a:pt x="9908507" y="847090"/>
                    </a:lnTo>
                    <a:lnTo>
                      <a:pt x="9912317" y="847090"/>
                    </a:lnTo>
                    <a:lnTo>
                      <a:pt x="9912317" y="816610"/>
                    </a:lnTo>
                    <a:cubicBezTo>
                      <a:pt x="9914857" y="781050"/>
                      <a:pt x="9917397" y="726440"/>
                      <a:pt x="9914857" y="692150"/>
                    </a:cubicBezTo>
                    <a:cubicBezTo>
                      <a:pt x="9916127" y="674370"/>
                      <a:pt x="9913587" y="652780"/>
                      <a:pt x="9912317" y="641350"/>
                    </a:cubicBezTo>
                    <a:lnTo>
                      <a:pt x="9913587" y="641350"/>
                    </a:lnTo>
                    <a:lnTo>
                      <a:pt x="9909777" y="542290"/>
                    </a:lnTo>
                    <a:lnTo>
                      <a:pt x="9911047" y="541020"/>
                    </a:lnTo>
                    <a:lnTo>
                      <a:pt x="9911047" y="537210"/>
                    </a:lnTo>
                    <a:cubicBezTo>
                      <a:pt x="9911047" y="502920"/>
                      <a:pt x="9909777" y="468630"/>
                      <a:pt x="9909777" y="431800"/>
                    </a:cubicBezTo>
                    <a:cubicBezTo>
                      <a:pt x="9907237" y="361950"/>
                      <a:pt x="9905967" y="290830"/>
                      <a:pt x="9912317" y="213360"/>
                    </a:cubicBezTo>
                    <a:lnTo>
                      <a:pt x="9912317" y="207010"/>
                    </a:lnTo>
                    <a:cubicBezTo>
                      <a:pt x="9911047" y="191770"/>
                      <a:pt x="9911047" y="176530"/>
                      <a:pt x="9911047" y="158750"/>
                    </a:cubicBezTo>
                    <a:lnTo>
                      <a:pt x="9911047" y="80010"/>
                    </a:lnTo>
                    <a:lnTo>
                      <a:pt x="9916127" y="59690"/>
                    </a:lnTo>
                    <a:lnTo>
                      <a:pt x="9916127" y="8890"/>
                    </a:lnTo>
                    <a:lnTo>
                      <a:pt x="9909777" y="8890"/>
                    </a:lnTo>
                    <a:cubicBezTo>
                      <a:pt x="9871677" y="8890"/>
                      <a:pt x="9815797" y="7620"/>
                      <a:pt x="9800557" y="7620"/>
                    </a:cubicBezTo>
                    <a:cubicBezTo>
                      <a:pt x="9772617" y="7620"/>
                      <a:pt x="9757377" y="7620"/>
                      <a:pt x="9749757" y="8890"/>
                    </a:cubicBezTo>
                    <a:cubicBezTo>
                      <a:pt x="9716737" y="0"/>
                      <a:pt x="9637997" y="1270"/>
                      <a:pt x="9561797" y="3810"/>
                    </a:cubicBezTo>
                    <a:cubicBezTo>
                      <a:pt x="9523697" y="5080"/>
                      <a:pt x="9486867" y="5080"/>
                      <a:pt x="9461467" y="3810"/>
                    </a:cubicBezTo>
                    <a:lnTo>
                      <a:pt x="9457657" y="3810"/>
                    </a:lnTo>
                    <a:lnTo>
                      <a:pt x="9455117" y="10160"/>
                    </a:lnTo>
                    <a:cubicBezTo>
                      <a:pt x="9404317" y="10160"/>
                      <a:pt x="9354787" y="11430"/>
                      <a:pt x="9290017" y="13970"/>
                    </a:cubicBezTo>
                    <a:lnTo>
                      <a:pt x="9278587" y="13970"/>
                    </a:lnTo>
                    <a:lnTo>
                      <a:pt x="9279857" y="16510"/>
                    </a:lnTo>
                    <a:lnTo>
                      <a:pt x="9246837" y="16510"/>
                    </a:lnTo>
                    <a:lnTo>
                      <a:pt x="9246837" y="21590"/>
                    </a:lnTo>
                    <a:cubicBezTo>
                      <a:pt x="9223977" y="21590"/>
                      <a:pt x="9199847" y="20320"/>
                      <a:pt x="9173177" y="19050"/>
                    </a:cubicBezTo>
                    <a:cubicBezTo>
                      <a:pt x="9150317" y="17780"/>
                      <a:pt x="9127457" y="17780"/>
                      <a:pt x="9104597" y="16510"/>
                    </a:cubicBezTo>
                    <a:lnTo>
                      <a:pt x="9104597" y="15240"/>
                    </a:lnTo>
                    <a:cubicBezTo>
                      <a:pt x="9096977" y="13970"/>
                      <a:pt x="9088087" y="13970"/>
                      <a:pt x="9080467" y="12700"/>
                    </a:cubicBezTo>
                    <a:lnTo>
                      <a:pt x="9079197" y="44450"/>
                    </a:lnTo>
                    <a:lnTo>
                      <a:pt x="9075387" y="44450"/>
                    </a:lnTo>
                    <a:lnTo>
                      <a:pt x="9075387" y="13970"/>
                    </a:lnTo>
                    <a:cubicBezTo>
                      <a:pt x="8892546" y="10160"/>
                      <a:pt x="8648760" y="12700"/>
                      <a:pt x="8410921" y="15240"/>
                    </a:cubicBezTo>
                    <a:cubicBezTo>
                      <a:pt x="8167136" y="17780"/>
                      <a:pt x="7935244" y="20320"/>
                      <a:pt x="7721189" y="16510"/>
                    </a:cubicBezTo>
                    <a:cubicBezTo>
                      <a:pt x="7620108" y="17780"/>
                      <a:pt x="7542810" y="17780"/>
                      <a:pt x="7477405" y="16510"/>
                    </a:cubicBezTo>
                    <a:lnTo>
                      <a:pt x="7477405" y="15240"/>
                    </a:lnTo>
                    <a:lnTo>
                      <a:pt x="7275241" y="12700"/>
                    </a:lnTo>
                    <a:lnTo>
                      <a:pt x="7275241" y="16510"/>
                    </a:lnTo>
                    <a:cubicBezTo>
                      <a:pt x="7209836" y="16510"/>
                      <a:pt x="7138484" y="17780"/>
                      <a:pt x="7061187" y="17780"/>
                    </a:cubicBezTo>
                    <a:lnTo>
                      <a:pt x="7013619" y="12700"/>
                    </a:lnTo>
                    <a:lnTo>
                      <a:pt x="6983889" y="12700"/>
                    </a:lnTo>
                    <a:cubicBezTo>
                      <a:pt x="6906592" y="11430"/>
                      <a:pt x="6870916" y="11430"/>
                      <a:pt x="6859023" y="19050"/>
                    </a:cubicBezTo>
                    <a:lnTo>
                      <a:pt x="6859023" y="21590"/>
                    </a:lnTo>
                    <a:cubicBezTo>
                      <a:pt x="6829293" y="22860"/>
                      <a:pt x="6799564" y="22860"/>
                      <a:pt x="6775780" y="24130"/>
                    </a:cubicBezTo>
                    <a:cubicBezTo>
                      <a:pt x="6716320" y="19050"/>
                      <a:pt x="6639023" y="20320"/>
                      <a:pt x="6549834" y="20320"/>
                    </a:cubicBezTo>
                    <a:cubicBezTo>
                      <a:pt x="6460644" y="21590"/>
                      <a:pt x="6365509" y="21590"/>
                      <a:pt x="6300103" y="16510"/>
                    </a:cubicBezTo>
                    <a:lnTo>
                      <a:pt x="6294157" y="15240"/>
                    </a:lnTo>
                    <a:lnTo>
                      <a:pt x="6282265" y="15240"/>
                    </a:lnTo>
                    <a:cubicBezTo>
                      <a:pt x="6252535" y="16510"/>
                      <a:pt x="6133616" y="17780"/>
                      <a:pt x="6020642" y="19050"/>
                    </a:cubicBezTo>
                    <a:cubicBezTo>
                      <a:pt x="5913615" y="20320"/>
                      <a:pt x="5794695" y="21590"/>
                      <a:pt x="5699559" y="22860"/>
                    </a:cubicBezTo>
                    <a:cubicBezTo>
                      <a:pt x="5681722" y="20320"/>
                      <a:pt x="5646046" y="19050"/>
                      <a:pt x="5604425" y="19050"/>
                    </a:cubicBezTo>
                    <a:cubicBezTo>
                      <a:pt x="5467667" y="20320"/>
                      <a:pt x="5313071" y="21590"/>
                      <a:pt x="5122800" y="21590"/>
                    </a:cubicBezTo>
                    <a:lnTo>
                      <a:pt x="5116855" y="20320"/>
                    </a:lnTo>
                    <a:lnTo>
                      <a:pt x="5087126" y="21590"/>
                    </a:lnTo>
                    <a:cubicBezTo>
                      <a:pt x="4962260" y="21590"/>
                      <a:pt x="4837394" y="20320"/>
                      <a:pt x="4712529" y="20320"/>
                    </a:cubicBezTo>
                    <a:lnTo>
                      <a:pt x="4712529" y="17780"/>
                    </a:lnTo>
                    <a:cubicBezTo>
                      <a:pt x="4676853" y="19050"/>
                      <a:pt x="4641178" y="19050"/>
                      <a:pt x="4611448" y="20320"/>
                    </a:cubicBezTo>
                    <a:lnTo>
                      <a:pt x="4563880" y="20320"/>
                    </a:lnTo>
                    <a:cubicBezTo>
                      <a:pt x="4272528" y="19050"/>
                      <a:pt x="3969283" y="17780"/>
                      <a:pt x="3660092" y="17780"/>
                    </a:cubicBezTo>
                    <a:lnTo>
                      <a:pt x="3648201" y="17780"/>
                    </a:lnTo>
                    <a:lnTo>
                      <a:pt x="3630363" y="22860"/>
                    </a:lnTo>
                    <a:lnTo>
                      <a:pt x="3630363" y="27940"/>
                    </a:lnTo>
                    <a:lnTo>
                      <a:pt x="3618471" y="27940"/>
                    </a:lnTo>
                    <a:lnTo>
                      <a:pt x="3249820" y="16510"/>
                    </a:lnTo>
                    <a:cubicBezTo>
                      <a:pt x="3196307" y="16510"/>
                      <a:pt x="3166577" y="19050"/>
                      <a:pt x="3130901" y="20320"/>
                    </a:cubicBezTo>
                    <a:cubicBezTo>
                      <a:pt x="3077388" y="22860"/>
                      <a:pt x="3029820" y="26670"/>
                      <a:pt x="2875225" y="21590"/>
                    </a:cubicBezTo>
                    <a:lnTo>
                      <a:pt x="2875225" y="24130"/>
                    </a:lnTo>
                    <a:lnTo>
                      <a:pt x="2500629" y="24130"/>
                    </a:lnTo>
                    <a:cubicBezTo>
                      <a:pt x="2066573" y="24130"/>
                      <a:pt x="1567112" y="24130"/>
                      <a:pt x="1180624" y="19050"/>
                    </a:cubicBezTo>
                    <a:lnTo>
                      <a:pt x="1020082" y="17780"/>
                    </a:lnTo>
                    <a:lnTo>
                      <a:pt x="1085488" y="24130"/>
                    </a:lnTo>
                    <a:lnTo>
                      <a:pt x="1049812" y="24130"/>
                    </a:lnTo>
                    <a:cubicBezTo>
                      <a:pt x="89521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6333"/>
                      <a:pt x="6350" y="914421"/>
                      <a:pt x="6350" y="1126009"/>
                    </a:cubicBezTo>
                    <a:lnTo>
                      <a:pt x="10160" y="1126009"/>
                    </a:lnTo>
                    <a:lnTo>
                      <a:pt x="10160" y="1150053"/>
                    </a:lnTo>
                    <a:lnTo>
                      <a:pt x="19050" y="1154862"/>
                    </a:lnTo>
                    <a:lnTo>
                      <a:pt x="19050" y="1222185"/>
                    </a:lnTo>
                    <a:lnTo>
                      <a:pt x="12700" y="1222185"/>
                    </a:lnTo>
                    <a:lnTo>
                      <a:pt x="16510" y="1414537"/>
                    </a:lnTo>
                    <a:lnTo>
                      <a:pt x="16510" y="1443390"/>
                    </a:lnTo>
                    <a:cubicBezTo>
                      <a:pt x="13970" y="1621317"/>
                      <a:pt x="10160" y="1804051"/>
                      <a:pt x="16510" y="1929080"/>
                    </a:cubicBezTo>
                    <a:cubicBezTo>
                      <a:pt x="16510" y="1938698"/>
                      <a:pt x="16510" y="1943507"/>
                      <a:pt x="15240" y="1948316"/>
                    </a:cubicBezTo>
                    <a:lnTo>
                      <a:pt x="12700" y="1953124"/>
                    </a:lnTo>
                    <a:lnTo>
                      <a:pt x="12700" y="1972360"/>
                    </a:lnTo>
                    <a:cubicBezTo>
                      <a:pt x="13970" y="2020448"/>
                      <a:pt x="13970" y="2092580"/>
                      <a:pt x="15240" y="2169521"/>
                    </a:cubicBezTo>
                    <a:cubicBezTo>
                      <a:pt x="16510" y="2323403"/>
                      <a:pt x="19050" y="2496520"/>
                      <a:pt x="21590" y="2578270"/>
                    </a:cubicBezTo>
                    <a:cubicBezTo>
                      <a:pt x="21590" y="2587888"/>
                      <a:pt x="20320" y="2597505"/>
                      <a:pt x="20320" y="2602314"/>
                    </a:cubicBezTo>
                    <a:cubicBezTo>
                      <a:pt x="20320" y="2607123"/>
                      <a:pt x="19050" y="2611932"/>
                      <a:pt x="19050" y="2616741"/>
                    </a:cubicBezTo>
                    <a:lnTo>
                      <a:pt x="21590" y="2616741"/>
                    </a:lnTo>
                    <a:lnTo>
                      <a:pt x="21590" y="2621549"/>
                    </a:lnTo>
                    <a:cubicBezTo>
                      <a:pt x="15240" y="2732152"/>
                      <a:pt x="17780" y="2962975"/>
                      <a:pt x="20320" y="3169754"/>
                    </a:cubicBezTo>
                    <a:cubicBezTo>
                      <a:pt x="21590" y="3323637"/>
                      <a:pt x="24130" y="3515988"/>
                      <a:pt x="20320" y="3554459"/>
                    </a:cubicBezTo>
                    <a:lnTo>
                      <a:pt x="16510" y="3554459"/>
                    </a:lnTo>
                    <a:lnTo>
                      <a:pt x="17780" y="3924737"/>
                    </a:lnTo>
                    <a:lnTo>
                      <a:pt x="11430" y="3924737"/>
                    </a:lnTo>
                    <a:cubicBezTo>
                      <a:pt x="11430" y="3968017"/>
                      <a:pt x="10160" y="4006487"/>
                      <a:pt x="10160" y="4044958"/>
                    </a:cubicBezTo>
                    <a:lnTo>
                      <a:pt x="8890" y="4040149"/>
                    </a:lnTo>
                    <a:lnTo>
                      <a:pt x="10160" y="4097855"/>
                    </a:lnTo>
                    <a:lnTo>
                      <a:pt x="10160" y="4112282"/>
                    </a:lnTo>
                    <a:lnTo>
                      <a:pt x="13970" y="4472943"/>
                    </a:lnTo>
                    <a:lnTo>
                      <a:pt x="21590" y="4472943"/>
                    </a:lnTo>
                    <a:cubicBezTo>
                      <a:pt x="22860" y="4496987"/>
                      <a:pt x="22860" y="4521031"/>
                      <a:pt x="24130" y="4540266"/>
                    </a:cubicBezTo>
                    <a:lnTo>
                      <a:pt x="22860" y="4535457"/>
                    </a:lnTo>
                    <a:lnTo>
                      <a:pt x="21590" y="4612398"/>
                    </a:lnTo>
                    <a:cubicBezTo>
                      <a:pt x="20320" y="4689339"/>
                      <a:pt x="20320" y="4751853"/>
                      <a:pt x="20320" y="4809559"/>
                    </a:cubicBezTo>
                    <a:cubicBezTo>
                      <a:pt x="17780" y="4838412"/>
                      <a:pt x="15240" y="4867265"/>
                      <a:pt x="13970" y="4900927"/>
                    </a:cubicBezTo>
                    <a:lnTo>
                      <a:pt x="12700" y="4915353"/>
                    </a:lnTo>
                    <a:lnTo>
                      <a:pt x="12700" y="4924971"/>
                    </a:lnTo>
                    <a:cubicBezTo>
                      <a:pt x="13970" y="4929780"/>
                      <a:pt x="15240" y="4949015"/>
                      <a:pt x="16510" y="5035573"/>
                    </a:cubicBezTo>
                    <a:cubicBezTo>
                      <a:pt x="16510" y="5150985"/>
                      <a:pt x="19050" y="5247161"/>
                      <a:pt x="22860" y="5396234"/>
                    </a:cubicBezTo>
                    <a:lnTo>
                      <a:pt x="12700" y="5535690"/>
                    </a:lnTo>
                    <a:cubicBezTo>
                      <a:pt x="8890" y="5588587"/>
                      <a:pt x="8890" y="5603014"/>
                      <a:pt x="8890" y="5627058"/>
                    </a:cubicBezTo>
                    <a:cubicBezTo>
                      <a:pt x="8890" y="5646293"/>
                      <a:pt x="8890" y="5675146"/>
                      <a:pt x="5080" y="5756895"/>
                    </a:cubicBezTo>
                    <a:lnTo>
                      <a:pt x="8890" y="5761704"/>
                    </a:lnTo>
                    <a:cubicBezTo>
                      <a:pt x="10160" y="5790557"/>
                      <a:pt x="10160" y="5901160"/>
                      <a:pt x="10160" y="5973292"/>
                    </a:cubicBezTo>
                    <a:cubicBezTo>
                      <a:pt x="10160" y="6117556"/>
                      <a:pt x="10160" y="6170453"/>
                      <a:pt x="12700" y="6184880"/>
                    </a:cubicBezTo>
                    <a:cubicBezTo>
                      <a:pt x="10160" y="6252203"/>
                      <a:pt x="8890" y="6314718"/>
                      <a:pt x="8890" y="6382041"/>
                    </a:cubicBezTo>
                    <a:cubicBezTo>
                      <a:pt x="7620" y="6458982"/>
                      <a:pt x="7620" y="6540732"/>
                      <a:pt x="2540" y="6641717"/>
                    </a:cubicBezTo>
                    <a:lnTo>
                      <a:pt x="0" y="6699423"/>
                    </a:lnTo>
                    <a:lnTo>
                      <a:pt x="6350" y="6684996"/>
                    </a:lnTo>
                    <a:lnTo>
                      <a:pt x="6350" y="6776364"/>
                    </a:lnTo>
                    <a:cubicBezTo>
                      <a:pt x="6350" y="6781173"/>
                      <a:pt x="7620" y="6795598"/>
                      <a:pt x="8890" y="6814834"/>
                    </a:cubicBezTo>
                    <a:lnTo>
                      <a:pt x="8890" y="6824452"/>
                    </a:lnTo>
                    <a:lnTo>
                      <a:pt x="10160" y="6824452"/>
                    </a:lnTo>
                    <a:cubicBezTo>
                      <a:pt x="11430" y="6843687"/>
                      <a:pt x="15240" y="6843687"/>
                      <a:pt x="16510" y="6843687"/>
                    </a:cubicBezTo>
                    <a:cubicBezTo>
                      <a:pt x="16510" y="6997570"/>
                      <a:pt x="15240" y="7156259"/>
                      <a:pt x="13970" y="7310142"/>
                    </a:cubicBezTo>
                    <a:cubicBezTo>
                      <a:pt x="13970" y="7353422"/>
                      <a:pt x="12700" y="7391892"/>
                      <a:pt x="12700" y="7435171"/>
                    </a:cubicBezTo>
                    <a:lnTo>
                      <a:pt x="8890" y="7435171"/>
                    </a:lnTo>
                    <a:lnTo>
                      <a:pt x="8890" y="7508652"/>
                    </a:lnTo>
                    <a:lnTo>
                      <a:pt x="6350" y="7508652"/>
                    </a:lnTo>
                    <a:lnTo>
                      <a:pt x="6350" y="7539131"/>
                    </a:lnTo>
                    <a:cubicBezTo>
                      <a:pt x="3810" y="7574692"/>
                      <a:pt x="1270" y="7629302"/>
                      <a:pt x="3810" y="7663592"/>
                    </a:cubicBezTo>
                    <a:cubicBezTo>
                      <a:pt x="2540" y="7681371"/>
                      <a:pt x="5080" y="7702961"/>
                      <a:pt x="6350" y="7714392"/>
                    </a:cubicBezTo>
                    <a:lnTo>
                      <a:pt x="5080" y="7714392"/>
                    </a:lnTo>
                    <a:lnTo>
                      <a:pt x="8890" y="7813452"/>
                    </a:lnTo>
                    <a:lnTo>
                      <a:pt x="7620" y="7814721"/>
                    </a:lnTo>
                    <a:lnTo>
                      <a:pt x="7620" y="7818531"/>
                    </a:lnTo>
                    <a:cubicBezTo>
                      <a:pt x="7620" y="7852821"/>
                      <a:pt x="8890" y="7887111"/>
                      <a:pt x="8890" y="7923942"/>
                    </a:cubicBezTo>
                    <a:cubicBezTo>
                      <a:pt x="11430" y="7993792"/>
                      <a:pt x="12700" y="8064911"/>
                      <a:pt x="6350" y="8142381"/>
                    </a:cubicBezTo>
                    <a:lnTo>
                      <a:pt x="6350" y="8148731"/>
                    </a:lnTo>
                    <a:cubicBezTo>
                      <a:pt x="7620" y="8163971"/>
                      <a:pt x="7620" y="8179211"/>
                      <a:pt x="7620" y="8196992"/>
                    </a:cubicBezTo>
                    <a:lnTo>
                      <a:pt x="7620" y="8275731"/>
                    </a:lnTo>
                    <a:lnTo>
                      <a:pt x="2540" y="8296052"/>
                    </a:lnTo>
                    <a:lnTo>
                      <a:pt x="2540" y="8346852"/>
                    </a:lnTo>
                    <a:lnTo>
                      <a:pt x="8890" y="8346852"/>
                    </a:lnTo>
                    <a:cubicBezTo>
                      <a:pt x="46990" y="8346852"/>
                      <a:pt x="102870" y="8348121"/>
                      <a:pt x="118110" y="8348121"/>
                    </a:cubicBezTo>
                    <a:cubicBezTo>
                      <a:pt x="146050" y="8348121"/>
                      <a:pt x="161290" y="8348121"/>
                      <a:pt x="168910" y="8346852"/>
                    </a:cubicBezTo>
                    <a:cubicBezTo>
                      <a:pt x="189230" y="8351931"/>
                      <a:pt x="227330" y="8353202"/>
                      <a:pt x="271780" y="8353202"/>
                    </a:cubicBezTo>
                    <a:cubicBezTo>
                      <a:pt x="298450" y="8353202"/>
                      <a:pt x="327660" y="8353202"/>
                      <a:pt x="356870" y="8351931"/>
                    </a:cubicBezTo>
                    <a:cubicBezTo>
                      <a:pt x="394970" y="8350661"/>
                      <a:pt x="431800" y="8350661"/>
                      <a:pt x="457200" y="8351931"/>
                    </a:cubicBezTo>
                    <a:lnTo>
                      <a:pt x="461010" y="8351931"/>
                    </a:lnTo>
                    <a:lnTo>
                      <a:pt x="463550" y="8345581"/>
                    </a:lnTo>
                    <a:cubicBezTo>
                      <a:pt x="514350" y="8345581"/>
                      <a:pt x="563880" y="8344311"/>
                      <a:pt x="628650" y="8341771"/>
                    </a:cubicBezTo>
                    <a:lnTo>
                      <a:pt x="640080" y="8341771"/>
                    </a:lnTo>
                    <a:lnTo>
                      <a:pt x="638810" y="8339231"/>
                    </a:lnTo>
                    <a:lnTo>
                      <a:pt x="671830" y="8339231"/>
                    </a:lnTo>
                    <a:lnTo>
                      <a:pt x="671830" y="8334152"/>
                    </a:lnTo>
                    <a:cubicBezTo>
                      <a:pt x="694690" y="8334152"/>
                      <a:pt x="718820" y="8335421"/>
                      <a:pt x="745490" y="8336692"/>
                    </a:cubicBezTo>
                    <a:cubicBezTo>
                      <a:pt x="763270" y="8337961"/>
                      <a:pt x="781050" y="8337961"/>
                      <a:pt x="798830" y="8339231"/>
                    </a:cubicBezTo>
                    <a:lnTo>
                      <a:pt x="798830" y="8350661"/>
                    </a:lnTo>
                    <a:lnTo>
                      <a:pt x="1168731" y="8350661"/>
                    </a:lnTo>
                    <a:cubicBezTo>
                      <a:pt x="1281705" y="8350661"/>
                      <a:pt x="1388732" y="8349392"/>
                      <a:pt x="1501706" y="8348121"/>
                    </a:cubicBezTo>
                    <a:cubicBezTo>
                      <a:pt x="1745490" y="8345581"/>
                      <a:pt x="1977383" y="8343042"/>
                      <a:pt x="2191438" y="8346852"/>
                    </a:cubicBezTo>
                    <a:cubicBezTo>
                      <a:pt x="2292520" y="8345581"/>
                      <a:pt x="2369817" y="8345581"/>
                      <a:pt x="2435223" y="8346852"/>
                    </a:cubicBezTo>
                    <a:lnTo>
                      <a:pt x="2435223" y="8348121"/>
                    </a:lnTo>
                    <a:lnTo>
                      <a:pt x="2476845" y="8348121"/>
                    </a:lnTo>
                    <a:lnTo>
                      <a:pt x="2631440" y="8350661"/>
                    </a:lnTo>
                    <a:lnTo>
                      <a:pt x="2631440" y="8346852"/>
                    </a:lnTo>
                    <a:cubicBezTo>
                      <a:pt x="2696845" y="8346852"/>
                      <a:pt x="2768197" y="8345581"/>
                      <a:pt x="2845495" y="8345581"/>
                    </a:cubicBezTo>
                    <a:lnTo>
                      <a:pt x="2899008" y="8351931"/>
                    </a:lnTo>
                    <a:lnTo>
                      <a:pt x="2934684" y="8351931"/>
                    </a:lnTo>
                    <a:cubicBezTo>
                      <a:pt x="3011982" y="8353202"/>
                      <a:pt x="3047657" y="8353202"/>
                      <a:pt x="3059550" y="8345581"/>
                    </a:cubicBezTo>
                    <a:lnTo>
                      <a:pt x="3059550" y="8343042"/>
                    </a:lnTo>
                    <a:cubicBezTo>
                      <a:pt x="3089279" y="8341771"/>
                      <a:pt x="3119009" y="8341771"/>
                      <a:pt x="3142793" y="8340502"/>
                    </a:cubicBezTo>
                    <a:cubicBezTo>
                      <a:pt x="3202253" y="8345581"/>
                      <a:pt x="3279550" y="8344311"/>
                      <a:pt x="3368740" y="8344311"/>
                    </a:cubicBezTo>
                    <a:cubicBezTo>
                      <a:pt x="3457929" y="8343042"/>
                      <a:pt x="3553065" y="8343042"/>
                      <a:pt x="3618470" y="8348121"/>
                    </a:cubicBezTo>
                    <a:lnTo>
                      <a:pt x="3624417" y="8349392"/>
                    </a:lnTo>
                    <a:lnTo>
                      <a:pt x="3636308" y="8349392"/>
                    </a:lnTo>
                    <a:cubicBezTo>
                      <a:pt x="3666038" y="8348121"/>
                      <a:pt x="3784958" y="8346852"/>
                      <a:pt x="3897931" y="8345581"/>
                    </a:cubicBezTo>
                    <a:cubicBezTo>
                      <a:pt x="4004958" y="8344311"/>
                      <a:pt x="4123878" y="8343042"/>
                      <a:pt x="4219013" y="8341771"/>
                    </a:cubicBezTo>
                    <a:cubicBezTo>
                      <a:pt x="4236851" y="8344311"/>
                      <a:pt x="4278473" y="8345581"/>
                      <a:pt x="4314149" y="8345581"/>
                    </a:cubicBezTo>
                    <a:cubicBezTo>
                      <a:pt x="4450906" y="8344311"/>
                      <a:pt x="4605501" y="8343042"/>
                      <a:pt x="4795772" y="8343042"/>
                    </a:cubicBezTo>
                    <a:lnTo>
                      <a:pt x="4801719" y="8344311"/>
                    </a:lnTo>
                    <a:lnTo>
                      <a:pt x="4831449" y="8343042"/>
                    </a:lnTo>
                    <a:cubicBezTo>
                      <a:pt x="4956313" y="8343042"/>
                      <a:pt x="5081179" y="8344311"/>
                      <a:pt x="5206044" y="8344311"/>
                    </a:cubicBezTo>
                    <a:lnTo>
                      <a:pt x="5206044" y="8346852"/>
                    </a:lnTo>
                    <a:lnTo>
                      <a:pt x="5307126" y="8344311"/>
                    </a:lnTo>
                    <a:lnTo>
                      <a:pt x="5354693" y="8344311"/>
                    </a:lnTo>
                    <a:cubicBezTo>
                      <a:pt x="5646046" y="8345581"/>
                      <a:pt x="5949290" y="8346852"/>
                      <a:pt x="6258481" y="8346852"/>
                    </a:cubicBezTo>
                    <a:lnTo>
                      <a:pt x="6270373" y="8346852"/>
                    </a:lnTo>
                    <a:lnTo>
                      <a:pt x="6288211" y="8341771"/>
                    </a:lnTo>
                    <a:lnTo>
                      <a:pt x="6288211" y="8336692"/>
                    </a:lnTo>
                    <a:lnTo>
                      <a:pt x="6300103" y="8336692"/>
                    </a:lnTo>
                    <a:lnTo>
                      <a:pt x="6668753" y="8348121"/>
                    </a:lnTo>
                    <a:cubicBezTo>
                      <a:pt x="6722266" y="8348121"/>
                      <a:pt x="6751996" y="8345581"/>
                      <a:pt x="6787672" y="8344311"/>
                    </a:cubicBezTo>
                    <a:cubicBezTo>
                      <a:pt x="6841186" y="8341771"/>
                      <a:pt x="6888753" y="8337961"/>
                      <a:pt x="7043348" y="8343042"/>
                    </a:cubicBezTo>
                    <a:lnTo>
                      <a:pt x="7043348" y="8340502"/>
                    </a:lnTo>
                    <a:lnTo>
                      <a:pt x="7411999" y="8340502"/>
                    </a:lnTo>
                    <a:cubicBezTo>
                      <a:pt x="7846054" y="8340502"/>
                      <a:pt x="8345515" y="8340502"/>
                      <a:pt x="8732003" y="8345581"/>
                    </a:cubicBezTo>
                    <a:lnTo>
                      <a:pt x="8892545" y="8346852"/>
                    </a:lnTo>
                    <a:lnTo>
                      <a:pt x="8827139" y="8340502"/>
                    </a:lnTo>
                    <a:lnTo>
                      <a:pt x="8862815" y="8340502"/>
                    </a:lnTo>
                    <a:cubicBezTo>
                      <a:pt x="9011464" y="8343042"/>
                      <a:pt x="9067767" y="8344311"/>
                      <a:pt x="9075387" y="8340502"/>
                    </a:cubicBezTo>
                    <a:lnTo>
                      <a:pt x="9075387" y="8341771"/>
                    </a:lnTo>
                    <a:cubicBezTo>
                      <a:pt x="9076657" y="8341771"/>
                      <a:pt x="9076657" y="8341771"/>
                      <a:pt x="9077927" y="8340502"/>
                    </a:cubicBezTo>
                    <a:cubicBezTo>
                      <a:pt x="9079197" y="8340502"/>
                      <a:pt x="9080467" y="8341771"/>
                      <a:pt x="9083007" y="8341771"/>
                    </a:cubicBezTo>
                    <a:lnTo>
                      <a:pt x="9083007" y="8348121"/>
                    </a:lnTo>
                    <a:cubicBezTo>
                      <a:pt x="9118567" y="8346852"/>
                      <a:pt x="9147777" y="8346852"/>
                      <a:pt x="9173177" y="8348121"/>
                    </a:cubicBezTo>
                    <a:cubicBezTo>
                      <a:pt x="9202387" y="8349392"/>
                      <a:pt x="9229057" y="8349392"/>
                      <a:pt x="9256997" y="8346852"/>
                    </a:cubicBezTo>
                    <a:cubicBezTo>
                      <a:pt x="9258267" y="8348121"/>
                      <a:pt x="9259537" y="8350661"/>
                      <a:pt x="9263347" y="8351931"/>
                    </a:cubicBezTo>
                    <a:lnTo>
                      <a:pt x="9265887" y="8351931"/>
                    </a:lnTo>
                    <a:cubicBezTo>
                      <a:pt x="9269697" y="8351931"/>
                      <a:pt x="9272237" y="8350661"/>
                      <a:pt x="9274777" y="8350661"/>
                    </a:cubicBezTo>
                    <a:lnTo>
                      <a:pt x="9274777" y="8355742"/>
                    </a:lnTo>
                    <a:cubicBezTo>
                      <a:pt x="9343357" y="8355742"/>
                      <a:pt x="9364947" y="8348121"/>
                      <a:pt x="9375107" y="8341771"/>
                    </a:cubicBezTo>
                    <a:cubicBezTo>
                      <a:pt x="9429717" y="8343042"/>
                      <a:pt x="9477977" y="8345581"/>
                      <a:pt x="9524967" y="8349392"/>
                    </a:cubicBezTo>
                    <a:lnTo>
                      <a:pt x="9524967" y="8344311"/>
                    </a:lnTo>
                    <a:lnTo>
                      <a:pt x="9542747" y="8344311"/>
                    </a:lnTo>
                    <a:lnTo>
                      <a:pt x="9542747" y="8340502"/>
                    </a:lnTo>
                    <a:lnTo>
                      <a:pt x="9617677" y="8340502"/>
                    </a:lnTo>
                    <a:lnTo>
                      <a:pt x="9664667" y="8343042"/>
                    </a:lnTo>
                    <a:lnTo>
                      <a:pt x="9665937" y="8343042"/>
                    </a:lnTo>
                    <a:cubicBezTo>
                      <a:pt x="9676097" y="8339231"/>
                      <a:pt x="9710387" y="8339231"/>
                      <a:pt x="9742137" y="8339231"/>
                    </a:cubicBezTo>
                    <a:cubicBezTo>
                      <a:pt x="9770077" y="8339231"/>
                      <a:pt x="9795477" y="8339231"/>
                      <a:pt x="9806907" y="8336692"/>
                    </a:cubicBezTo>
                    <a:lnTo>
                      <a:pt x="9870407" y="8336692"/>
                    </a:lnTo>
                    <a:lnTo>
                      <a:pt x="9870407" y="8330342"/>
                    </a:lnTo>
                    <a:lnTo>
                      <a:pt x="9886917" y="8330342"/>
                    </a:lnTo>
                    <a:lnTo>
                      <a:pt x="9886917" y="8323992"/>
                    </a:lnTo>
                    <a:cubicBezTo>
                      <a:pt x="9886917" y="8313831"/>
                      <a:pt x="9886917" y="8302402"/>
                      <a:pt x="9888187" y="8289702"/>
                    </a:cubicBezTo>
                    <a:lnTo>
                      <a:pt x="9888187" y="8277002"/>
                    </a:lnTo>
                    <a:cubicBezTo>
                      <a:pt x="9888187" y="8266842"/>
                      <a:pt x="9888187" y="8259221"/>
                      <a:pt x="9889457" y="8250331"/>
                    </a:cubicBezTo>
                    <a:lnTo>
                      <a:pt x="9890727" y="8233821"/>
                    </a:lnTo>
                    <a:cubicBezTo>
                      <a:pt x="9894537" y="8170321"/>
                      <a:pt x="9893267" y="8156352"/>
                      <a:pt x="9893267" y="8142381"/>
                    </a:cubicBezTo>
                    <a:cubicBezTo>
                      <a:pt x="9891997" y="8128411"/>
                      <a:pt x="9891997" y="8115711"/>
                      <a:pt x="9895807" y="8053482"/>
                    </a:cubicBezTo>
                    <a:lnTo>
                      <a:pt x="9897077" y="8035702"/>
                    </a:lnTo>
                    <a:lnTo>
                      <a:pt x="9885647" y="8048402"/>
                    </a:lnTo>
                    <a:cubicBezTo>
                      <a:pt x="9884377" y="8035702"/>
                      <a:pt x="9886917" y="8007761"/>
                      <a:pt x="9888187" y="7986171"/>
                    </a:cubicBezTo>
                    <a:cubicBezTo>
                      <a:pt x="9890727" y="7953152"/>
                      <a:pt x="9894537" y="7915052"/>
                      <a:pt x="9891997" y="7880761"/>
                    </a:cubicBezTo>
                    <a:lnTo>
                      <a:pt x="9900887" y="7908702"/>
                    </a:lnTo>
                    <a:lnTo>
                      <a:pt x="9899617" y="7861711"/>
                    </a:lnTo>
                    <a:cubicBezTo>
                      <a:pt x="9899617" y="7846471"/>
                      <a:pt x="9898347" y="7829961"/>
                      <a:pt x="9898347" y="7813452"/>
                    </a:cubicBezTo>
                    <a:cubicBezTo>
                      <a:pt x="9900887" y="7800752"/>
                      <a:pt x="9903427" y="7788052"/>
                      <a:pt x="9904697" y="7777892"/>
                    </a:cubicBezTo>
                    <a:lnTo>
                      <a:pt x="9909777" y="7777892"/>
                    </a:lnTo>
                    <a:cubicBezTo>
                      <a:pt x="9913587" y="7725821"/>
                      <a:pt x="9912317" y="7722011"/>
                      <a:pt x="9908507" y="7718202"/>
                    </a:cubicBezTo>
                    <a:cubicBezTo>
                      <a:pt x="9907237" y="7716932"/>
                      <a:pt x="9904697" y="7715661"/>
                      <a:pt x="9903427" y="7715661"/>
                    </a:cubicBezTo>
                    <a:cubicBezTo>
                      <a:pt x="9902157" y="7713121"/>
                      <a:pt x="9900887" y="7706771"/>
                      <a:pt x="9900887" y="7690261"/>
                    </a:cubicBezTo>
                    <a:cubicBezTo>
                      <a:pt x="9902157" y="7690261"/>
                      <a:pt x="9903427" y="7690261"/>
                      <a:pt x="9905967" y="7688992"/>
                    </a:cubicBezTo>
                    <a:cubicBezTo>
                      <a:pt x="9911047" y="7686452"/>
                      <a:pt x="9912317" y="7680102"/>
                      <a:pt x="9912317" y="7653432"/>
                    </a:cubicBezTo>
                    <a:cubicBezTo>
                      <a:pt x="9913587" y="7643271"/>
                      <a:pt x="9912317" y="7617871"/>
                      <a:pt x="9909777" y="7586121"/>
                    </a:cubicBezTo>
                    <a:cubicBezTo>
                      <a:pt x="9908507" y="7565802"/>
                      <a:pt x="9907237" y="7542942"/>
                      <a:pt x="9905967" y="7520082"/>
                    </a:cubicBezTo>
                    <a:lnTo>
                      <a:pt x="9905967" y="7497221"/>
                    </a:lnTo>
                    <a:cubicBezTo>
                      <a:pt x="9911047" y="7483259"/>
                      <a:pt x="9912317" y="7420745"/>
                      <a:pt x="9911047" y="7238010"/>
                    </a:cubicBezTo>
                    <a:lnTo>
                      <a:pt x="9907237" y="7238010"/>
                    </a:lnTo>
                    <a:lnTo>
                      <a:pt x="9907237" y="7213966"/>
                    </a:lnTo>
                    <a:lnTo>
                      <a:pt x="9898347" y="7209157"/>
                    </a:lnTo>
                    <a:lnTo>
                      <a:pt x="9898347" y="7141834"/>
                    </a:lnTo>
                    <a:lnTo>
                      <a:pt x="9904697" y="7141834"/>
                    </a:lnTo>
                    <a:lnTo>
                      <a:pt x="9900887" y="6949481"/>
                    </a:lnTo>
                    <a:lnTo>
                      <a:pt x="9900887" y="6920628"/>
                    </a:lnTo>
                    <a:cubicBezTo>
                      <a:pt x="9903427" y="6742702"/>
                      <a:pt x="9907237" y="6559967"/>
                      <a:pt x="9900887" y="6434938"/>
                    </a:cubicBezTo>
                    <a:cubicBezTo>
                      <a:pt x="9900887" y="6425321"/>
                      <a:pt x="9900887" y="6420512"/>
                      <a:pt x="9902157" y="6415703"/>
                    </a:cubicBezTo>
                    <a:lnTo>
                      <a:pt x="9904697" y="6410894"/>
                    </a:lnTo>
                    <a:lnTo>
                      <a:pt x="9904697" y="6391659"/>
                    </a:lnTo>
                    <a:cubicBezTo>
                      <a:pt x="9903427" y="6343570"/>
                      <a:pt x="9903427" y="6271438"/>
                      <a:pt x="9902157" y="6194498"/>
                    </a:cubicBezTo>
                    <a:cubicBezTo>
                      <a:pt x="9900887" y="6040616"/>
                      <a:pt x="9898347" y="5867498"/>
                      <a:pt x="9895807" y="5785749"/>
                    </a:cubicBezTo>
                    <a:cubicBezTo>
                      <a:pt x="9895807" y="5776131"/>
                      <a:pt x="9897077" y="5766513"/>
                      <a:pt x="9897077" y="5761705"/>
                    </a:cubicBezTo>
                    <a:cubicBezTo>
                      <a:pt x="9897077" y="5756895"/>
                      <a:pt x="9897077" y="5752087"/>
                      <a:pt x="9898347" y="5752087"/>
                    </a:cubicBezTo>
                    <a:lnTo>
                      <a:pt x="9893267" y="5742469"/>
                    </a:lnTo>
                    <a:lnTo>
                      <a:pt x="9899617" y="5747278"/>
                    </a:lnTo>
                    <a:lnTo>
                      <a:pt x="9900887" y="5742469"/>
                    </a:lnTo>
                    <a:lnTo>
                      <a:pt x="9900887" y="5737660"/>
                    </a:lnTo>
                    <a:cubicBezTo>
                      <a:pt x="9907237" y="5627058"/>
                      <a:pt x="9904697" y="5396234"/>
                      <a:pt x="9902157" y="5189456"/>
                    </a:cubicBezTo>
                    <a:cubicBezTo>
                      <a:pt x="9900887" y="5035573"/>
                      <a:pt x="9898347" y="4843221"/>
                      <a:pt x="9902157" y="4804750"/>
                    </a:cubicBezTo>
                    <a:lnTo>
                      <a:pt x="9905967" y="4804750"/>
                    </a:lnTo>
                    <a:lnTo>
                      <a:pt x="9904697" y="4434472"/>
                    </a:lnTo>
                    <a:lnTo>
                      <a:pt x="9911047" y="4434472"/>
                    </a:lnTo>
                    <a:cubicBezTo>
                      <a:pt x="9911047" y="4396001"/>
                      <a:pt x="9912317" y="4352722"/>
                      <a:pt x="9912317" y="4314252"/>
                    </a:cubicBezTo>
                    <a:lnTo>
                      <a:pt x="9913587" y="4323869"/>
                    </a:lnTo>
                    <a:lnTo>
                      <a:pt x="9912317" y="4261355"/>
                    </a:lnTo>
                    <a:lnTo>
                      <a:pt x="9912317" y="4251737"/>
                    </a:lnTo>
                    <a:lnTo>
                      <a:pt x="9908507" y="3891076"/>
                    </a:lnTo>
                    <a:lnTo>
                      <a:pt x="9900887" y="3891076"/>
                    </a:lnTo>
                    <a:cubicBezTo>
                      <a:pt x="9899617" y="3867032"/>
                      <a:pt x="9899617" y="3842988"/>
                      <a:pt x="9898347" y="3823753"/>
                    </a:cubicBezTo>
                    <a:lnTo>
                      <a:pt x="9899617" y="3828562"/>
                    </a:lnTo>
                    <a:lnTo>
                      <a:pt x="9900887" y="3751621"/>
                    </a:lnTo>
                    <a:cubicBezTo>
                      <a:pt x="9902157" y="3674680"/>
                      <a:pt x="9902157" y="3612165"/>
                      <a:pt x="9902157" y="3554460"/>
                    </a:cubicBezTo>
                    <a:cubicBezTo>
                      <a:pt x="9904697" y="3525607"/>
                      <a:pt x="9907237" y="3496754"/>
                      <a:pt x="9908507" y="3463092"/>
                    </a:cubicBezTo>
                    <a:lnTo>
                      <a:pt x="9909777" y="3448666"/>
                    </a:lnTo>
                    <a:lnTo>
                      <a:pt x="9905967" y="3439048"/>
                    </a:lnTo>
                    <a:cubicBezTo>
                      <a:pt x="9905967" y="3434239"/>
                      <a:pt x="9903427" y="3415004"/>
                      <a:pt x="9902157" y="3328446"/>
                    </a:cubicBezTo>
                    <a:cubicBezTo>
                      <a:pt x="9902157" y="3213034"/>
                      <a:pt x="9899617" y="3121666"/>
                      <a:pt x="9895807" y="2967785"/>
                    </a:cubicBezTo>
                    <a:lnTo>
                      <a:pt x="9905967" y="2828329"/>
                    </a:lnTo>
                    <a:cubicBezTo>
                      <a:pt x="9909777" y="2775432"/>
                      <a:pt x="9909777" y="2761005"/>
                      <a:pt x="9909777" y="2736961"/>
                    </a:cubicBezTo>
                    <a:cubicBezTo>
                      <a:pt x="9909777" y="2717726"/>
                      <a:pt x="9909777" y="2688873"/>
                      <a:pt x="9913587" y="2607123"/>
                    </a:cubicBezTo>
                    <a:lnTo>
                      <a:pt x="9909777" y="2602314"/>
                    </a:lnTo>
                    <a:cubicBezTo>
                      <a:pt x="9908507" y="2573462"/>
                      <a:pt x="9908507" y="2462859"/>
                      <a:pt x="9908507" y="2390727"/>
                    </a:cubicBezTo>
                    <a:cubicBezTo>
                      <a:pt x="9908507" y="2246462"/>
                      <a:pt x="9908507" y="2193565"/>
                      <a:pt x="9905967" y="2179139"/>
                    </a:cubicBezTo>
                    <a:cubicBezTo>
                      <a:pt x="9908507" y="2111816"/>
                      <a:pt x="9909777" y="2049301"/>
                      <a:pt x="9909777" y="1981978"/>
                    </a:cubicBezTo>
                    <a:cubicBezTo>
                      <a:pt x="9909777" y="1905037"/>
                      <a:pt x="9909777" y="1823287"/>
                      <a:pt x="9914857" y="1722302"/>
                    </a:cubicBezTo>
                    <a:close/>
                    <a:moveTo>
                      <a:pt x="27940" y="495300"/>
                    </a:moveTo>
                    <a:lnTo>
                      <a:pt x="27940" y="488950"/>
                    </a:lnTo>
                    <a:lnTo>
                      <a:pt x="29210" y="488950"/>
                    </a:lnTo>
                    <a:cubicBezTo>
                      <a:pt x="27940" y="491490"/>
                      <a:pt x="27940" y="492760"/>
                      <a:pt x="27940" y="495300"/>
                    </a:cubicBezTo>
                    <a:close/>
                    <a:moveTo>
                      <a:pt x="38100" y="7738521"/>
                    </a:moveTo>
                    <a:cubicBezTo>
                      <a:pt x="38100" y="7734711"/>
                      <a:pt x="36830" y="7732171"/>
                      <a:pt x="36830" y="7729632"/>
                    </a:cubicBezTo>
                    <a:lnTo>
                      <a:pt x="38100" y="7729632"/>
                    </a:lnTo>
                    <a:lnTo>
                      <a:pt x="38100" y="7738521"/>
                    </a:lnTo>
                    <a:close/>
                    <a:moveTo>
                      <a:pt x="9839927" y="546100"/>
                    </a:moveTo>
                    <a:lnTo>
                      <a:pt x="9841197" y="577850"/>
                    </a:lnTo>
                    <a:lnTo>
                      <a:pt x="9832307" y="563880"/>
                    </a:lnTo>
                    <a:lnTo>
                      <a:pt x="9834847" y="591820"/>
                    </a:lnTo>
                    <a:cubicBezTo>
                      <a:pt x="9839927" y="647700"/>
                      <a:pt x="9838657" y="669290"/>
                      <a:pt x="9837387" y="718820"/>
                    </a:cubicBezTo>
                    <a:lnTo>
                      <a:pt x="9836117" y="741680"/>
                    </a:lnTo>
                    <a:lnTo>
                      <a:pt x="9833577" y="762000"/>
                    </a:lnTo>
                    <a:cubicBezTo>
                      <a:pt x="9831037" y="786130"/>
                      <a:pt x="9831037" y="817880"/>
                      <a:pt x="9832307" y="843280"/>
                    </a:cubicBezTo>
                    <a:lnTo>
                      <a:pt x="9828497" y="843280"/>
                    </a:lnTo>
                    <a:lnTo>
                      <a:pt x="9828497" y="957700"/>
                    </a:lnTo>
                    <a:lnTo>
                      <a:pt x="9832307" y="957700"/>
                    </a:lnTo>
                    <a:lnTo>
                      <a:pt x="9837387" y="1226994"/>
                    </a:lnTo>
                    <a:lnTo>
                      <a:pt x="9832307" y="1226994"/>
                    </a:lnTo>
                    <a:cubicBezTo>
                      <a:pt x="9832307" y="1251038"/>
                      <a:pt x="9832307" y="1270273"/>
                      <a:pt x="9833577" y="1294317"/>
                    </a:cubicBezTo>
                    <a:lnTo>
                      <a:pt x="9824687" y="1294317"/>
                    </a:lnTo>
                    <a:lnTo>
                      <a:pt x="9824687" y="1303935"/>
                    </a:lnTo>
                    <a:lnTo>
                      <a:pt x="9829767" y="1688640"/>
                    </a:lnTo>
                    <a:cubicBezTo>
                      <a:pt x="9828497" y="1703066"/>
                      <a:pt x="9828497" y="1727110"/>
                      <a:pt x="9827227" y="1760772"/>
                    </a:cubicBezTo>
                    <a:cubicBezTo>
                      <a:pt x="9825957" y="1789625"/>
                      <a:pt x="9824687" y="1832904"/>
                      <a:pt x="9823417" y="1842522"/>
                    </a:cubicBezTo>
                    <a:lnTo>
                      <a:pt x="9822147" y="1842522"/>
                    </a:lnTo>
                    <a:cubicBezTo>
                      <a:pt x="9820877" y="1948316"/>
                      <a:pt x="9822147" y="2073345"/>
                      <a:pt x="9824687" y="2207992"/>
                    </a:cubicBezTo>
                    <a:cubicBezTo>
                      <a:pt x="9827227" y="2361874"/>
                      <a:pt x="9829767" y="2525373"/>
                      <a:pt x="9827227" y="2679255"/>
                    </a:cubicBezTo>
                    <a:lnTo>
                      <a:pt x="9827227" y="2688873"/>
                    </a:lnTo>
                    <a:cubicBezTo>
                      <a:pt x="9828497" y="2703299"/>
                      <a:pt x="9828497" y="2741770"/>
                      <a:pt x="9829767" y="2789858"/>
                    </a:cubicBezTo>
                    <a:cubicBezTo>
                      <a:pt x="9829767" y="2866799"/>
                      <a:pt x="9828497" y="2938931"/>
                      <a:pt x="9828497" y="3015872"/>
                    </a:cubicBezTo>
                    <a:cubicBezTo>
                      <a:pt x="9827227" y="3203416"/>
                      <a:pt x="9824687" y="3400577"/>
                      <a:pt x="9829767" y="3636209"/>
                    </a:cubicBezTo>
                    <a:lnTo>
                      <a:pt x="9820877" y="3823753"/>
                    </a:lnTo>
                    <a:lnTo>
                      <a:pt x="9820877" y="3828561"/>
                    </a:lnTo>
                    <a:cubicBezTo>
                      <a:pt x="9820877" y="3900694"/>
                      <a:pt x="9822147" y="3924737"/>
                      <a:pt x="9828497" y="3929547"/>
                    </a:cubicBezTo>
                    <a:cubicBezTo>
                      <a:pt x="9831037" y="3929547"/>
                      <a:pt x="9832307" y="3929547"/>
                      <a:pt x="9834847" y="3919929"/>
                    </a:cubicBezTo>
                    <a:cubicBezTo>
                      <a:pt x="9834847" y="3943973"/>
                      <a:pt x="9834847" y="3968017"/>
                      <a:pt x="9836117" y="4006487"/>
                    </a:cubicBezTo>
                    <a:cubicBezTo>
                      <a:pt x="9837387" y="4107473"/>
                      <a:pt x="9836117" y="4145943"/>
                      <a:pt x="9836117" y="4165178"/>
                    </a:cubicBezTo>
                    <a:cubicBezTo>
                      <a:pt x="9834847" y="4165178"/>
                      <a:pt x="9833577" y="4165178"/>
                      <a:pt x="9831037" y="4169987"/>
                    </a:cubicBezTo>
                    <a:cubicBezTo>
                      <a:pt x="9827227" y="4179605"/>
                      <a:pt x="9825957" y="4198840"/>
                      <a:pt x="9825957" y="4222884"/>
                    </a:cubicBezTo>
                    <a:lnTo>
                      <a:pt x="9827227" y="4256546"/>
                    </a:lnTo>
                    <a:cubicBezTo>
                      <a:pt x="9831037" y="4362340"/>
                      <a:pt x="9834847" y="4501795"/>
                      <a:pt x="9834847" y="4660486"/>
                    </a:cubicBezTo>
                    <a:lnTo>
                      <a:pt x="9833577" y="4660486"/>
                    </a:lnTo>
                    <a:lnTo>
                      <a:pt x="9833577" y="4636442"/>
                    </a:lnTo>
                    <a:cubicBezTo>
                      <a:pt x="9832307" y="4535457"/>
                      <a:pt x="9831037" y="4525839"/>
                      <a:pt x="9824687" y="4525839"/>
                    </a:cubicBezTo>
                    <a:cubicBezTo>
                      <a:pt x="9817067" y="4525839"/>
                      <a:pt x="9817067" y="4545075"/>
                      <a:pt x="9814527" y="4631633"/>
                    </a:cubicBezTo>
                    <a:lnTo>
                      <a:pt x="9813257" y="4646059"/>
                    </a:lnTo>
                    <a:lnTo>
                      <a:pt x="9817067" y="4655677"/>
                    </a:lnTo>
                    <a:cubicBezTo>
                      <a:pt x="9823417" y="4684530"/>
                      <a:pt x="9823417" y="4900927"/>
                      <a:pt x="9823417" y="5064426"/>
                    </a:cubicBezTo>
                    <a:cubicBezTo>
                      <a:pt x="9823417" y="5348146"/>
                      <a:pt x="9825957" y="5463557"/>
                      <a:pt x="9832307" y="5497219"/>
                    </a:cubicBezTo>
                    <a:lnTo>
                      <a:pt x="9831037" y="5540499"/>
                    </a:lnTo>
                    <a:lnTo>
                      <a:pt x="9828497" y="5540499"/>
                    </a:lnTo>
                    <a:cubicBezTo>
                      <a:pt x="9824687" y="5679954"/>
                      <a:pt x="9827227" y="5732851"/>
                      <a:pt x="9831037" y="5795366"/>
                    </a:cubicBezTo>
                    <a:cubicBezTo>
                      <a:pt x="9834847" y="5853072"/>
                      <a:pt x="9838657" y="5920395"/>
                      <a:pt x="9837387" y="6093512"/>
                    </a:cubicBezTo>
                    <a:cubicBezTo>
                      <a:pt x="9836117" y="6156027"/>
                      <a:pt x="9836117" y="6199306"/>
                      <a:pt x="9834847" y="6218541"/>
                    </a:cubicBezTo>
                    <a:lnTo>
                      <a:pt x="9831037" y="6218541"/>
                    </a:lnTo>
                    <a:lnTo>
                      <a:pt x="9834847" y="6487835"/>
                    </a:lnTo>
                    <a:lnTo>
                      <a:pt x="9834847" y="6502261"/>
                    </a:lnTo>
                    <a:lnTo>
                      <a:pt x="9832307" y="6502261"/>
                    </a:lnTo>
                    <a:lnTo>
                      <a:pt x="9833577" y="6795598"/>
                    </a:lnTo>
                    <a:lnTo>
                      <a:pt x="9828497" y="6761937"/>
                    </a:lnTo>
                    <a:lnTo>
                      <a:pt x="9833577" y="6882157"/>
                    </a:lnTo>
                    <a:cubicBezTo>
                      <a:pt x="9834847" y="6915819"/>
                      <a:pt x="9837387" y="6973525"/>
                      <a:pt x="9838657" y="7026422"/>
                    </a:cubicBezTo>
                    <a:lnTo>
                      <a:pt x="9834847" y="7079319"/>
                    </a:lnTo>
                    <a:cubicBezTo>
                      <a:pt x="9825957" y="7189921"/>
                      <a:pt x="9827227" y="7242818"/>
                      <a:pt x="9828497" y="7324568"/>
                    </a:cubicBezTo>
                    <a:cubicBezTo>
                      <a:pt x="9829767" y="7358230"/>
                      <a:pt x="9829767" y="7396700"/>
                      <a:pt x="9831037" y="7449597"/>
                    </a:cubicBezTo>
                    <a:lnTo>
                      <a:pt x="9825957" y="7499761"/>
                    </a:lnTo>
                    <a:cubicBezTo>
                      <a:pt x="9824687" y="7503571"/>
                      <a:pt x="9824687" y="7506111"/>
                      <a:pt x="9823417" y="7509921"/>
                    </a:cubicBezTo>
                    <a:lnTo>
                      <a:pt x="9831037" y="7509921"/>
                    </a:lnTo>
                    <a:lnTo>
                      <a:pt x="9831037" y="7520081"/>
                    </a:lnTo>
                    <a:lnTo>
                      <a:pt x="9825957" y="7520081"/>
                    </a:lnTo>
                    <a:cubicBezTo>
                      <a:pt x="9823417" y="7532781"/>
                      <a:pt x="9822147" y="7554371"/>
                      <a:pt x="9820877" y="7582311"/>
                    </a:cubicBezTo>
                    <a:cubicBezTo>
                      <a:pt x="9819607" y="7602631"/>
                      <a:pt x="9819607" y="7624221"/>
                      <a:pt x="9817067" y="7649621"/>
                    </a:cubicBezTo>
                    <a:lnTo>
                      <a:pt x="9829767" y="7650892"/>
                    </a:lnTo>
                    <a:cubicBezTo>
                      <a:pt x="9831037" y="7648352"/>
                      <a:pt x="9831037" y="7642002"/>
                      <a:pt x="9832307" y="7635652"/>
                    </a:cubicBezTo>
                    <a:lnTo>
                      <a:pt x="9836117" y="7635652"/>
                    </a:lnTo>
                    <a:cubicBezTo>
                      <a:pt x="9836117" y="7643271"/>
                      <a:pt x="9837387" y="7652161"/>
                      <a:pt x="9838657" y="7661052"/>
                    </a:cubicBezTo>
                    <a:cubicBezTo>
                      <a:pt x="9833577" y="7667402"/>
                      <a:pt x="9833577" y="7685181"/>
                      <a:pt x="9834847" y="7723281"/>
                    </a:cubicBezTo>
                    <a:lnTo>
                      <a:pt x="9834847" y="7733442"/>
                    </a:lnTo>
                    <a:lnTo>
                      <a:pt x="9825957" y="7730902"/>
                    </a:lnTo>
                    <a:lnTo>
                      <a:pt x="9825957" y="7741061"/>
                    </a:lnTo>
                    <a:cubicBezTo>
                      <a:pt x="9827227" y="7771542"/>
                      <a:pt x="9829767" y="7780431"/>
                      <a:pt x="9832307" y="7791861"/>
                    </a:cubicBezTo>
                    <a:cubicBezTo>
                      <a:pt x="9833577" y="7796942"/>
                      <a:pt x="9834847" y="7803292"/>
                      <a:pt x="9836117" y="7812181"/>
                    </a:cubicBezTo>
                    <a:cubicBezTo>
                      <a:pt x="9834847" y="7859171"/>
                      <a:pt x="9829767" y="7871871"/>
                      <a:pt x="9824687" y="7882031"/>
                    </a:cubicBezTo>
                    <a:lnTo>
                      <a:pt x="9823417" y="7884571"/>
                    </a:lnTo>
                    <a:lnTo>
                      <a:pt x="9823417" y="7887111"/>
                    </a:lnTo>
                    <a:cubicBezTo>
                      <a:pt x="9823417" y="7916321"/>
                      <a:pt x="9823417" y="7920131"/>
                      <a:pt x="9829767" y="7921402"/>
                    </a:cubicBezTo>
                    <a:cubicBezTo>
                      <a:pt x="9832307" y="7921402"/>
                      <a:pt x="9833577" y="7921402"/>
                      <a:pt x="9834847" y="7920131"/>
                    </a:cubicBezTo>
                    <a:lnTo>
                      <a:pt x="9834847" y="7927752"/>
                    </a:lnTo>
                    <a:cubicBezTo>
                      <a:pt x="9832307" y="7993792"/>
                      <a:pt x="9834847" y="8042052"/>
                      <a:pt x="9838657" y="8115711"/>
                    </a:cubicBezTo>
                    <a:lnTo>
                      <a:pt x="9839927" y="8128411"/>
                    </a:lnTo>
                    <a:cubicBezTo>
                      <a:pt x="9833577" y="8128411"/>
                      <a:pt x="9833577" y="8134761"/>
                      <a:pt x="9832307" y="8137302"/>
                    </a:cubicBezTo>
                    <a:lnTo>
                      <a:pt x="9832307" y="8138571"/>
                    </a:lnTo>
                    <a:lnTo>
                      <a:pt x="9836117" y="8163971"/>
                    </a:lnTo>
                    <a:lnTo>
                      <a:pt x="9833577" y="8160161"/>
                    </a:lnTo>
                    <a:lnTo>
                      <a:pt x="9834847" y="8188102"/>
                    </a:lnTo>
                    <a:cubicBezTo>
                      <a:pt x="9836117" y="8204611"/>
                      <a:pt x="9837387" y="8208421"/>
                      <a:pt x="9839927" y="8212231"/>
                    </a:cubicBezTo>
                    <a:cubicBezTo>
                      <a:pt x="9841197" y="8214771"/>
                      <a:pt x="9843737" y="8217311"/>
                      <a:pt x="9845007" y="8247792"/>
                    </a:cubicBezTo>
                    <a:lnTo>
                      <a:pt x="9845007" y="8250331"/>
                    </a:lnTo>
                    <a:cubicBezTo>
                      <a:pt x="9847547" y="8256681"/>
                      <a:pt x="9846277" y="8271921"/>
                      <a:pt x="9845007" y="8282081"/>
                    </a:cubicBezTo>
                    <a:lnTo>
                      <a:pt x="9831037" y="8280811"/>
                    </a:lnTo>
                    <a:lnTo>
                      <a:pt x="9805637" y="8278271"/>
                    </a:lnTo>
                    <a:cubicBezTo>
                      <a:pt x="9785317" y="8277002"/>
                      <a:pt x="9766267" y="8278271"/>
                      <a:pt x="9751027" y="8279542"/>
                    </a:cubicBezTo>
                    <a:lnTo>
                      <a:pt x="9751027" y="8275731"/>
                    </a:lnTo>
                    <a:lnTo>
                      <a:pt x="9745947" y="8273192"/>
                    </a:lnTo>
                    <a:lnTo>
                      <a:pt x="9698957" y="8277002"/>
                    </a:lnTo>
                    <a:cubicBezTo>
                      <a:pt x="9654507" y="8279542"/>
                      <a:pt x="9646887" y="8280811"/>
                      <a:pt x="9601167" y="8285892"/>
                    </a:cubicBezTo>
                    <a:cubicBezTo>
                      <a:pt x="9574497" y="8283352"/>
                      <a:pt x="9547827" y="8282081"/>
                      <a:pt x="9521157" y="8282081"/>
                    </a:cubicBezTo>
                    <a:lnTo>
                      <a:pt x="9507187" y="8282081"/>
                    </a:lnTo>
                    <a:cubicBezTo>
                      <a:pt x="9497027" y="8280811"/>
                      <a:pt x="9484327" y="8279542"/>
                      <a:pt x="9467817" y="8279542"/>
                    </a:cubicBezTo>
                    <a:lnTo>
                      <a:pt x="9467817" y="8282081"/>
                    </a:lnTo>
                    <a:lnTo>
                      <a:pt x="9465277" y="8282081"/>
                    </a:lnTo>
                    <a:cubicBezTo>
                      <a:pt x="9464007" y="8280811"/>
                      <a:pt x="9462737" y="8280811"/>
                      <a:pt x="9461467" y="8279542"/>
                    </a:cubicBezTo>
                    <a:lnTo>
                      <a:pt x="9458927" y="8279542"/>
                    </a:lnTo>
                    <a:cubicBezTo>
                      <a:pt x="9447497" y="8282081"/>
                      <a:pt x="9434797" y="8283352"/>
                      <a:pt x="9419557" y="8284621"/>
                    </a:cubicBezTo>
                    <a:lnTo>
                      <a:pt x="9401777" y="8277002"/>
                    </a:lnTo>
                    <a:lnTo>
                      <a:pt x="9395427" y="8282081"/>
                    </a:lnTo>
                    <a:lnTo>
                      <a:pt x="9279857" y="8277002"/>
                    </a:lnTo>
                    <a:cubicBezTo>
                      <a:pt x="9262077" y="8279542"/>
                      <a:pt x="9244297" y="8280811"/>
                      <a:pt x="9227787" y="8283352"/>
                    </a:cubicBezTo>
                    <a:cubicBezTo>
                      <a:pt x="9202387" y="8283352"/>
                      <a:pt x="9178257" y="8282081"/>
                      <a:pt x="9152857" y="8282081"/>
                    </a:cubicBezTo>
                    <a:lnTo>
                      <a:pt x="9152857" y="8277002"/>
                    </a:lnTo>
                    <a:lnTo>
                      <a:pt x="9102057" y="8280811"/>
                    </a:lnTo>
                    <a:cubicBezTo>
                      <a:pt x="9093167" y="8280811"/>
                      <a:pt x="9085547" y="8280811"/>
                      <a:pt x="9075387" y="8279542"/>
                    </a:cubicBezTo>
                    <a:lnTo>
                      <a:pt x="9075387" y="8278271"/>
                    </a:lnTo>
                    <a:cubicBezTo>
                      <a:pt x="8981735" y="8274461"/>
                      <a:pt x="8815249" y="8273192"/>
                      <a:pt x="8619031" y="8273192"/>
                    </a:cubicBezTo>
                    <a:lnTo>
                      <a:pt x="8482274" y="8273192"/>
                    </a:lnTo>
                    <a:lnTo>
                      <a:pt x="8535788" y="8278271"/>
                    </a:lnTo>
                    <a:cubicBezTo>
                      <a:pt x="8500112" y="8278271"/>
                      <a:pt x="8476328" y="8277002"/>
                      <a:pt x="8446598" y="8277002"/>
                    </a:cubicBezTo>
                    <a:cubicBezTo>
                      <a:pt x="8428761" y="8277002"/>
                      <a:pt x="8410922" y="8275731"/>
                      <a:pt x="8393085" y="8275731"/>
                    </a:cubicBezTo>
                    <a:lnTo>
                      <a:pt x="8381192" y="8275731"/>
                    </a:lnTo>
                    <a:cubicBezTo>
                      <a:pt x="8363355" y="8277002"/>
                      <a:pt x="8339571" y="8278271"/>
                      <a:pt x="8327679" y="8280811"/>
                    </a:cubicBezTo>
                    <a:lnTo>
                      <a:pt x="8327679" y="8279542"/>
                    </a:lnTo>
                    <a:cubicBezTo>
                      <a:pt x="8190922" y="8275731"/>
                      <a:pt x="8095786" y="8277002"/>
                      <a:pt x="8018488" y="8280811"/>
                    </a:cubicBezTo>
                    <a:lnTo>
                      <a:pt x="8006597" y="8280811"/>
                    </a:lnTo>
                    <a:cubicBezTo>
                      <a:pt x="7721190" y="8280811"/>
                      <a:pt x="7400108" y="8280811"/>
                      <a:pt x="7328757" y="8273192"/>
                    </a:cubicBezTo>
                    <a:lnTo>
                      <a:pt x="7316863" y="8273192"/>
                    </a:lnTo>
                    <a:cubicBezTo>
                      <a:pt x="7215782" y="8273192"/>
                      <a:pt x="7186053" y="8273192"/>
                      <a:pt x="7180107" y="8279542"/>
                    </a:cubicBezTo>
                    <a:lnTo>
                      <a:pt x="7132539" y="8279542"/>
                    </a:lnTo>
                    <a:lnTo>
                      <a:pt x="7055241" y="8275731"/>
                    </a:lnTo>
                    <a:lnTo>
                      <a:pt x="6983890" y="8280811"/>
                    </a:lnTo>
                    <a:cubicBezTo>
                      <a:pt x="6948214" y="8280811"/>
                      <a:pt x="6912539" y="8280811"/>
                      <a:pt x="6888754" y="8279542"/>
                    </a:cubicBezTo>
                    <a:lnTo>
                      <a:pt x="6888754" y="8270652"/>
                    </a:lnTo>
                    <a:cubicBezTo>
                      <a:pt x="6740105" y="8268111"/>
                      <a:pt x="6520104" y="8269381"/>
                      <a:pt x="6359563" y="8270652"/>
                    </a:cubicBezTo>
                    <a:cubicBezTo>
                      <a:pt x="6288212" y="8270652"/>
                      <a:pt x="6222806" y="8271921"/>
                      <a:pt x="6187130" y="8271921"/>
                    </a:cubicBezTo>
                    <a:lnTo>
                      <a:pt x="6187130" y="8274461"/>
                    </a:lnTo>
                    <a:lnTo>
                      <a:pt x="5699560" y="8274461"/>
                    </a:lnTo>
                    <a:lnTo>
                      <a:pt x="5699560" y="8271921"/>
                    </a:lnTo>
                    <a:cubicBezTo>
                      <a:pt x="5681723" y="8273192"/>
                      <a:pt x="5663885" y="8273192"/>
                      <a:pt x="5651993" y="8274461"/>
                    </a:cubicBezTo>
                    <a:lnTo>
                      <a:pt x="5491452" y="8274461"/>
                    </a:lnTo>
                    <a:cubicBezTo>
                      <a:pt x="5069288" y="8274461"/>
                      <a:pt x="4629286" y="8274461"/>
                      <a:pt x="4242798" y="8278271"/>
                    </a:cubicBezTo>
                    <a:lnTo>
                      <a:pt x="4219015" y="8278271"/>
                    </a:lnTo>
                    <a:cubicBezTo>
                      <a:pt x="4177392" y="8278271"/>
                      <a:pt x="4141717" y="8279542"/>
                      <a:pt x="4100095" y="8279542"/>
                    </a:cubicBezTo>
                    <a:lnTo>
                      <a:pt x="3897932" y="8282081"/>
                    </a:lnTo>
                    <a:lnTo>
                      <a:pt x="3939554" y="8284621"/>
                    </a:lnTo>
                    <a:lnTo>
                      <a:pt x="3850364" y="8284621"/>
                    </a:lnTo>
                    <a:cubicBezTo>
                      <a:pt x="3820634" y="8280811"/>
                      <a:pt x="3767121" y="8278271"/>
                      <a:pt x="3731445" y="8275731"/>
                    </a:cubicBezTo>
                    <a:lnTo>
                      <a:pt x="3725499" y="8282081"/>
                    </a:lnTo>
                    <a:lnTo>
                      <a:pt x="3719553" y="8277002"/>
                    </a:lnTo>
                    <a:cubicBezTo>
                      <a:pt x="3701715" y="8278271"/>
                      <a:pt x="3588742" y="8277002"/>
                      <a:pt x="3493606" y="8277002"/>
                    </a:cubicBezTo>
                    <a:lnTo>
                      <a:pt x="3220092" y="8277002"/>
                    </a:lnTo>
                    <a:lnTo>
                      <a:pt x="3220092" y="8280811"/>
                    </a:lnTo>
                    <a:cubicBezTo>
                      <a:pt x="3196308" y="8280811"/>
                      <a:pt x="3178470" y="8280811"/>
                      <a:pt x="3154686" y="8282081"/>
                    </a:cubicBezTo>
                    <a:lnTo>
                      <a:pt x="3148740" y="8282081"/>
                    </a:lnTo>
                    <a:cubicBezTo>
                      <a:pt x="3083334" y="8283352"/>
                      <a:pt x="3011983" y="8284621"/>
                      <a:pt x="2928739" y="8285892"/>
                    </a:cubicBezTo>
                    <a:cubicBezTo>
                      <a:pt x="2934685" y="8284621"/>
                      <a:pt x="2934685" y="8283352"/>
                      <a:pt x="2940631" y="8282081"/>
                    </a:cubicBezTo>
                    <a:cubicBezTo>
                      <a:pt x="2946577" y="8275731"/>
                      <a:pt x="2910901" y="8271921"/>
                      <a:pt x="2893063" y="8270652"/>
                    </a:cubicBezTo>
                    <a:lnTo>
                      <a:pt x="2881171" y="8270652"/>
                    </a:lnTo>
                    <a:cubicBezTo>
                      <a:pt x="2720630" y="8269381"/>
                      <a:pt x="2690900" y="8270652"/>
                      <a:pt x="2667117" y="8274461"/>
                    </a:cubicBezTo>
                    <a:cubicBezTo>
                      <a:pt x="2661170" y="8275731"/>
                      <a:pt x="2643333" y="8277002"/>
                      <a:pt x="2512521" y="8275731"/>
                    </a:cubicBezTo>
                    <a:lnTo>
                      <a:pt x="2500629" y="8275731"/>
                    </a:lnTo>
                    <a:cubicBezTo>
                      <a:pt x="2482791" y="8277002"/>
                      <a:pt x="2470900" y="8278271"/>
                      <a:pt x="2464954" y="8279542"/>
                    </a:cubicBezTo>
                    <a:cubicBezTo>
                      <a:pt x="2310359" y="8280811"/>
                      <a:pt x="2256845" y="8282081"/>
                      <a:pt x="2215223" y="8283352"/>
                    </a:cubicBezTo>
                    <a:lnTo>
                      <a:pt x="2066573" y="8280811"/>
                    </a:lnTo>
                    <a:cubicBezTo>
                      <a:pt x="2013060" y="8279542"/>
                      <a:pt x="1983330" y="8279542"/>
                      <a:pt x="1965492" y="8278271"/>
                    </a:cubicBezTo>
                    <a:lnTo>
                      <a:pt x="1965492" y="8269381"/>
                    </a:lnTo>
                    <a:lnTo>
                      <a:pt x="1257922" y="8266842"/>
                    </a:lnTo>
                    <a:lnTo>
                      <a:pt x="1275760" y="8271921"/>
                    </a:lnTo>
                    <a:cubicBezTo>
                      <a:pt x="1228192" y="8273192"/>
                      <a:pt x="1133057" y="8275731"/>
                      <a:pt x="1067651" y="8275731"/>
                    </a:cubicBezTo>
                    <a:cubicBezTo>
                      <a:pt x="1037921" y="8275731"/>
                      <a:pt x="1008191" y="8277002"/>
                      <a:pt x="984407" y="8277002"/>
                    </a:cubicBezTo>
                    <a:lnTo>
                      <a:pt x="840740" y="8277002"/>
                    </a:lnTo>
                    <a:lnTo>
                      <a:pt x="840740" y="8273192"/>
                    </a:lnTo>
                    <a:lnTo>
                      <a:pt x="836930" y="8274461"/>
                    </a:lnTo>
                    <a:cubicBezTo>
                      <a:pt x="830580" y="8275731"/>
                      <a:pt x="805180" y="8277002"/>
                      <a:pt x="778510" y="8278271"/>
                    </a:cubicBezTo>
                    <a:lnTo>
                      <a:pt x="778510" y="8273192"/>
                    </a:lnTo>
                    <a:cubicBezTo>
                      <a:pt x="754380" y="8271921"/>
                      <a:pt x="734060" y="8273192"/>
                      <a:pt x="713740" y="8275731"/>
                    </a:cubicBezTo>
                    <a:cubicBezTo>
                      <a:pt x="687070" y="8278271"/>
                      <a:pt x="660400" y="8280811"/>
                      <a:pt x="623570" y="8275731"/>
                    </a:cubicBezTo>
                    <a:cubicBezTo>
                      <a:pt x="614680" y="8275731"/>
                      <a:pt x="601980" y="8273192"/>
                      <a:pt x="589280" y="8271921"/>
                    </a:cubicBezTo>
                    <a:cubicBezTo>
                      <a:pt x="561340" y="8268111"/>
                      <a:pt x="551180" y="8266842"/>
                      <a:pt x="546100" y="8271921"/>
                    </a:cubicBezTo>
                    <a:lnTo>
                      <a:pt x="544830" y="8273192"/>
                    </a:lnTo>
                    <a:cubicBezTo>
                      <a:pt x="537210" y="8273192"/>
                      <a:pt x="529590" y="8273192"/>
                      <a:pt x="520700" y="8274461"/>
                    </a:cubicBezTo>
                    <a:cubicBezTo>
                      <a:pt x="497840" y="8275731"/>
                      <a:pt x="474980" y="8277002"/>
                      <a:pt x="448310" y="8273192"/>
                    </a:cubicBezTo>
                    <a:lnTo>
                      <a:pt x="445770" y="8273192"/>
                    </a:lnTo>
                    <a:cubicBezTo>
                      <a:pt x="444500" y="8273192"/>
                      <a:pt x="443230" y="8273192"/>
                      <a:pt x="443230" y="8274461"/>
                    </a:cubicBezTo>
                    <a:lnTo>
                      <a:pt x="429260" y="8271921"/>
                    </a:lnTo>
                    <a:cubicBezTo>
                      <a:pt x="416560" y="8269381"/>
                      <a:pt x="393700" y="8270652"/>
                      <a:pt x="373380" y="8271921"/>
                    </a:cubicBezTo>
                    <a:cubicBezTo>
                      <a:pt x="363220" y="8271921"/>
                      <a:pt x="351790" y="8273192"/>
                      <a:pt x="346710" y="8273192"/>
                    </a:cubicBezTo>
                    <a:lnTo>
                      <a:pt x="345440" y="8268111"/>
                    </a:lnTo>
                    <a:cubicBezTo>
                      <a:pt x="323850" y="8274461"/>
                      <a:pt x="297180" y="8274461"/>
                      <a:pt x="266700" y="8273192"/>
                    </a:cubicBezTo>
                    <a:cubicBezTo>
                      <a:pt x="242570" y="8271921"/>
                      <a:pt x="214630" y="8271921"/>
                      <a:pt x="185420" y="8274461"/>
                    </a:cubicBezTo>
                    <a:lnTo>
                      <a:pt x="189230" y="8269381"/>
                    </a:lnTo>
                    <a:lnTo>
                      <a:pt x="166370" y="8271921"/>
                    </a:lnTo>
                    <a:cubicBezTo>
                      <a:pt x="163830" y="8271921"/>
                      <a:pt x="161290" y="8271921"/>
                      <a:pt x="157480" y="8273192"/>
                    </a:cubicBezTo>
                    <a:lnTo>
                      <a:pt x="156210" y="8266842"/>
                    </a:lnTo>
                    <a:cubicBezTo>
                      <a:pt x="139700" y="8268111"/>
                      <a:pt x="123190" y="8269381"/>
                      <a:pt x="101600" y="8268111"/>
                    </a:cubicBezTo>
                    <a:lnTo>
                      <a:pt x="97790" y="8268111"/>
                    </a:lnTo>
                    <a:lnTo>
                      <a:pt x="87630" y="8266842"/>
                    </a:lnTo>
                    <a:lnTo>
                      <a:pt x="87630" y="8246521"/>
                    </a:lnTo>
                    <a:lnTo>
                      <a:pt x="74930" y="8246521"/>
                    </a:lnTo>
                    <a:lnTo>
                      <a:pt x="74930" y="8240171"/>
                    </a:lnTo>
                    <a:cubicBezTo>
                      <a:pt x="76200" y="8226202"/>
                      <a:pt x="77470" y="8217311"/>
                      <a:pt x="80010" y="8207152"/>
                    </a:cubicBezTo>
                    <a:lnTo>
                      <a:pt x="80010" y="8204611"/>
                    </a:lnTo>
                    <a:cubicBezTo>
                      <a:pt x="85090" y="8180481"/>
                      <a:pt x="88900" y="8153811"/>
                      <a:pt x="87630" y="8083961"/>
                    </a:cubicBezTo>
                    <a:lnTo>
                      <a:pt x="83820" y="8083961"/>
                    </a:lnTo>
                    <a:cubicBezTo>
                      <a:pt x="85090" y="8062371"/>
                      <a:pt x="86360" y="8044592"/>
                      <a:pt x="88900" y="8034431"/>
                    </a:cubicBezTo>
                    <a:cubicBezTo>
                      <a:pt x="88900" y="7986171"/>
                      <a:pt x="87630" y="7983631"/>
                      <a:pt x="81280" y="7983631"/>
                    </a:cubicBezTo>
                    <a:cubicBezTo>
                      <a:pt x="81280" y="7970931"/>
                      <a:pt x="80010" y="7960771"/>
                      <a:pt x="77470" y="7948071"/>
                    </a:cubicBezTo>
                    <a:cubicBezTo>
                      <a:pt x="76200" y="7937911"/>
                      <a:pt x="73660" y="7926481"/>
                      <a:pt x="73660" y="7912511"/>
                    </a:cubicBezTo>
                    <a:lnTo>
                      <a:pt x="78740" y="7912511"/>
                    </a:lnTo>
                    <a:lnTo>
                      <a:pt x="78740" y="7906161"/>
                    </a:lnTo>
                    <a:cubicBezTo>
                      <a:pt x="81280" y="7842661"/>
                      <a:pt x="77470" y="7835042"/>
                      <a:pt x="73660" y="7827421"/>
                    </a:cubicBezTo>
                    <a:cubicBezTo>
                      <a:pt x="72390" y="7824881"/>
                      <a:pt x="71120" y="7821071"/>
                      <a:pt x="69850" y="7810911"/>
                    </a:cubicBezTo>
                    <a:lnTo>
                      <a:pt x="78740" y="7809642"/>
                    </a:lnTo>
                    <a:lnTo>
                      <a:pt x="77470" y="7777892"/>
                    </a:lnTo>
                    <a:lnTo>
                      <a:pt x="86360" y="7791861"/>
                    </a:lnTo>
                    <a:lnTo>
                      <a:pt x="83820" y="7763921"/>
                    </a:lnTo>
                    <a:cubicBezTo>
                      <a:pt x="78740" y="7708042"/>
                      <a:pt x="80010" y="7686452"/>
                      <a:pt x="81280" y="7636921"/>
                    </a:cubicBezTo>
                    <a:lnTo>
                      <a:pt x="82550" y="7614061"/>
                    </a:lnTo>
                    <a:lnTo>
                      <a:pt x="85090" y="7593742"/>
                    </a:lnTo>
                    <a:cubicBezTo>
                      <a:pt x="87630" y="7569611"/>
                      <a:pt x="87630" y="7539131"/>
                      <a:pt x="86360" y="7513731"/>
                    </a:cubicBezTo>
                    <a:lnTo>
                      <a:pt x="88900" y="7513731"/>
                    </a:lnTo>
                    <a:cubicBezTo>
                      <a:pt x="87630" y="7507381"/>
                      <a:pt x="87630" y="7502302"/>
                      <a:pt x="87630" y="7497221"/>
                    </a:cubicBezTo>
                    <a:lnTo>
                      <a:pt x="87630" y="7401509"/>
                    </a:lnTo>
                    <a:lnTo>
                      <a:pt x="83820" y="7401509"/>
                    </a:lnTo>
                    <a:lnTo>
                      <a:pt x="78740" y="7132216"/>
                    </a:lnTo>
                    <a:lnTo>
                      <a:pt x="83820" y="7132216"/>
                    </a:lnTo>
                    <a:cubicBezTo>
                      <a:pt x="83820" y="7108171"/>
                      <a:pt x="83820" y="7088936"/>
                      <a:pt x="82550" y="7064893"/>
                    </a:cubicBezTo>
                    <a:lnTo>
                      <a:pt x="91440" y="7064893"/>
                    </a:lnTo>
                    <a:lnTo>
                      <a:pt x="91440" y="7055275"/>
                    </a:lnTo>
                    <a:lnTo>
                      <a:pt x="86360" y="6670570"/>
                    </a:lnTo>
                    <a:cubicBezTo>
                      <a:pt x="87630" y="6656143"/>
                      <a:pt x="87630" y="6632099"/>
                      <a:pt x="88900" y="6598437"/>
                    </a:cubicBezTo>
                    <a:cubicBezTo>
                      <a:pt x="90170" y="6569585"/>
                      <a:pt x="91440" y="6526305"/>
                      <a:pt x="92710" y="6516688"/>
                    </a:cubicBezTo>
                    <a:lnTo>
                      <a:pt x="93980" y="6516688"/>
                    </a:lnTo>
                    <a:cubicBezTo>
                      <a:pt x="95250" y="6410893"/>
                      <a:pt x="92710" y="6285865"/>
                      <a:pt x="91440" y="6151218"/>
                    </a:cubicBezTo>
                    <a:cubicBezTo>
                      <a:pt x="88900" y="5997336"/>
                      <a:pt x="86360" y="5833836"/>
                      <a:pt x="88900" y="5675146"/>
                    </a:cubicBezTo>
                    <a:lnTo>
                      <a:pt x="88900" y="5665528"/>
                    </a:lnTo>
                    <a:cubicBezTo>
                      <a:pt x="87630" y="5651102"/>
                      <a:pt x="87630" y="5612631"/>
                      <a:pt x="86360" y="5564543"/>
                    </a:cubicBezTo>
                    <a:cubicBezTo>
                      <a:pt x="86360" y="5487602"/>
                      <a:pt x="87630" y="5415470"/>
                      <a:pt x="87630" y="5338529"/>
                    </a:cubicBezTo>
                    <a:cubicBezTo>
                      <a:pt x="88900" y="5150985"/>
                      <a:pt x="91440" y="4953824"/>
                      <a:pt x="86360" y="4713383"/>
                    </a:cubicBezTo>
                    <a:lnTo>
                      <a:pt x="95250" y="4525839"/>
                    </a:lnTo>
                    <a:lnTo>
                      <a:pt x="95250" y="4521031"/>
                    </a:lnTo>
                    <a:cubicBezTo>
                      <a:pt x="95250" y="4448898"/>
                      <a:pt x="93980" y="4424855"/>
                      <a:pt x="87630" y="4420046"/>
                    </a:cubicBezTo>
                    <a:cubicBezTo>
                      <a:pt x="85090" y="4420046"/>
                      <a:pt x="83820" y="4420046"/>
                      <a:pt x="81280" y="4429663"/>
                    </a:cubicBezTo>
                    <a:cubicBezTo>
                      <a:pt x="81280" y="4405619"/>
                      <a:pt x="81280" y="4381575"/>
                      <a:pt x="80010" y="4343104"/>
                    </a:cubicBezTo>
                    <a:cubicBezTo>
                      <a:pt x="78740" y="4242120"/>
                      <a:pt x="80010" y="4203649"/>
                      <a:pt x="80010" y="4184414"/>
                    </a:cubicBezTo>
                    <a:cubicBezTo>
                      <a:pt x="81280" y="4184414"/>
                      <a:pt x="82550" y="4184414"/>
                      <a:pt x="85090" y="4179605"/>
                    </a:cubicBezTo>
                    <a:cubicBezTo>
                      <a:pt x="88900" y="4169987"/>
                      <a:pt x="90170" y="4150752"/>
                      <a:pt x="90170" y="4126708"/>
                    </a:cubicBezTo>
                    <a:lnTo>
                      <a:pt x="90170" y="4121899"/>
                    </a:lnTo>
                    <a:lnTo>
                      <a:pt x="88900" y="4097855"/>
                    </a:lnTo>
                    <a:cubicBezTo>
                      <a:pt x="85090" y="3992061"/>
                      <a:pt x="81280" y="3852605"/>
                      <a:pt x="81280" y="3693915"/>
                    </a:cubicBezTo>
                    <a:lnTo>
                      <a:pt x="82550" y="3693915"/>
                    </a:lnTo>
                    <a:lnTo>
                      <a:pt x="82550" y="3717959"/>
                    </a:lnTo>
                    <a:cubicBezTo>
                      <a:pt x="83820" y="3818944"/>
                      <a:pt x="85090" y="3828561"/>
                      <a:pt x="91440" y="3828561"/>
                    </a:cubicBezTo>
                    <a:cubicBezTo>
                      <a:pt x="99060" y="3828561"/>
                      <a:pt x="99060" y="3809326"/>
                      <a:pt x="101600" y="3722768"/>
                    </a:cubicBezTo>
                    <a:lnTo>
                      <a:pt x="102870" y="3708341"/>
                    </a:lnTo>
                    <a:lnTo>
                      <a:pt x="99060" y="3698724"/>
                    </a:lnTo>
                    <a:cubicBezTo>
                      <a:pt x="92710" y="3669871"/>
                      <a:pt x="92710" y="3453474"/>
                      <a:pt x="92710" y="3289975"/>
                    </a:cubicBezTo>
                    <a:cubicBezTo>
                      <a:pt x="92710" y="3006254"/>
                      <a:pt x="90170" y="2890843"/>
                      <a:pt x="83820" y="2857181"/>
                    </a:cubicBezTo>
                    <a:lnTo>
                      <a:pt x="85090" y="2813902"/>
                    </a:lnTo>
                    <a:lnTo>
                      <a:pt x="87630" y="2813902"/>
                    </a:lnTo>
                    <a:cubicBezTo>
                      <a:pt x="91440" y="2674446"/>
                      <a:pt x="88900" y="2621549"/>
                      <a:pt x="85090" y="2559035"/>
                    </a:cubicBezTo>
                    <a:cubicBezTo>
                      <a:pt x="81280" y="2501329"/>
                      <a:pt x="77470" y="2434006"/>
                      <a:pt x="78740" y="2260888"/>
                    </a:cubicBezTo>
                    <a:cubicBezTo>
                      <a:pt x="80010" y="2198374"/>
                      <a:pt x="80010" y="2155095"/>
                      <a:pt x="81280" y="2135859"/>
                    </a:cubicBezTo>
                    <a:lnTo>
                      <a:pt x="85090" y="2135859"/>
                    </a:lnTo>
                    <a:lnTo>
                      <a:pt x="81280" y="1866566"/>
                    </a:lnTo>
                    <a:lnTo>
                      <a:pt x="81280" y="1852139"/>
                    </a:lnTo>
                    <a:lnTo>
                      <a:pt x="83820" y="1852139"/>
                    </a:lnTo>
                    <a:lnTo>
                      <a:pt x="82550" y="1558802"/>
                    </a:lnTo>
                    <a:lnTo>
                      <a:pt x="87630" y="1592463"/>
                    </a:lnTo>
                    <a:lnTo>
                      <a:pt x="82550" y="1472243"/>
                    </a:lnTo>
                    <a:cubicBezTo>
                      <a:pt x="81280" y="1438582"/>
                      <a:pt x="78740" y="1385685"/>
                      <a:pt x="77470" y="1327979"/>
                    </a:cubicBezTo>
                    <a:lnTo>
                      <a:pt x="81280" y="1275082"/>
                    </a:lnTo>
                    <a:cubicBezTo>
                      <a:pt x="90170" y="1164479"/>
                      <a:pt x="88900" y="1111582"/>
                      <a:pt x="87630" y="1029832"/>
                    </a:cubicBezTo>
                    <a:cubicBezTo>
                      <a:pt x="86360" y="996171"/>
                      <a:pt x="86360" y="957700"/>
                      <a:pt x="85090" y="904803"/>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30893" y="83820"/>
                      <a:pt x="1097380" y="85090"/>
                      <a:pt x="1293597" y="85090"/>
                    </a:cubicBezTo>
                    <a:lnTo>
                      <a:pt x="1430354" y="85090"/>
                    </a:lnTo>
                    <a:lnTo>
                      <a:pt x="1376841" y="80010"/>
                    </a:lnTo>
                    <a:cubicBezTo>
                      <a:pt x="1412516" y="80010"/>
                      <a:pt x="1436301" y="81280"/>
                      <a:pt x="1466030" y="81280"/>
                    </a:cubicBezTo>
                    <a:cubicBezTo>
                      <a:pt x="1483868" y="81280"/>
                      <a:pt x="1501706" y="82550"/>
                      <a:pt x="1519544" y="82550"/>
                    </a:cubicBezTo>
                    <a:lnTo>
                      <a:pt x="1531436" y="82550"/>
                    </a:lnTo>
                    <a:cubicBezTo>
                      <a:pt x="1549274" y="81280"/>
                      <a:pt x="1573057" y="80010"/>
                      <a:pt x="1584949" y="77470"/>
                    </a:cubicBezTo>
                    <a:lnTo>
                      <a:pt x="1584949" y="78740"/>
                    </a:lnTo>
                    <a:cubicBezTo>
                      <a:pt x="1721707" y="83820"/>
                      <a:pt x="1816842" y="82550"/>
                      <a:pt x="1894140" y="78740"/>
                    </a:cubicBezTo>
                    <a:lnTo>
                      <a:pt x="1906032" y="78740"/>
                    </a:lnTo>
                    <a:cubicBezTo>
                      <a:pt x="2191438" y="78740"/>
                      <a:pt x="2512521" y="78740"/>
                      <a:pt x="2583872" y="86360"/>
                    </a:cubicBezTo>
                    <a:lnTo>
                      <a:pt x="2595764" y="86360"/>
                    </a:lnTo>
                    <a:cubicBezTo>
                      <a:pt x="2702792" y="86360"/>
                      <a:pt x="2726575" y="86360"/>
                      <a:pt x="2732521" y="80010"/>
                    </a:cubicBezTo>
                    <a:lnTo>
                      <a:pt x="2780089" y="80010"/>
                    </a:lnTo>
                    <a:lnTo>
                      <a:pt x="2857387" y="83820"/>
                    </a:lnTo>
                    <a:lnTo>
                      <a:pt x="2928738" y="78740"/>
                    </a:lnTo>
                    <a:cubicBezTo>
                      <a:pt x="2964414" y="78740"/>
                      <a:pt x="3000090" y="78740"/>
                      <a:pt x="3023874" y="80010"/>
                    </a:cubicBezTo>
                    <a:lnTo>
                      <a:pt x="3023874" y="88900"/>
                    </a:lnTo>
                    <a:cubicBezTo>
                      <a:pt x="3172523" y="91440"/>
                      <a:pt x="3392524" y="90170"/>
                      <a:pt x="3553065" y="88900"/>
                    </a:cubicBezTo>
                    <a:cubicBezTo>
                      <a:pt x="3624417" y="88900"/>
                      <a:pt x="3689822" y="87630"/>
                      <a:pt x="3725498" y="87630"/>
                    </a:cubicBezTo>
                    <a:lnTo>
                      <a:pt x="3725498" y="85090"/>
                    </a:lnTo>
                    <a:lnTo>
                      <a:pt x="4213068" y="85090"/>
                    </a:lnTo>
                    <a:lnTo>
                      <a:pt x="4213068" y="87630"/>
                    </a:lnTo>
                    <a:cubicBezTo>
                      <a:pt x="4230905" y="86360"/>
                      <a:pt x="4248743" y="86360"/>
                      <a:pt x="4260635" y="85090"/>
                    </a:cubicBezTo>
                    <a:lnTo>
                      <a:pt x="4421177" y="85090"/>
                    </a:lnTo>
                    <a:cubicBezTo>
                      <a:pt x="4843340" y="85090"/>
                      <a:pt x="5283341" y="85090"/>
                      <a:pt x="5669830" y="81280"/>
                    </a:cubicBezTo>
                    <a:lnTo>
                      <a:pt x="5693614" y="81280"/>
                    </a:lnTo>
                    <a:cubicBezTo>
                      <a:pt x="5735236" y="81280"/>
                      <a:pt x="5770912" y="80010"/>
                      <a:pt x="5812534" y="80010"/>
                    </a:cubicBezTo>
                    <a:lnTo>
                      <a:pt x="6014696" y="77470"/>
                    </a:lnTo>
                    <a:lnTo>
                      <a:pt x="5973075" y="74930"/>
                    </a:lnTo>
                    <a:lnTo>
                      <a:pt x="6062264" y="74930"/>
                    </a:lnTo>
                    <a:cubicBezTo>
                      <a:pt x="6091994" y="78740"/>
                      <a:pt x="6145507" y="81280"/>
                      <a:pt x="6181183" y="83820"/>
                    </a:cubicBezTo>
                    <a:lnTo>
                      <a:pt x="6187130" y="77470"/>
                    </a:lnTo>
                    <a:lnTo>
                      <a:pt x="6193075" y="82550"/>
                    </a:lnTo>
                    <a:cubicBezTo>
                      <a:pt x="6210913" y="81280"/>
                      <a:pt x="6323886" y="82550"/>
                      <a:pt x="6419022" y="82550"/>
                    </a:cubicBezTo>
                    <a:lnTo>
                      <a:pt x="6692537" y="82550"/>
                    </a:lnTo>
                    <a:lnTo>
                      <a:pt x="6692537" y="78740"/>
                    </a:lnTo>
                    <a:cubicBezTo>
                      <a:pt x="6716320" y="78740"/>
                      <a:pt x="6734159" y="78740"/>
                      <a:pt x="6757942" y="77470"/>
                    </a:cubicBezTo>
                    <a:lnTo>
                      <a:pt x="6763889" y="77470"/>
                    </a:lnTo>
                    <a:cubicBezTo>
                      <a:pt x="6829293" y="76200"/>
                      <a:pt x="6900646" y="74930"/>
                      <a:pt x="6983889" y="73660"/>
                    </a:cubicBezTo>
                    <a:cubicBezTo>
                      <a:pt x="6977943" y="74930"/>
                      <a:pt x="6977943" y="76200"/>
                      <a:pt x="6971998" y="77470"/>
                    </a:cubicBezTo>
                    <a:cubicBezTo>
                      <a:pt x="6966051" y="83820"/>
                      <a:pt x="7001727" y="87630"/>
                      <a:pt x="7019565" y="88900"/>
                    </a:cubicBezTo>
                    <a:lnTo>
                      <a:pt x="7031457" y="88900"/>
                    </a:lnTo>
                    <a:cubicBezTo>
                      <a:pt x="7191998" y="90170"/>
                      <a:pt x="7221728" y="88900"/>
                      <a:pt x="7245511" y="85090"/>
                    </a:cubicBezTo>
                    <a:cubicBezTo>
                      <a:pt x="7251457" y="83820"/>
                      <a:pt x="7263350" y="82550"/>
                      <a:pt x="7400107" y="83820"/>
                    </a:cubicBezTo>
                    <a:lnTo>
                      <a:pt x="7411999" y="83820"/>
                    </a:lnTo>
                    <a:cubicBezTo>
                      <a:pt x="7429836" y="82550"/>
                      <a:pt x="7441729" y="81280"/>
                      <a:pt x="7447675" y="80010"/>
                    </a:cubicBezTo>
                    <a:cubicBezTo>
                      <a:pt x="7602269" y="78740"/>
                      <a:pt x="7655784" y="77470"/>
                      <a:pt x="7697405" y="76200"/>
                    </a:cubicBezTo>
                    <a:lnTo>
                      <a:pt x="7846054" y="78740"/>
                    </a:lnTo>
                    <a:cubicBezTo>
                      <a:pt x="7899568" y="80010"/>
                      <a:pt x="7929297" y="80010"/>
                      <a:pt x="7947136" y="81280"/>
                    </a:cubicBezTo>
                    <a:lnTo>
                      <a:pt x="7947136" y="90170"/>
                    </a:lnTo>
                    <a:lnTo>
                      <a:pt x="8654707" y="92710"/>
                    </a:lnTo>
                    <a:lnTo>
                      <a:pt x="8630922" y="91440"/>
                    </a:lnTo>
                    <a:cubicBezTo>
                      <a:pt x="8678490" y="90170"/>
                      <a:pt x="8773626" y="87630"/>
                      <a:pt x="8839031" y="87630"/>
                    </a:cubicBezTo>
                    <a:cubicBezTo>
                      <a:pt x="8981735" y="85090"/>
                      <a:pt x="9041195" y="83820"/>
                      <a:pt x="9062687" y="81280"/>
                    </a:cubicBezTo>
                    <a:lnTo>
                      <a:pt x="9072847" y="81280"/>
                    </a:lnTo>
                    <a:lnTo>
                      <a:pt x="9075387" y="85090"/>
                    </a:lnTo>
                    <a:lnTo>
                      <a:pt x="9075387" y="63500"/>
                    </a:lnTo>
                    <a:lnTo>
                      <a:pt x="9077927" y="63500"/>
                    </a:lnTo>
                    <a:lnTo>
                      <a:pt x="9076657" y="85090"/>
                    </a:lnTo>
                    <a:lnTo>
                      <a:pt x="9080467" y="83820"/>
                    </a:lnTo>
                    <a:cubicBezTo>
                      <a:pt x="9086817" y="82550"/>
                      <a:pt x="9112217" y="81280"/>
                      <a:pt x="9138887" y="80010"/>
                    </a:cubicBezTo>
                    <a:lnTo>
                      <a:pt x="9138887" y="85090"/>
                    </a:lnTo>
                    <a:cubicBezTo>
                      <a:pt x="9163017" y="86360"/>
                      <a:pt x="9183337" y="85090"/>
                      <a:pt x="9203657" y="82550"/>
                    </a:cubicBezTo>
                    <a:cubicBezTo>
                      <a:pt x="9230327" y="80010"/>
                      <a:pt x="9256997" y="77470"/>
                      <a:pt x="9293827" y="82550"/>
                    </a:cubicBezTo>
                    <a:cubicBezTo>
                      <a:pt x="9302717" y="82550"/>
                      <a:pt x="9315417" y="85090"/>
                      <a:pt x="9328117" y="86360"/>
                    </a:cubicBezTo>
                    <a:cubicBezTo>
                      <a:pt x="9356057" y="90170"/>
                      <a:pt x="9366217" y="91440"/>
                      <a:pt x="9371297" y="86360"/>
                    </a:cubicBezTo>
                    <a:lnTo>
                      <a:pt x="9372567" y="85090"/>
                    </a:lnTo>
                    <a:cubicBezTo>
                      <a:pt x="9380187" y="85090"/>
                      <a:pt x="9387807" y="85090"/>
                      <a:pt x="9396697" y="83820"/>
                    </a:cubicBezTo>
                    <a:cubicBezTo>
                      <a:pt x="9419557" y="82550"/>
                      <a:pt x="9442417" y="81280"/>
                      <a:pt x="9469087" y="85090"/>
                    </a:cubicBezTo>
                    <a:lnTo>
                      <a:pt x="9471627" y="85090"/>
                    </a:lnTo>
                    <a:cubicBezTo>
                      <a:pt x="9472897" y="85090"/>
                      <a:pt x="9474167" y="85090"/>
                      <a:pt x="9474167" y="83820"/>
                    </a:cubicBezTo>
                    <a:lnTo>
                      <a:pt x="9488137" y="86360"/>
                    </a:lnTo>
                    <a:cubicBezTo>
                      <a:pt x="9500837" y="88900"/>
                      <a:pt x="9523697" y="87630"/>
                      <a:pt x="9544017" y="86360"/>
                    </a:cubicBezTo>
                    <a:cubicBezTo>
                      <a:pt x="9554177" y="86360"/>
                      <a:pt x="9565607" y="85090"/>
                      <a:pt x="9571957" y="85090"/>
                    </a:cubicBezTo>
                    <a:lnTo>
                      <a:pt x="9573227" y="90170"/>
                    </a:lnTo>
                    <a:cubicBezTo>
                      <a:pt x="9594817" y="83820"/>
                      <a:pt x="9621487" y="83820"/>
                      <a:pt x="9651967" y="85090"/>
                    </a:cubicBezTo>
                    <a:cubicBezTo>
                      <a:pt x="9676097" y="86360"/>
                      <a:pt x="9704037" y="86360"/>
                      <a:pt x="9733247" y="83820"/>
                    </a:cubicBezTo>
                    <a:lnTo>
                      <a:pt x="9729437" y="87630"/>
                    </a:lnTo>
                    <a:lnTo>
                      <a:pt x="9752297" y="85090"/>
                    </a:lnTo>
                    <a:cubicBezTo>
                      <a:pt x="9754837" y="85090"/>
                      <a:pt x="9757377" y="85090"/>
                      <a:pt x="9761187" y="83820"/>
                    </a:cubicBezTo>
                    <a:lnTo>
                      <a:pt x="9762457" y="90170"/>
                    </a:lnTo>
                    <a:cubicBezTo>
                      <a:pt x="9778967" y="88900"/>
                      <a:pt x="9795477" y="87630"/>
                      <a:pt x="9817067" y="88900"/>
                    </a:cubicBezTo>
                    <a:lnTo>
                      <a:pt x="9820877" y="88900"/>
                    </a:lnTo>
                    <a:lnTo>
                      <a:pt x="9831037" y="90170"/>
                    </a:lnTo>
                    <a:lnTo>
                      <a:pt x="9831037" y="109220"/>
                    </a:lnTo>
                    <a:lnTo>
                      <a:pt x="9843737" y="109220"/>
                    </a:lnTo>
                    <a:lnTo>
                      <a:pt x="9843737" y="115570"/>
                    </a:lnTo>
                    <a:cubicBezTo>
                      <a:pt x="9842467" y="129540"/>
                      <a:pt x="9841197" y="138430"/>
                      <a:pt x="9838657" y="148590"/>
                    </a:cubicBezTo>
                    <a:lnTo>
                      <a:pt x="9838657" y="151130"/>
                    </a:lnTo>
                    <a:cubicBezTo>
                      <a:pt x="9833577" y="176530"/>
                      <a:pt x="9829767" y="201930"/>
                      <a:pt x="9831037" y="271780"/>
                    </a:cubicBezTo>
                    <a:lnTo>
                      <a:pt x="9834847" y="271780"/>
                    </a:lnTo>
                    <a:cubicBezTo>
                      <a:pt x="9833577" y="293370"/>
                      <a:pt x="9832307" y="311150"/>
                      <a:pt x="9829767" y="321310"/>
                    </a:cubicBezTo>
                    <a:cubicBezTo>
                      <a:pt x="9829767" y="369570"/>
                      <a:pt x="9831037" y="372110"/>
                      <a:pt x="9837387" y="372110"/>
                    </a:cubicBezTo>
                    <a:cubicBezTo>
                      <a:pt x="9837387" y="384810"/>
                      <a:pt x="9838657" y="394970"/>
                      <a:pt x="9841197" y="407670"/>
                    </a:cubicBezTo>
                    <a:cubicBezTo>
                      <a:pt x="9842467" y="417830"/>
                      <a:pt x="9845007" y="429260"/>
                      <a:pt x="9845007" y="443230"/>
                    </a:cubicBezTo>
                    <a:lnTo>
                      <a:pt x="9839927" y="443230"/>
                    </a:lnTo>
                    <a:lnTo>
                      <a:pt x="9839927" y="449580"/>
                    </a:lnTo>
                    <a:cubicBezTo>
                      <a:pt x="9837387" y="513080"/>
                      <a:pt x="9841197" y="520700"/>
                      <a:pt x="9845007" y="528320"/>
                    </a:cubicBezTo>
                    <a:cubicBezTo>
                      <a:pt x="9846277" y="530860"/>
                      <a:pt x="9847547" y="534670"/>
                      <a:pt x="9848817" y="544830"/>
                    </a:cubicBezTo>
                    <a:lnTo>
                      <a:pt x="9839927" y="546100"/>
                    </a:lnTo>
                    <a:close/>
                    <a:moveTo>
                      <a:pt x="9843737" y="756920"/>
                    </a:moveTo>
                    <a:lnTo>
                      <a:pt x="9841197" y="751840"/>
                    </a:lnTo>
                    <a:lnTo>
                      <a:pt x="9842467" y="745490"/>
                    </a:lnTo>
                    <a:cubicBezTo>
                      <a:pt x="9843737" y="750570"/>
                      <a:pt x="9843737" y="754380"/>
                      <a:pt x="9843737" y="756920"/>
                    </a:cubicBezTo>
                    <a:close/>
                    <a:moveTo>
                      <a:pt x="73660" y="7600092"/>
                    </a:moveTo>
                    <a:lnTo>
                      <a:pt x="76200" y="7605171"/>
                    </a:lnTo>
                    <a:lnTo>
                      <a:pt x="74930" y="7611521"/>
                    </a:lnTo>
                    <a:cubicBezTo>
                      <a:pt x="73660" y="7607711"/>
                      <a:pt x="73660" y="7603902"/>
                      <a:pt x="73660" y="7600092"/>
                    </a:cubicBezTo>
                    <a:close/>
                    <a:moveTo>
                      <a:pt x="9879297" y="628650"/>
                    </a:moveTo>
                    <a:lnTo>
                      <a:pt x="9879297" y="619760"/>
                    </a:lnTo>
                    <a:cubicBezTo>
                      <a:pt x="9879297" y="623570"/>
                      <a:pt x="9880567" y="626110"/>
                      <a:pt x="9880567" y="628650"/>
                    </a:cubicBezTo>
                    <a:lnTo>
                      <a:pt x="9879297" y="628650"/>
                    </a:lnTo>
                    <a:close/>
                    <a:moveTo>
                      <a:pt x="9908507" y="2607123"/>
                    </a:moveTo>
                    <a:lnTo>
                      <a:pt x="9904697" y="2602314"/>
                    </a:lnTo>
                    <a:cubicBezTo>
                      <a:pt x="9905967" y="2602314"/>
                      <a:pt x="9907237" y="2607123"/>
                      <a:pt x="9908507" y="2607123"/>
                    </a:cubicBezTo>
                    <a:close/>
                  </a:path>
                </a:pathLst>
              </a:custGeom>
              <a:solidFill>
                <a:srgbClr val="D1C195"/>
              </a:solidFill>
            </p:spPr>
          </p:sp>
        </p:grpSp>
        <p:grpSp>
          <p:nvGrpSpPr>
            <p:cNvPr id="6" name="Group 6"/>
            <p:cNvGrpSpPr/>
            <p:nvPr/>
          </p:nvGrpSpPr>
          <p:grpSpPr>
            <a:xfrm>
              <a:off x="458598" y="1248623"/>
              <a:ext cx="7204986" cy="5243152"/>
              <a:chOff x="0" y="0"/>
              <a:chExt cx="3290570" cy="3295650"/>
            </a:xfrm>
          </p:grpSpPr>
          <p:sp>
            <p:nvSpPr>
              <p:cNvPr id="7" name="Freeform 7"/>
              <p:cNvSpPr/>
              <p:nvPr/>
            </p:nvSpPr>
            <p:spPr>
              <a:xfrm>
                <a:off x="0" y="0"/>
                <a:ext cx="2304463" cy="1472774"/>
              </a:xfrm>
              <a:custGeom>
                <a:avLst/>
                <a:gdLst/>
                <a:ahLst/>
                <a:cxnLst/>
                <a:rect l="l" t="t" r="r" b="b"/>
                <a:pathLst>
                  <a:path w="2304463" h="1472774">
                    <a:moveTo>
                      <a:pt x="2304463" y="5170"/>
                    </a:moveTo>
                    <a:lnTo>
                      <a:pt x="0" y="5170"/>
                    </a:lnTo>
                    <a:lnTo>
                      <a:pt x="0" y="0"/>
                    </a:lnTo>
                    <a:lnTo>
                      <a:pt x="2304463" y="0"/>
                    </a:lnTo>
                    <a:lnTo>
                      <a:pt x="2304463" y="5170"/>
                    </a:lnTo>
                    <a:close/>
                    <a:moveTo>
                      <a:pt x="2304463" y="209381"/>
                    </a:moveTo>
                    <a:lnTo>
                      <a:pt x="0" y="209381"/>
                    </a:lnTo>
                    <a:lnTo>
                      <a:pt x="0" y="214551"/>
                    </a:lnTo>
                    <a:lnTo>
                      <a:pt x="2304463" y="214551"/>
                    </a:lnTo>
                    <a:lnTo>
                      <a:pt x="2304463" y="209381"/>
                    </a:lnTo>
                    <a:close/>
                    <a:moveTo>
                      <a:pt x="2304463" y="419408"/>
                    </a:moveTo>
                    <a:lnTo>
                      <a:pt x="0" y="419408"/>
                    </a:lnTo>
                    <a:lnTo>
                      <a:pt x="0" y="424578"/>
                    </a:lnTo>
                    <a:lnTo>
                      <a:pt x="2304463" y="424578"/>
                    </a:lnTo>
                    <a:lnTo>
                      <a:pt x="2304463" y="419408"/>
                    </a:lnTo>
                    <a:close/>
                    <a:moveTo>
                      <a:pt x="2304463" y="628788"/>
                    </a:moveTo>
                    <a:lnTo>
                      <a:pt x="0" y="628788"/>
                    </a:lnTo>
                    <a:lnTo>
                      <a:pt x="0" y="633958"/>
                    </a:lnTo>
                    <a:lnTo>
                      <a:pt x="2304463" y="633958"/>
                    </a:lnTo>
                    <a:lnTo>
                      <a:pt x="2304463" y="628788"/>
                    </a:lnTo>
                    <a:close/>
                    <a:moveTo>
                      <a:pt x="2304463" y="838169"/>
                    </a:moveTo>
                    <a:lnTo>
                      <a:pt x="0" y="838169"/>
                    </a:lnTo>
                    <a:lnTo>
                      <a:pt x="0" y="843339"/>
                    </a:lnTo>
                    <a:lnTo>
                      <a:pt x="2304463" y="843339"/>
                    </a:lnTo>
                    <a:lnTo>
                      <a:pt x="2304463" y="838169"/>
                    </a:lnTo>
                    <a:close/>
                    <a:moveTo>
                      <a:pt x="2304463" y="1048196"/>
                    </a:moveTo>
                    <a:lnTo>
                      <a:pt x="0" y="1048196"/>
                    </a:lnTo>
                    <a:lnTo>
                      <a:pt x="0" y="1053366"/>
                    </a:lnTo>
                    <a:lnTo>
                      <a:pt x="2304463" y="1053366"/>
                    </a:lnTo>
                    <a:lnTo>
                      <a:pt x="2304463" y="1048196"/>
                    </a:lnTo>
                    <a:close/>
                    <a:moveTo>
                      <a:pt x="2304463" y="1257577"/>
                    </a:moveTo>
                    <a:lnTo>
                      <a:pt x="0" y="1257577"/>
                    </a:lnTo>
                    <a:lnTo>
                      <a:pt x="0" y="1262747"/>
                    </a:lnTo>
                    <a:lnTo>
                      <a:pt x="2304463" y="1262747"/>
                    </a:lnTo>
                    <a:lnTo>
                      <a:pt x="2304463" y="1257577"/>
                    </a:lnTo>
                    <a:close/>
                    <a:moveTo>
                      <a:pt x="2304463" y="1467604"/>
                    </a:moveTo>
                    <a:lnTo>
                      <a:pt x="0" y="1467604"/>
                    </a:lnTo>
                    <a:lnTo>
                      <a:pt x="0" y="1472774"/>
                    </a:lnTo>
                    <a:lnTo>
                      <a:pt x="2304463" y="1472774"/>
                    </a:lnTo>
                    <a:lnTo>
                      <a:pt x="2304463" y="1467604"/>
                    </a:lnTo>
                    <a:close/>
                  </a:path>
                </a:pathLst>
              </a:custGeom>
              <a:solidFill>
                <a:srgbClr val="D1C195">
                  <a:alpha val="49804"/>
                </a:srgbClr>
              </a:solidFill>
            </p:spPr>
          </p:sp>
        </p:grpSp>
        <p:grpSp>
          <p:nvGrpSpPr>
            <p:cNvPr id="8" name="Group 8"/>
            <p:cNvGrpSpPr/>
            <p:nvPr/>
          </p:nvGrpSpPr>
          <p:grpSpPr>
            <a:xfrm>
              <a:off x="458598" y="591574"/>
              <a:ext cx="262418" cy="26241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id="10" name="TextBox 10"/>
              <p:cNvSpPr txBox="1"/>
              <p:nvPr/>
            </p:nvSpPr>
            <p:spPr>
              <a:xfrm>
                <a:off x="76200" y="57150"/>
                <a:ext cx="660400" cy="679450"/>
              </a:xfrm>
              <a:prstGeom prst="rect">
                <a:avLst/>
              </a:prstGeom>
            </p:spPr>
            <p:txBody>
              <a:bodyPr lIns="50800" tIns="50800" rIns="50800" bIns="50800" rtlCol="0" anchor="ctr"/>
              <a:lstStyle/>
              <a:p>
                <a:pPr algn="ctr">
                  <a:lnSpc>
                    <a:spcPts val="926"/>
                  </a:lnSpc>
                </a:pPr>
                <a:endParaRPr/>
              </a:p>
            </p:txBody>
          </p:sp>
        </p:grpSp>
        <p:grpSp>
          <p:nvGrpSpPr>
            <p:cNvPr id="11" name="Group 11"/>
            <p:cNvGrpSpPr/>
            <p:nvPr/>
          </p:nvGrpSpPr>
          <p:grpSpPr>
            <a:xfrm>
              <a:off x="458598" y="1859233"/>
              <a:ext cx="262418" cy="26241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id="13" name="TextBox 13"/>
              <p:cNvSpPr txBox="1"/>
              <p:nvPr/>
            </p:nvSpPr>
            <p:spPr>
              <a:xfrm>
                <a:off x="76200" y="57150"/>
                <a:ext cx="660400" cy="679450"/>
              </a:xfrm>
              <a:prstGeom prst="rect">
                <a:avLst/>
              </a:prstGeom>
            </p:spPr>
            <p:txBody>
              <a:bodyPr lIns="50800" tIns="50800" rIns="50800" bIns="50800" rtlCol="0" anchor="ctr"/>
              <a:lstStyle/>
              <a:p>
                <a:pPr algn="ctr">
                  <a:lnSpc>
                    <a:spcPts val="926"/>
                  </a:lnSpc>
                </a:pPr>
                <a:endParaRPr/>
              </a:p>
            </p:txBody>
          </p:sp>
        </p:grpSp>
        <p:grpSp>
          <p:nvGrpSpPr>
            <p:cNvPr id="14" name="Group 14"/>
            <p:cNvGrpSpPr/>
            <p:nvPr/>
          </p:nvGrpSpPr>
          <p:grpSpPr>
            <a:xfrm>
              <a:off x="458598" y="5662209"/>
              <a:ext cx="262418" cy="26241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id="16" name="TextBox 16"/>
              <p:cNvSpPr txBox="1"/>
              <p:nvPr/>
            </p:nvSpPr>
            <p:spPr>
              <a:xfrm>
                <a:off x="76200" y="57150"/>
                <a:ext cx="660400" cy="679450"/>
              </a:xfrm>
              <a:prstGeom prst="rect">
                <a:avLst/>
              </a:prstGeom>
            </p:spPr>
            <p:txBody>
              <a:bodyPr lIns="50800" tIns="50800" rIns="50800" bIns="50800" rtlCol="0" anchor="ctr"/>
              <a:lstStyle/>
              <a:p>
                <a:pPr algn="ctr">
                  <a:lnSpc>
                    <a:spcPts val="926"/>
                  </a:lnSpc>
                </a:pPr>
                <a:endParaRPr/>
              </a:p>
            </p:txBody>
          </p:sp>
        </p:grpSp>
        <p:grpSp>
          <p:nvGrpSpPr>
            <p:cNvPr id="17" name="Group 17"/>
            <p:cNvGrpSpPr/>
            <p:nvPr/>
          </p:nvGrpSpPr>
          <p:grpSpPr>
            <a:xfrm>
              <a:off x="458598" y="4394551"/>
              <a:ext cx="262418" cy="26241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id="19" name="TextBox 19"/>
              <p:cNvSpPr txBox="1"/>
              <p:nvPr/>
            </p:nvSpPr>
            <p:spPr>
              <a:xfrm>
                <a:off x="76200" y="57150"/>
                <a:ext cx="660400" cy="679450"/>
              </a:xfrm>
              <a:prstGeom prst="rect">
                <a:avLst/>
              </a:prstGeom>
            </p:spPr>
            <p:txBody>
              <a:bodyPr lIns="50800" tIns="50800" rIns="50800" bIns="50800" rtlCol="0" anchor="ctr"/>
              <a:lstStyle/>
              <a:p>
                <a:pPr algn="ctr">
                  <a:lnSpc>
                    <a:spcPts val="926"/>
                  </a:lnSpc>
                </a:pPr>
                <a:endParaRPr/>
              </a:p>
            </p:txBody>
          </p:sp>
        </p:grpSp>
        <p:grpSp>
          <p:nvGrpSpPr>
            <p:cNvPr id="20" name="Group 20"/>
            <p:cNvGrpSpPr/>
            <p:nvPr/>
          </p:nvGrpSpPr>
          <p:grpSpPr>
            <a:xfrm>
              <a:off x="458598" y="3126892"/>
              <a:ext cx="262418" cy="26241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id="22" name="TextBox 22"/>
              <p:cNvSpPr txBox="1"/>
              <p:nvPr/>
            </p:nvSpPr>
            <p:spPr>
              <a:xfrm>
                <a:off x="76200" y="57150"/>
                <a:ext cx="660400" cy="679450"/>
              </a:xfrm>
              <a:prstGeom prst="rect">
                <a:avLst/>
              </a:prstGeom>
            </p:spPr>
            <p:txBody>
              <a:bodyPr lIns="50800" tIns="50800" rIns="50800" bIns="50800" rtlCol="0" anchor="ctr"/>
              <a:lstStyle/>
              <a:p>
                <a:pPr algn="ctr">
                  <a:lnSpc>
                    <a:spcPts val="926"/>
                  </a:lnSpc>
                </a:pPr>
                <a:endParaRPr/>
              </a:p>
            </p:txBody>
          </p:sp>
        </p:grpSp>
      </p:grpSp>
      <p:grpSp>
        <p:nvGrpSpPr>
          <p:cNvPr id="23" name="Group 23"/>
          <p:cNvGrpSpPr/>
          <p:nvPr/>
        </p:nvGrpSpPr>
        <p:grpSpPr>
          <a:xfrm>
            <a:off x="4801834" y="4158908"/>
            <a:ext cx="6054289" cy="5099392"/>
            <a:chOff x="0" y="0"/>
            <a:chExt cx="8072386" cy="6799190"/>
          </a:xfrm>
        </p:grpSpPr>
        <p:grpSp>
          <p:nvGrpSpPr>
            <p:cNvPr id="24" name="Group 24"/>
            <p:cNvGrpSpPr/>
            <p:nvPr/>
          </p:nvGrpSpPr>
          <p:grpSpPr>
            <a:xfrm>
              <a:off x="0" y="0"/>
              <a:ext cx="8072386" cy="6799190"/>
              <a:chOff x="0" y="0"/>
              <a:chExt cx="9917397" cy="8353202"/>
            </a:xfrm>
          </p:grpSpPr>
          <p:sp>
            <p:nvSpPr>
              <p:cNvPr id="25" name="Freeform 25"/>
              <p:cNvSpPr/>
              <p:nvPr/>
            </p:nvSpPr>
            <p:spPr>
              <a:xfrm>
                <a:off x="0" y="-2540"/>
                <a:ext cx="9917397" cy="8355742"/>
              </a:xfrm>
              <a:custGeom>
                <a:avLst/>
                <a:gdLst/>
                <a:ahLst/>
                <a:cxnLst/>
                <a:rect l="l" t="t" r="r" b="b"/>
                <a:pathLst>
                  <a:path w="9917397" h="8355742">
                    <a:moveTo>
                      <a:pt x="9914857" y="1722302"/>
                    </a:moveTo>
                    <a:lnTo>
                      <a:pt x="9917397" y="1664596"/>
                    </a:lnTo>
                    <a:lnTo>
                      <a:pt x="9911047" y="1679022"/>
                    </a:lnTo>
                    <a:lnTo>
                      <a:pt x="9911047" y="1587655"/>
                    </a:lnTo>
                    <a:cubicBezTo>
                      <a:pt x="9911047" y="1582846"/>
                      <a:pt x="9909777" y="1568420"/>
                      <a:pt x="9908507" y="1549184"/>
                    </a:cubicBezTo>
                    <a:lnTo>
                      <a:pt x="9908507" y="1539567"/>
                    </a:lnTo>
                    <a:lnTo>
                      <a:pt x="9907237" y="1539567"/>
                    </a:lnTo>
                    <a:cubicBezTo>
                      <a:pt x="9905967" y="1520332"/>
                      <a:pt x="9902157" y="1520332"/>
                      <a:pt x="9900887" y="1520332"/>
                    </a:cubicBezTo>
                    <a:cubicBezTo>
                      <a:pt x="9900887" y="1366449"/>
                      <a:pt x="9902157" y="1207759"/>
                      <a:pt x="9903427" y="1053877"/>
                    </a:cubicBezTo>
                    <a:cubicBezTo>
                      <a:pt x="9903427" y="1010597"/>
                      <a:pt x="9904697" y="972127"/>
                      <a:pt x="9904697" y="928848"/>
                    </a:cubicBezTo>
                    <a:lnTo>
                      <a:pt x="9908507" y="928848"/>
                    </a:lnTo>
                    <a:lnTo>
                      <a:pt x="9908507" y="847090"/>
                    </a:lnTo>
                    <a:lnTo>
                      <a:pt x="9912317" y="847090"/>
                    </a:lnTo>
                    <a:lnTo>
                      <a:pt x="9912317" y="816610"/>
                    </a:lnTo>
                    <a:cubicBezTo>
                      <a:pt x="9914857" y="781050"/>
                      <a:pt x="9917397" y="726440"/>
                      <a:pt x="9914857" y="692150"/>
                    </a:cubicBezTo>
                    <a:cubicBezTo>
                      <a:pt x="9916127" y="674370"/>
                      <a:pt x="9913587" y="652780"/>
                      <a:pt x="9912317" y="641350"/>
                    </a:cubicBezTo>
                    <a:lnTo>
                      <a:pt x="9913587" y="641350"/>
                    </a:lnTo>
                    <a:lnTo>
                      <a:pt x="9909777" y="542290"/>
                    </a:lnTo>
                    <a:lnTo>
                      <a:pt x="9911047" y="541020"/>
                    </a:lnTo>
                    <a:lnTo>
                      <a:pt x="9911047" y="537210"/>
                    </a:lnTo>
                    <a:cubicBezTo>
                      <a:pt x="9911047" y="502920"/>
                      <a:pt x="9909777" y="468630"/>
                      <a:pt x="9909777" y="431800"/>
                    </a:cubicBezTo>
                    <a:cubicBezTo>
                      <a:pt x="9907237" y="361950"/>
                      <a:pt x="9905967" y="290830"/>
                      <a:pt x="9912317" y="213360"/>
                    </a:cubicBezTo>
                    <a:lnTo>
                      <a:pt x="9912317" y="207010"/>
                    </a:lnTo>
                    <a:cubicBezTo>
                      <a:pt x="9911047" y="191770"/>
                      <a:pt x="9911047" y="176530"/>
                      <a:pt x="9911047" y="158750"/>
                    </a:cubicBezTo>
                    <a:lnTo>
                      <a:pt x="9911047" y="80010"/>
                    </a:lnTo>
                    <a:lnTo>
                      <a:pt x="9916127" y="59690"/>
                    </a:lnTo>
                    <a:lnTo>
                      <a:pt x="9916127" y="8890"/>
                    </a:lnTo>
                    <a:lnTo>
                      <a:pt x="9909777" y="8890"/>
                    </a:lnTo>
                    <a:cubicBezTo>
                      <a:pt x="9871677" y="8890"/>
                      <a:pt x="9815797" y="7620"/>
                      <a:pt x="9800557" y="7620"/>
                    </a:cubicBezTo>
                    <a:cubicBezTo>
                      <a:pt x="9772617" y="7620"/>
                      <a:pt x="9757377" y="7620"/>
                      <a:pt x="9749757" y="8890"/>
                    </a:cubicBezTo>
                    <a:cubicBezTo>
                      <a:pt x="9716737" y="0"/>
                      <a:pt x="9637997" y="1270"/>
                      <a:pt x="9561797" y="3810"/>
                    </a:cubicBezTo>
                    <a:cubicBezTo>
                      <a:pt x="9523697" y="5080"/>
                      <a:pt x="9486867" y="5080"/>
                      <a:pt x="9461467" y="3810"/>
                    </a:cubicBezTo>
                    <a:lnTo>
                      <a:pt x="9457657" y="3810"/>
                    </a:lnTo>
                    <a:lnTo>
                      <a:pt x="9455117" y="10160"/>
                    </a:lnTo>
                    <a:cubicBezTo>
                      <a:pt x="9404317" y="10160"/>
                      <a:pt x="9354787" y="11430"/>
                      <a:pt x="9290017" y="13970"/>
                    </a:cubicBezTo>
                    <a:lnTo>
                      <a:pt x="9278587" y="13970"/>
                    </a:lnTo>
                    <a:lnTo>
                      <a:pt x="9279857" y="16510"/>
                    </a:lnTo>
                    <a:lnTo>
                      <a:pt x="9246837" y="16510"/>
                    </a:lnTo>
                    <a:lnTo>
                      <a:pt x="9246837" y="21590"/>
                    </a:lnTo>
                    <a:cubicBezTo>
                      <a:pt x="9223977" y="21590"/>
                      <a:pt x="9199847" y="20320"/>
                      <a:pt x="9173177" y="19050"/>
                    </a:cubicBezTo>
                    <a:cubicBezTo>
                      <a:pt x="9150317" y="17780"/>
                      <a:pt x="9127457" y="17780"/>
                      <a:pt x="9104597" y="16510"/>
                    </a:cubicBezTo>
                    <a:lnTo>
                      <a:pt x="9104597" y="15240"/>
                    </a:lnTo>
                    <a:cubicBezTo>
                      <a:pt x="9096977" y="13970"/>
                      <a:pt x="9088087" y="13970"/>
                      <a:pt x="9080467" y="12700"/>
                    </a:cubicBezTo>
                    <a:lnTo>
                      <a:pt x="9079197" y="44450"/>
                    </a:lnTo>
                    <a:lnTo>
                      <a:pt x="9075387" y="44450"/>
                    </a:lnTo>
                    <a:lnTo>
                      <a:pt x="9075387" y="13970"/>
                    </a:lnTo>
                    <a:cubicBezTo>
                      <a:pt x="8892546" y="10160"/>
                      <a:pt x="8648760" y="12700"/>
                      <a:pt x="8410921" y="15240"/>
                    </a:cubicBezTo>
                    <a:cubicBezTo>
                      <a:pt x="8167136" y="17780"/>
                      <a:pt x="7935244" y="20320"/>
                      <a:pt x="7721189" y="16510"/>
                    </a:cubicBezTo>
                    <a:cubicBezTo>
                      <a:pt x="7620108" y="17780"/>
                      <a:pt x="7542810" y="17780"/>
                      <a:pt x="7477405" y="16510"/>
                    </a:cubicBezTo>
                    <a:lnTo>
                      <a:pt x="7477405" y="15240"/>
                    </a:lnTo>
                    <a:lnTo>
                      <a:pt x="7275241" y="12700"/>
                    </a:lnTo>
                    <a:lnTo>
                      <a:pt x="7275241" y="16510"/>
                    </a:lnTo>
                    <a:cubicBezTo>
                      <a:pt x="7209836" y="16510"/>
                      <a:pt x="7138484" y="17780"/>
                      <a:pt x="7061187" y="17780"/>
                    </a:cubicBezTo>
                    <a:lnTo>
                      <a:pt x="7013619" y="12700"/>
                    </a:lnTo>
                    <a:lnTo>
                      <a:pt x="6983889" y="12700"/>
                    </a:lnTo>
                    <a:cubicBezTo>
                      <a:pt x="6906592" y="11430"/>
                      <a:pt x="6870916" y="11430"/>
                      <a:pt x="6859023" y="19050"/>
                    </a:cubicBezTo>
                    <a:lnTo>
                      <a:pt x="6859023" y="21590"/>
                    </a:lnTo>
                    <a:cubicBezTo>
                      <a:pt x="6829293" y="22860"/>
                      <a:pt x="6799564" y="22860"/>
                      <a:pt x="6775780" y="24130"/>
                    </a:cubicBezTo>
                    <a:cubicBezTo>
                      <a:pt x="6716320" y="19050"/>
                      <a:pt x="6639023" y="20320"/>
                      <a:pt x="6549834" y="20320"/>
                    </a:cubicBezTo>
                    <a:cubicBezTo>
                      <a:pt x="6460644" y="21590"/>
                      <a:pt x="6365509" y="21590"/>
                      <a:pt x="6300103" y="16510"/>
                    </a:cubicBezTo>
                    <a:lnTo>
                      <a:pt x="6294157" y="15240"/>
                    </a:lnTo>
                    <a:lnTo>
                      <a:pt x="6282265" y="15240"/>
                    </a:lnTo>
                    <a:cubicBezTo>
                      <a:pt x="6252535" y="16510"/>
                      <a:pt x="6133616" y="17780"/>
                      <a:pt x="6020642" y="19050"/>
                    </a:cubicBezTo>
                    <a:cubicBezTo>
                      <a:pt x="5913615" y="20320"/>
                      <a:pt x="5794695" y="21590"/>
                      <a:pt x="5699559" y="22860"/>
                    </a:cubicBezTo>
                    <a:cubicBezTo>
                      <a:pt x="5681722" y="20320"/>
                      <a:pt x="5646046" y="19050"/>
                      <a:pt x="5604425" y="19050"/>
                    </a:cubicBezTo>
                    <a:cubicBezTo>
                      <a:pt x="5467667" y="20320"/>
                      <a:pt x="5313071" y="21590"/>
                      <a:pt x="5122800" y="21590"/>
                    </a:cubicBezTo>
                    <a:lnTo>
                      <a:pt x="5116855" y="20320"/>
                    </a:lnTo>
                    <a:lnTo>
                      <a:pt x="5087126" y="21590"/>
                    </a:lnTo>
                    <a:cubicBezTo>
                      <a:pt x="4962260" y="21590"/>
                      <a:pt x="4837394" y="20320"/>
                      <a:pt x="4712529" y="20320"/>
                    </a:cubicBezTo>
                    <a:lnTo>
                      <a:pt x="4712529" y="17780"/>
                    </a:lnTo>
                    <a:cubicBezTo>
                      <a:pt x="4676853" y="19050"/>
                      <a:pt x="4641178" y="19050"/>
                      <a:pt x="4611448" y="20320"/>
                    </a:cubicBezTo>
                    <a:lnTo>
                      <a:pt x="4563880" y="20320"/>
                    </a:lnTo>
                    <a:cubicBezTo>
                      <a:pt x="4272528" y="19050"/>
                      <a:pt x="3969283" y="17780"/>
                      <a:pt x="3660092" y="17780"/>
                    </a:cubicBezTo>
                    <a:lnTo>
                      <a:pt x="3648201" y="17780"/>
                    </a:lnTo>
                    <a:lnTo>
                      <a:pt x="3630363" y="22860"/>
                    </a:lnTo>
                    <a:lnTo>
                      <a:pt x="3630363" y="27940"/>
                    </a:lnTo>
                    <a:lnTo>
                      <a:pt x="3618471" y="27940"/>
                    </a:lnTo>
                    <a:lnTo>
                      <a:pt x="3249820" y="16510"/>
                    </a:lnTo>
                    <a:cubicBezTo>
                      <a:pt x="3196307" y="16510"/>
                      <a:pt x="3166577" y="19050"/>
                      <a:pt x="3130901" y="20320"/>
                    </a:cubicBezTo>
                    <a:cubicBezTo>
                      <a:pt x="3077388" y="22860"/>
                      <a:pt x="3029820" y="26670"/>
                      <a:pt x="2875225" y="21590"/>
                    </a:cubicBezTo>
                    <a:lnTo>
                      <a:pt x="2875225" y="24130"/>
                    </a:lnTo>
                    <a:lnTo>
                      <a:pt x="2500629" y="24130"/>
                    </a:lnTo>
                    <a:cubicBezTo>
                      <a:pt x="2066573" y="24130"/>
                      <a:pt x="1567112" y="24130"/>
                      <a:pt x="1180624" y="19050"/>
                    </a:cubicBezTo>
                    <a:lnTo>
                      <a:pt x="1020082" y="17780"/>
                    </a:lnTo>
                    <a:lnTo>
                      <a:pt x="1085488" y="24130"/>
                    </a:lnTo>
                    <a:lnTo>
                      <a:pt x="1049812" y="24130"/>
                    </a:lnTo>
                    <a:cubicBezTo>
                      <a:pt x="89521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6333"/>
                      <a:pt x="6350" y="914421"/>
                      <a:pt x="6350" y="1126009"/>
                    </a:cubicBezTo>
                    <a:lnTo>
                      <a:pt x="10160" y="1126009"/>
                    </a:lnTo>
                    <a:lnTo>
                      <a:pt x="10160" y="1150053"/>
                    </a:lnTo>
                    <a:lnTo>
                      <a:pt x="19050" y="1154862"/>
                    </a:lnTo>
                    <a:lnTo>
                      <a:pt x="19050" y="1222185"/>
                    </a:lnTo>
                    <a:lnTo>
                      <a:pt x="12700" y="1222185"/>
                    </a:lnTo>
                    <a:lnTo>
                      <a:pt x="16510" y="1414537"/>
                    </a:lnTo>
                    <a:lnTo>
                      <a:pt x="16510" y="1443390"/>
                    </a:lnTo>
                    <a:cubicBezTo>
                      <a:pt x="13970" y="1621317"/>
                      <a:pt x="10160" y="1804051"/>
                      <a:pt x="16510" y="1929080"/>
                    </a:cubicBezTo>
                    <a:cubicBezTo>
                      <a:pt x="16510" y="1938698"/>
                      <a:pt x="16510" y="1943507"/>
                      <a:pt x="15240" y="1948316"/>
                    </a:cubicBezTo>
                    <a:lnTo>
                      <a:pt x="12700" y="1953124"/>
                    </a:lnTo>
                    <a:lnTo>
                      <a:pt x="12700" y="1972360"/>
                    </a:lnTo>
                    <a:cubicBezTo>
                      <a:pt x="13970" y="2020448"/>
                      <a:pt x="13970" y="2092580"/>
                      <a:pt x="15240" y="2169521"/>
                    </a:cubicBezTo>
                    <a:cubicBezTo>
                      <a:pt x="16510" y="2323403"/>
                      <a:pt x="19050" y="2496520"/>
                      <a:pt x="21590" y="2578270"/>
                    </a:cubicBezTo>
                    <a:cubicBezTo>
                      <a:pt x="21590" y="2587888"/>
                      <a:pt x="20320" y="2597505"/>
                      <a:pt x="20320" y="2602314"/>
                    </a:cubicBezTo>
                    <a:cubicBezTo>
                      <a:pt x="20320" y="2607123"/>
                      <a:pt x="19050" y="2611932"/>
                      <a:pt x="19050" y="2616741"/>
                    </a:cubicBezTo>
                    <a:lnTo>
                      <a:pt x="21590" y="2616741"/>
                    </a:lnTo>
                    <a:lnTo>
                      <a:pt x="21590" y="2621549"/>
                    </a:lnTo>
                    <a:cubicBezTo>
                      <a:pt x="15240" y="2732152"/>
                      <a:pt x="17780" y="2962975"/>
                      <a:pt x="20320" y="3169754"/>
                    </a:cubicBezTo>
                    <a:cubicBezTo>
                      <a:pt x="21590" y="3323637"/>
                      <a:pt x="24130" y="3515988"/>
                      <a:pt x="20320" y="3554459"/>
                    </a:cubicBezTo>
                    <a:lnTo>
                      <a:pt x="16510" y="3554459"/>
                    </a:lnTo>
                    <a:lnTo>
                      <a:pt x="17780" y="3924737"/>
                    </a:lnTo>
                    <a:lnTo>
                      <a:pt x="11430" y="3924737"/>
                    </a:lnTo>
                    <a:cubicBezTo>
                      <a:pt x="11430" y="3968017"/>
                      <a:pt x="10160" y="4006487"/>
                      <a:pt x="10160" y="4044958"/>
                    </a:cubicBezTo>
                    <a:lnTo>
                      <a:pt x="8890" y="4040149"/>
                    </a:lnTo>
                    <a:lnTo>
                      <a:pt x="10160" y="4097855"/>
                    </a:lnTo>
                    <a:lnTo>
                      <a:pt x="10160" y="4112282"/>
                    </a:lnTo>
                    <a:lnTo>
                      <a:pt x="13970" y="4472943"/>
                    </a:lnTo>
                    <a:lnTo>
                      <a:pt x="21590" y="4472943"/>
                    </a:lnTo>
                    <a:cubicBezTo>
                      <a:pt x="22860" y="4496987"/>
                      <a:pt x="22860" y="4521031"/>
                      <a:pt x="24130" y="4540266"/>
                    </a:cubicBezTo>
                    <a:lnTo>
                      <a:pt x="22860" y="4535457"/>
                    </a:lnTo>
                    <a:lnTo>
                      <a:pt x="21590" y="4612398"/>
                    </a:lnTo>
                    <a:cubicBezTo>
                      <a:pt x="20320" y="4689339"/>
                      <a:pt x="20320" y="4751853"/>
                      <a:pt x="20320" y="4809559"/>
                    </a:cubicBezTo>
                    <a:cubicBezTo>
                      <a:pt x="17780" y="4838412"/>
                      <a:pt x="15240" y="4867265"/>
                      <a:pt x="13970" y="4900927"/>
                    </a:cubicBezTo>
                    <a:lnTo>
                      <a:pt x="12700" y="4915353"/>
                    </a:lnTo>
                    <a:lnTo>
                      <a:pt x="12700" y="4924971"/>
                    </a:lnTo>
                    <a:cubicBezTo>
                      <a:pt x="13970" y="4929780"/>
                      <a:pt x="15240" y="4949015"/>
                      <a:pt x="16510" y="5035573"/>
                    </a:cubicBezTo>
                    <a:cubicBezTo>
                      <a:pt x="16510" y="5150985"/>
                      <a:pt x="19050" y="5247161"/>
                      <a:pt x="22860" y="5396234"/>
                    </a:cubicBezTo>
                    <a:lnTo>
                      <a:pt x="12700" y="5535690"/>
                    </a:lnTo>
                    <a:cubicBezTo>
                      <a:pt x="8890" y="5588587"/>
                      <a:pt x="8890" y="5603014"/>
                      <a:pt x="8890" y="5627058"/>
                    </a:cubicBezTo>
                    <a:cubicBezTo>
                      <a:pt x="8890" y="5646293"/>
                      <a:pt x="8890" y="5675146"/>
                      <a:pt x="5080" y="5756895"/>
                    </a:cubicBezTo>
                    <a:lnTo>
                      <a:pt x="8890" y="5761704"/>
                    </a:lnTo>
                    <a:cubicBezTo>
                      <a:pt x="10160" y="5790557"/>
                      <a:pt x="10160" y="5901160"/>
                      <a:pt x="10160" y="5973292"/>
                    </a:cubicBezTo>
                    <a:cubicBezTo>
                      <a:pt x="10160" y="6117556"/>
                      <a:pt x="10160" y="6170453"/>
                      <a:pt x="12700" y="6184880"/>
                    </a:cubicBezTo>
                    <a:cubicBezTo>
                      <a:pt x="10160" y="6252203"/>
                      <a:pt x="8890" y="6314718"/>
                      <a:pt x="8890" y="6382041"/>
                    </a:cubicBezTo>
                    <a:cubicBezTo>
                      <a:pt x="7620" y="6458982"/>
                      <a:pt x="7620" y="6540732"/>
                      <a:pt x="2540" y="6641717"/>
                    </a:cubicBezTo>
                    <a:lnTo>
                      <a:pt x="0" y="6699423"/>
                    </a:lnTo>
                    <a:lnTo>
                      <a:pt x="6350" y="6684996"/>
                    </a:lnTo>
                    <a:lnTo>
                      <a:pt x="6350" y="6776364"/>
                    </a:lnTo>
                    <a:cubicBezTo>
                      <a:pt x="6350" y="6781173"/>
                      <a:pt x="7620" y="6795598"/>
                      <a:pt x="8890" y="6814834"/>
                    </a:cubicBezTo>
                    <a:lnTo>
                      <a:pt x="8890" y="6824452"/>
                    </a:lnTo>
                    <a:lnTo>
                      <a:pt x="10160" y="6824452"/>
                    </a:lnTo>
                    <a:cubicBezTo>
                      <a:pt x="11430" y="6843687"/>
                      <a:pt x="15240" y="6843687"/>
                      <a:pt x="16510" y="6843687"/>
                    </a:cubicBezTo>
                    <a:cubicBezTo>
                      <a:pt x="16510" y="6997570"/>
                      <a:pt x="15240" y="7156259"/>
                      <a:pt x="13970" y="7310142"/>
                    </a:cubicBezTo>
                    <a:cubicBezTo>
                      <a:pt x="13970" y="7353422"/>
                      <a:pt x="12700" y="7391892"/>
                      <a:pt x="12700" y="7435171"/>
                    </a:cubicBezTo>
                    <a:lnTo>
                      <a:pt x="8890" y="7435171"/>
                    </a:lnTo>
                    <a:lnTo>
                      <a:pt x="8890" y="7508652"/>
                    </a:lnTo>
                    <a:lnTo>
                      <a:pt x="6350" y="7508652"/>
                    </a:lnTo>
                    <a:lnTo>
                      <a:pt x="6350" y="7539131"/>
                    </a:lnTo>
                    <a:cubicBezTo>
                      <a:pt x="3810" y="7574692"/>
                      <a:pt x="1270" y="7629302"/>
                      <a:pt x="3810" y="7663592"/>
                    </a:cubicBezTo>
                    <a:cubicBezTo>
                      <a:pt x="2540" y="7681371"/>
                      <a:pt x="5080" y="7702961"/>
                      <a:pt x="6350" y="7714392"/>
                    </a:cubicBezTo>
                    <a:lnTo>
                      <a:pt x="5080" y="7714392"/>
                    </a:lnTo>
                    <a:lnTo>
                      <a:pt x="8890" y="7813452"/>
                    </a:lnTo>
                    <a:lnTo>
                      <a:pt x="7620" y="7814721"/>
                    </a:lnTo>
                    <a:lnTo>
                      <a:pt x="7620" y="7818531"/>
                    </a:lnTo>
                    <a:cubicBezTo>
                      <a:pt x="7620" y="7852821"/>
                      <a:pt x="8890" y="7887111"/>
                      <a:pt x="8890" y="7923942"/>
                    </a:cubicBezTo>
                    <a:cubicBezTo>
                      <a:pt x="11430" y="7993792"/>
                      <a:pt x="12700" y="8064911"/>
                      <a:pt x="6350" y="8142381"/>
                    </a:cubicBezTo>
                    <a:lnTo>
                      <a:pt x="6350" y="8148731"/>
                    </a:lnTo>
                    <a:cubicBezTo>
                      <a:pt x="7620" y="8163971"/>
                      <a:pt x="7620" y="8179211"/>
                      <a:pt x="7620" y="8196992"/>
                    </a:cubicBezTo>
                    <a:lnTo>
                      <a:pt x="7620" y="8275731"/>
                    </a:lnTo>
                    <a:lnTo>
                      <a:pt x="2540" y="8296052"/>
                    </a:lnTo>
                    <a:lnTo>
                      <a:pt x="2540" y="8346852"/>
                    </a:lnTo>
                    <a:lnTo>
                      <a:pt x="8890" y="8346852"/>
                    </a:lnTo>
                    <a:cubicBezTo>
                      <a:pt x="46990" y="8346852"/>
                      <a:pt x="102870" y="8348121"/>
                      <a:pt x="118110" y="8348121"/>
                    </a:cubicBezTo>
                    <a:cubicBezTo>
                      <a:pt x="146050" y="8348121"/>
                      <a:pt x="161290" y="8348121"/>
                      <a:pt x="168910" y="8346852"/>
                    </a:cubicBezTo>
                    <a:cubicBezTo>
                      <a:pt x="189230" y="8351931"/>
                      <a:pt x="227330" y="8353202"/>
                      <a:pt x="271780" y="8353202"/>
                    </a:cubicBezTo>
                    <a:cubicBezTo>
                      <a:pt x="298450" y="8353202"/>
                      <a:pt x="327660" y="8353202"/>
                      <a:pt x="356870" y="8351931"/>
                    </a:cubicBezTo>
                    <a:cubicBezTo>
                      <a:pt x="394970" y="8350661"/>
                      <a:pt x="431800" y="8350661"/>
                      <a:pt x="457200" y="8351931"/>
                    </a:cubicBezTo>
                    <a:lnTo>
                      <a:pt x="461010" y="8351931"/>
                    </a:lnTo>
                    <a:lnTo>
                      <a:pt x="463550" y="8345581"/>
                    </a:lnTo>
                    <a:cubicBezTo>
                      <a:pt x="514350" y="8345581"/>
                      <a:pt x="563880" y="8344311"/>
                      <a:pt x="628650" y="8341771"/>
                    </a:cubicBezTo>
                    <a:lnTo>
                      <a:pt x="640080" y="8341771"/>
                    </a:lnTo>
                    <a:lnTo>
                      <a:pt x="638810" y="8339231"/>
                    </a:lnTo>
                    <a:lnTo>
                      <a:pt x="671830" y="8339231"/>
                    </a:lnTo>
                    <a:lnTo>
                      <a:pt x="671830" y="8334152"/>
                    </a:lnTo>
                    <a:cubicBezTo>
                      <a:pt x="694690" y="8334152"/>
                      <a:pt x="718820" y="8335421"/>
                      <a:pt x="745490" y="8336692"/>
                    </a:cubicBezTo>
                    <a:cubicBezTo>
                      <a:pt x="763270" y="8337961"/>
                      <a:pt x="781050" y="8337961"/>
                      <a:pt x="798830" y="8339231"/>
                    </a:cubicBezTo>
                    <a:lnTo>
                      <a:pt x="798830" y="8350661"/>
                    </a:lnTo>
                    <a:lnTo>
                      <a:pt x="1168731" y="8350661"/>
                    </a:lnTo>
                    <a:cubicBezTo>
                      <a:pt x="1281705" y="8350661"/>
                      <a:pt x="1388732" y="8349392"/>
                      <a:pt x="1501706" y="8348121"/>
                    </a:cubicBezTo>
                    <a:cubicBezTo>
                      <a:pt x="1745490" y="8345581"/>
                      <a:pt x="1977383" y="8343042"/>
                      <a:pt x="2191438" y="8346852"/>
                    </a:cubicBezTo>
                    <a:cubicBezTo>
                      <a:pt x="2292520" y="8345581"/>
                      <a:pt x="2369817" y="8345581"/>
                      <a:pt x="2435223" y="8346852"/>
                    </a:cubicBezTo>
                    <a:lnTo>
                      <a:pt x="2435223" y="8348121"/>
                    </a:lnTo>
                    <a:lnTo>
                      <a:pt x="2476845" y="8348121"/>
                    </a:lnTo>
                    <a:lnTo>
                      <a:pt x="2631440" y="8350661"/>
                    </a:lnTo>
                    <a:lnTo>
                      <a:pt x="2631440" y="8346852"/>
                    </a:lnTo>
                    <a:cubicBezTo>
                      <a:pt x="2696845" y="8346852"/>
                      <a:pt x="2768197" y="8345581"/>
                      <a:pt x="2845495" y="8345581"/>
                    </a:cubicBezTo>
                    <a:lnTo>
                      <a:pt x="2899008" y="8351931"/>
                    </a:lnTo>
                    <a:lnTo>
                      <a:pt x="2934684" y="8351931"/>
                    </a:lnTo>
                    <a:cubicBezTo>
                      <a:pt x="3011982" y="8353202"/>
                      <a:pt x="3047657" y="8353202"/>
                      <a:pt x="3059550" y="8345581"/>
                    </a:cubicBezTo>
                    <a:lnTo>
                      <a:pt x="3059550" y="8343042"/>
                    </a:lnTo>
                    <a:cubicBezTo>
                      <a:pt x="3089279" y="8341771"/>
                      <a:pt x="3119009" y="8341771"/>
                      <a:pt x="3142793" y="8340502"/>
                    </a:cubicBezTo>
                    <a:cubicBezTo>
                      <a:pt x="3202253" y="8345581"/>
                      <a:pt x="3279550" y="8344311"/>
                      <a:pt x="3368740" y="8344311"/>
                    </a:cubicBezTo>
                    <a:cubicBezTo>
                      <a:pt x="3457929" y="8343042"/>
                      <a:pt x="3553065" y="8343042"/>
                      <a:pt x="3618470" y="8348121"/>
                    </a:cubicBezTo>
                    <a:lnTo>
                      <a:pt x="3624417" y="8349392"/>
                    </a:lnTo>
                    <a:lnTo>
                      <a:pt x="3636308" y="8349392"/>
                    </a:lnTo>
                    <a:cubicBezTo>
                      <a:pt x="3666038" y="8348121"/>
                      <a:pt x="3784958" y="8346852"/>
                      <a:pt x="3897931" y="8345581"/>
                    </a:cubicBezTo>
                    <a:cubicBezTo>
                      <a:pt x="4004958" y="8344311"/>
                      <a:pt x="4123878" y="8343042"/>
                      <a:pt x="4219013" y="8341771"/>
                    </a:cubicBezTo>
                    <a:cubicBezTo>
                      <a:pt x="4236851" y="8344311"/>
                      <a:pt x="4278473" y="8345581"/>
                      <a:pt x="4314149" y="8345581"/>
                    </a:cubicBezTo>
                    <a:cubicBezTo>
                      <a:pt x="4450906" y="8344311"/>
                      <a:pt x="4605501" y="8343042"/>
                      <a:pt x="4795772" y="8343042"/>
                    </a:cubicBezTo>
                    <a:lnTo>
                      <a:pt x="4801719" y="8344311"/>
                    </a:lnTo>
                    <a:lnTo>
                      <a:pt x="4831449" y="8343042"/>
                    </a:lnTo>
                    <a:cubicBezTo>
                      <a:pt x="4956313" y="8343042"/>
                      <a:pt x="5081179" y="8344311"/>
                      <a:pt x="5206044" y="8344311"/>
                    </a:cubicBezTo>
                    <a:lnTo>
                      <a:pt x="5206044" y="8346852"/>
                    </a:lnTo>
                    <a:lnTo>
                      <a:pt x="5307126" y="8344311"/>
                    </a:lnTo>
                    <a:lnTo>
                      <a:pt x="5354693" y="8344311"/>
                    </a:lnTo>
                    <a:cubicBezTo>
                      <a:pt x="5646046" y="8345581"/>
                      <a:pt x="5949290" y="8346852"/>
                      <a:pt x="6258481" y="8346852"/>
                    </a:cubicBezTo>
                    <a:lnTo>
                      <a:pt x="6270373" y="8346852"/>
                    </a:lnTo>
                    <a:lnTo>
                      <a:pt x="6288211" y="8341771"/>
                    </a:lnTo>
                    <a:lnTo>
                      <a:pt x="6288211" y="8336692"/>
                    </a:lnTo>
                    <a:lnTo>
                      <a:pt x="6300103" y="8336692"/>
                    </a:lnTo>
                    <a:lnTo>
                      <a:pt x="6668753" y="8348121"/>
                    </a:lnTo>
                    <a:cubicBezTo>
                      <a:pt x="6722266" y="8348121"/>
                      <a:pt x="6751996" y="8345581"/>
                      <a:pt x="6787672" y="8344311"/>
                    </a:cubicBezTo>
                    <a:cubicBezTo>
                      <a:pt x="6841186" y="8341771"/>
                      <a:pt x="6888753" y="8337961"/>
                      <a:pt x="7043348" y="8343042"/>
                    </a:cubicBezTo>
                    <a:lnTo>
                      <a:pt x="7043348" y="8340502"/>
                    </a:lnTo>
                    <a:lnTo>
                      <a:pt x="7411999" y="8340502"/>
                    </a:lnTo>
                    <a:cubicBezTo>
                      <a:pt x="7846054" y="8340502"/>
                      <a:pt x="8345515" y="8340502"/>
                      <a:pt x="8732003" y="8345581"/>
                    </a:cubicBezTo>
                    <a:lnTo>
                      <a:pt x="8892545" y="8346852"/>
                    </a:lnTo>
                    <a:lnTo>
                      <a:pt x="8827139" y="8340502"/>
                    </a:lnTo>
                    <a:lnTo>
                      <a:pt x="8862815" y="8340502"/>
                    </a:lnTo>
                    <a:cubicBezTo>
                      <a:pt x="9011464" y="8343042"/>
                      <a:pt x="9067767" y="8344311"/>
                      <a:pt x="9075387" y="8340502"/>
                    </a:cubicBezTo>
                    <a:lnTo>
                      <a:pt x="9075387" y="8341771"/>
                    </a:lnTo>
                    <a:cubicBezTo>
                      <a:pt x="9076657" y="8341771"/>
                      <a:pt x="9076657" y="8341771"/>
                      <a:pt x="9077927" y="8340502"/>
                    </a:cubicBezTo>
                    <a:cubicBezTo>
                      <a:pt x="9079197" y="8340502"/>
                      <a:pt x="9080467" y="8341771"/>
                      <a:pt x="9083007" y="8341771"/>
                    </a:cubicBezTo>
                    <a:lnTo>
                      <a:pt x="9083007" y="8348121"/>
                    </a:lnTo>
                    <a:cubicBezTo>
                      <a:pt x="9118567" y="8346852"/>
                      <a:pt x="9147777" y="8346852"/>
                      <a:pt x="9173177" y="8348121"/>
                    </a:cubicBezTo>
                    <a:cubicBezTo>
                      <a:pt x="9202387" y="8349392"/>
                      <a:pt x="9229057" y="8349392"/>
                      <a:pt x="9256997" y="8346852"/>
                    </a:cubicBezTo>
                    <a:cubicBezTo>
                      <a:pt x="9258267" y="8348121"/>
                      <a:pt x="9259537" y="8350661"/>
                      <a:pt x="9263347" y="8351931"/>
                    </a:cubicBezTo>
                    <a:lnTo>
                      <a:pt x="9265887" y="8351931"/>
                    </a:lnTo>
                    <a:cubicBezTo>
                      <a:pt x="9269697" y="8351931"/>
                      <a:pt x="9272237" y="8350661"/>
                      <a:pt x="9274777" y="8350661"/>
                    </a:cubicBezTo>
                    <a:lnTo>
                      <a:pt x="9274777" y="8355742"/>
                    </a:lnTo>
                    <a:cubicBezTo>
                      <a:pt x="9343357" y="8355742"/>
                      <a:pt x="9364947" y="8348121"/>
                      <a:pt x="9375107" y="8341771"/>
                    </a:cubicBezTo>
                    <a:cubicBezTo>
                      <a:pt x="9429717" y="8343042"/>
                      <a:pt x="9477977" y="8345581"/>
                      <a:pt x="9524967" y="8349392"/>
                    </a:cubicBezTo>
                    <a:lnTo>
                      <a:pt x="9524967" y="8344311"/>
                    </a:lnTo>
                    <a:lnTo>
                      <a:pt x="9542747" y="8344311"/>
                    </a:lnTo>
                    <a:lnTo>
                      <a:pt x="9542747" y="8340502"/>
                    </a:lnTo>
                    <a:lnTo>
                      <a:pt x="9617677" y="8340502"/>
                    </a:lnTo>
                    <a:lnTo>
                      <a:pt x="9664667" y="8343042"/>
                    </a:lnTo>
                    <a:lnTo>
                      <a:pt x="9665937" y="8343042"/>
                    </a:lnTo>
                    <a:cubicBezTo>
                      <a:pt x="9676097" y="8339231"/>
                      <a:pt x="9710387" y="8339231"/>
                      <a:pt x="9742137" y="8339231"/>
                    </a:cubicBezTo>
                    <a:cubicBezTo>
                      <a:pt x="9770077" y="8339231"/>
                      <a:pt x="9795477" y="8339231"/>
                      <a:pt x="9806907" y="8336692"/>
                    </a:cubicBezTo>
                    <a:lnTo>
                      <a:pt x="9870407" y="8336692"/>
                    </a:lnTo>
                    <a:lnTo>
                      <a:pt x="9870407" y="8330342"/>
                    </a:lnTo>
                    <a:lnTo>
                      <a:pt x="9886917" y="8330342"/>
                    </a:lnTo>
                    <a:lnTo>
                      <a:pt x="9886917" y="8323992"/>
                    </a:lnTo>
                    <a:cubicBezTo>
                      <a:pt x="9886917" y="8313831"/>
                      <a:pt x="9886917" y="8302402"/>
                      <a:pt x="9888187" y="8289702"/>
                    </a:cubicBezTo>
                    <a:lnTo>
                      <a:pt x="9888187" y="8277002"/>
                    </a:lnTo>
                    <a:cubicBezTo>
                      <a:pt x="9888187" y="8266842"/>
                      <a:pt x="9888187" y="8259221"/>
                      <a:pt x="9889457" y="8250331"/>
                    </a:cubicBezTo>
                    <a:lnTo>
                      <a:pt x="9890727" y="8233821"/>
                    </a:lnTo>
                    <a:cubicBezTo>
                      <a:pt x="9894537" y="8170321"/>
                      <a:pt x="9893267" y="8156352"/>
                      <a:pt x="9893267" y="8142381"/>
                    </a:cubicBezTo>
                    <a:cubicBezTo>
                      <a:pt x="9891997" y="8128411"/>
                      <a:pt x="9891997" y="8115711"/>
                      <a:pt x="9895807" y="8053482"/>
                    </a:cubicBezTo>
                    <a:lnTo>
                      <a:pt x="9897077" y="8035702"/>
                    </a:lnTo>
                    <a:lnTo>
                      <a:pt x="9885647" y="8048402"/>
                    </a:lnTo>
                    <a:cubicBezTo>
                      <a:pt x="9884377" y="8035702"/>
                      <a:pt x="9886917" y="8007761"/>
                      <a:pt x="9888187" y="7986171"/>
                    </a:cubicBezTo>
                    <a:cubicBezTo>
                      <a:pt x="9890727" y="7953152"/>
                      <a:pt x="9894537" y="7915052"/>
                      <a:pt x="9891997" y="7880761"/>
                    </a:cubicBezTo>
                    <a:lnTo>
                      <a:pt x="9900887" y="7908702"/>
                    </a:lnTo>
                    <a:lnTo>
                      <a:pt x="9899617" y="7861711"/>
                    </a:lnTo>
                    <a:cubicBezTo>
                      <a:pt x="9899617" y="7846471"/>
                      <a:pt x="9898347" y="7829961"/>
                      <a:pt x="9898347" y="7813452"/>
                    </a:cubicBezTo>
                    <a:cubicBezTo>
                      <a:pt x="9900887" y="7800752"/>
                      <a:pt x="9903427" y="7788052"/>
                      <a:pt x="9904697" y="7777892"/>
                    </a:cubicBezTo>
                    <a:lnTo>
                      <a:pt x="9909777" y="7777892"/>
                    </a:lnTo>
                    <a:cubicBezTo>
                      <a:pt x="9913587" y="7725821"/>
                      <a:pt x="9912317" y="7722011"/>
                      <a:pt x="9908507" y="7718202"/>
                    </a:cubicBezTo>
                    <a:cubicBezTo>
                      <a:pt x="9907237" y="7716932"/>
                      <a:pt x="9904697" y="7715661"/>
                      <a:pt x="9903427" y="7715661"/>
                    </a:cubicBezTo>
                    <a:cubicBezTo>
                      <a:pt x="9902157" y="7713121"/>
                      <a:pt x="9900887" y="7706771"/>
                      <a:pt x="9900887" y="7690261"/>
                    </a:cubicBezTo>
                    <a:cubicBezTo>
                      <a:pt x="9902157" y="7690261"/>
                      <a:pt x="9903427" y="7690261"/>
                      <a:pt x="9905967" y="7688992"/>
                    </a:cubicBezTo>
                    <a:cubicBezTo>
                      <a:pt x="9911047" y="7686452"/>
                      <a:pt x="9912317" y="7680102"/>
                      <a:pt x="9912317" y="7653432"/>
                    </a:cubicBezTo>
                    <a:cubicBezTo>
                      <a:pt x="9913587" y="7643271"/>
                      <a:pt x="9912317" y="7617871"/>
                      <a:pt x="9909777" y="7586121"/>
                    </a:cubicBezTo>
                    <a:cubicBezTo>
                      <a:pt x="9908507" y="7565802"/>
                      <a:pt x="9907237" y="7542942"/>
                      <a:pt x="9905967" y="7520082"/>
                    </a:cubicBezTo>
                    <a:lnTo>
                      <a:pt x="9905967" y="7497221"/>
                    </a:lnTo>
                    <a:cubicBezTo>
                      <a:pt x="9911047" y="7483259"/>
                      <a:pt x="9912317" y="7420745"/>
                      <a:pt x="9911047" y="7238010"/>
                    </a:cubicBezTo>
                    <a:lnTo>
                      <a:pt x="9907237" y="7238010"/>
                    </a:lnTo>
                    <a:lnTo>
                      <a:pt x="9907237" y="7213966"/>
                    </a:lnTo>
                    <a:lnTo>
                      <a:pt x="9898347" y="7209157"/>
                    </a:lnTo>
                    <a:lnTo>
                      <a:pt x="9898347" y="7141834"/>
                    </a:lnTo>
                    <a:lnTo>
                      <a:pt x="9904697" y="7141834"/>
                    </a:lnTo>
                    <a:lnTo>
                      <a:pt x="9900887" y="6949481"/>
                    </a:lnTo>
                    <a:lnTo>
                      <a:pt x="9900887" y="6920628"/>
                    </a:lnTo>
                    <a:cubicBezTo>
                      <a:pt x="9903427" y="6742702"/>
                      <a:pt x="9907237" y="6559967"/>
                      <a:pt x="9900887" y="6434938"/>
                    </a:cubicBezTo>
                    <a:cubicBezTo>
                      <a:pt x="9900887" y="6425321"/>
                      <a:pt x="9900887" y="6420512"/>
                      <a:pt x="9902157" y="6415703"/>
                    </a:cubicBezTo>
                    <a:lnTo>
                      <a:pt x="9904697" y="6410894"/>
                    </a:lnTo>
                    <a:lnTo>
                      <a:pt x="9904697" y="6391659"/>
                    </a:lnTo>
                    <a:cubicBezTo>
                      <a:pt x="9903427" y="6343570"/>
                      <a:pt x="9903427" y="6271438"/>
                      <a:pt x="9902157" y="6194498"/>
                    </a:cubicBezTo>
                    <a:cubicBezTo>
                      <a:pt x="9900887" y="6040616"/>
                      <a:pt x="9898347" y="5867498"/>
                      <a:pt x="9895807" y="5785749"/>
                    </a:cubicBezTo>
                    <a:cubicBezTo>
                      <a:pt x="9895807" y="5776131"/>
                      <a:pt x="9897077" y="5766513"/>
                      <a:pt x="9897077" y="5761705"/>
                    </a:cubicBezTo>
                    <a:cubicBezTo>
                      <a:pt x="9897077" y="5756895"/>
                      <a:pt x="9897077" y="5752087"/>
                      <a:pt x="9898347" y="5752087"/>
                    </a:cubicBezTo>
                    <a:lnTo>
                      <a:pt x="9893267" y="5742469"/>
                    </a:lnTo>
                    <a:lnTo>
                      <a:pt x="9899617" y="5747278"/>
                    </a:lnTo>
                    <a:lnTo>
                      <a:pt x="9900887" y="5742469"/>
                    </a:lnTo>
                    <a:lnTo>
                      <a:pt x="9900887" y="5737660"/>
                    </a:lnTo>
                    <a:cubicBezTo>
                      <a:pt x="9907237" y="5627058"/>
                      <a:pt x="9904697" y="5396234"/>
                      <a:pt x="9902157" y="5189456"/>
                    </a:cubicBezTo>
                    <a:cubicBezTo>
                      <a:pt x="9900887" y="5035573"/>
                      <a:pt x="9898347" y="4843221"/>
                      <a:pt x="9902157" y="4804750"/>
                    </a:cubicBezTo>
                    <a:lnTo>
                      <a:pt x="9905967" y="4804750"/>
                    </a:lnTo>
                    <a:lnTo>
                      <a:pt x="9904697" y="4434472"/>
                    </a:lnTo>
                    <a:lnTo>
                      <a:pt x="9911047" y="4434472"/>
                    </a:lnTo>
                    <a:cubicBezTo>
                      <a:pt x="9911047" y="4396001"/>
                      <a:pt x="9912317" y="4352722"/>
                      <a:pt x="9912317" y="4314252"/>
                    </a:cubicBezTo>
                    <a:lnTo>
                      <a:pt x="9913587" y="4323869"/>
                    </a:lnTo>
                    <a:lnTo>
                      <a:pt x="9912317" y="4261355"/>
                    </a:lnTo>
                    <a:lnTo>
                      <a:pt x="9912317" y="4251737"/>
                    </a:lnTo>
                    <a:lnTo>
                      <a:pt x="9908507" y="3891076"/>
                    </a:lnTo>
                    <a:lnTo>
                      <a:pt x="9900887" y="3891076"/>
                    </a:lnTo>
                    <a:cubicBezTo>
                      <a:pt x="9899617" y="3867032"/>
                      <a:pt x="9899617" y="3842988"/>
                      <a:pt x="9898347" y="3823753"/>
                    </a:cubicBezTo>
                    <a:lnTo>
                      <a:pt x="9899617" y="3828562"/>
                    </a:lnTo>
                    <a:lnTo>
                      <a:pt x="9900887" y="3751621"/>
                    </a:lnTo>
                    <a:cubicBezTo>
                      <a:pt x="9902157" y="3674680"/>
                      <a:pt x="9902157" y="3612165"/>
                      <a:pt x="9902157" y="3554460"/>
                    </a:cubicBezTo>
                    <a:cubicBezTo>
                      <a:pt x="9904697" y="3525607"/>
                      <a:pt x="9907237" y="3496754"/>
                      <a:pt x="9908507" y="3463092"/>
                    </a:cubicBezTo>
                    <a:lnTo>
                      <a:pt x="9909777" y="3448666"/>
                    </a:lnTo>
                    <a:lnTo>
                      <a:pt x="9905967" y="3439048"/>
                    </a:lnTo>
                    <a:cubicBezTo>
                      <a:pt x="9905967" y="3434239"/>
                      <a:pt x="9903427" y="3415004"/>
                      <a:pt x="9902157" y="3328446"/>
                    </a:cubicBezTo>
                    <a:cubicBezTo>
                      <a:pt x="9902157" y="3213034"/>
                      <a:pt x="9899617" y="3121666"/>
                      <a:pt x="9895807" y="2967785"/>
                    </a:cubicBezTo>
                    <a:lnTo>
                      <a:pt x="9905967" y="2828329"/>
                    </a:lnTo>
                    <a:cubicBezTo>
                      <a:pt x="9909777" y="2775432"/>
                      <a:pt x="9909777" y="2761005"/>
                      <a:pt x="9909777" y="2736961"/>
                    </a:cubicBezTo>
                    <a:cubicBezTo>
                      <a:pt x="9909777" y="2717726"/>
                      <a:pt x="9909777" y="2688873"/>
                      <a:pt x="9913587" y="2607123"/>
                    </a:cubicBezTo>
                    <a:lnTo>
                      <a:pt x="9909777" y="2602314"/>
                    </a:lnTo>
                    <a:cubicBezTo>
                      <a:pt x="9908507" y="2573462"/>
                      <a:pt x="9908507" y="2462859"/>
                      <a:pt x="9908507" y="2390727"/>
                    </a:cubicBezTo>
                    <a:cubicBezTo>
                      <a:pt x="9908507" y="2246462"/>
                      <a:pt x="9908507" y="2193565"/>
                      <a:pt x="9905967" y="2179139"/>
                    </a:cubicBezTo>
                    <a:cubicBezTo>
                      <a:pt x="9908507" y="2111816"/>
                      <a:pt x="9909777" y="2049301"/>
                      <a:pt x="9909777" y="1981978"/>
                    </a:cubicBezTo>
                    <a:cubicBezTo>
                      <a:pt x="9909777" y="1905037"/>
                      <a:pt x="9909777" y="1823287"/>
                      <a:pt x="9914857" y="1722302"/>
                    </a:cubicBezTo>
                    <a:close/>
                    <a:moveTo>
                      <a:pt x="27940" y="495300"/>
                    </a:moveTo>
                    <a:lnTo>
                      <a:pt x="27940" y="488950"/>
                    </a:lnTo>
                    <a:lnTo>
                      <a:pt x="29210" y="488950"/>
                    </a:lnTo>
                    <a:cubicBezTo>
                      <a:pt x="27940" y="491490"/>
                      <a:pt x="27940" y="492760"/>
                      <a:pt x="27940" y="495300"/>
                    </a:cubicBezTo>
                    <a:close/>
                    <a:moveTo>
                      <a:pt x="38100" y="7738521"/>
                    </a:moveTo>
                    <a:cubicBezTo>
                      <a:pt x="38100" y="7734711"/>
                      <a:pt x="36830" y="7732171"/>
                      <a:pt x="36830" y="7729632"/>
                    </a:cubicBezTo>
                    <a:lnTo>
                      <a:pt x="38100" y="7729632"/>
                    </a:lnTo>
                    <a:lnTo>
                      <a:pt x="38100" y="7738521"/>
                    </a:lnTo>
                    <a:close/>
                    <a:moveTo>
                      <a:pt x="9839927" y="546100"/>
                    </a:moveTo>
                    <a:lnTo>
                      <a:pt x="9841197" y="577850"/>
                    </a:lnTo>
                    <a:lnTo>
                      <a:pt x="9832307" y="563880"/>
                    </a:lnTo>
                    <a:lnTo>
                      <a:pt x="9834847" y="591820"/>
                    </a:lnTo>
                    <a:cubicBezTo>
                      <a:pt x="9839927" y="647700"/>
                      <a:pt x="9838657" y="669290"/>
                      <a:pt x="9837387" y="718820"/>
                    </a:cubicBezTo>
                    <a:lnTo>
                      <a:pt x="9836117" y="741680"/>
                    </a:lnTo>
                    <a:lnTo>
                      <a:pt x="9833577" y="762000"/>
                    </a:lnTo>
                    <a:cubicBezTo>
                      <a:pt x="9831037" y="786130"/>
                      <a:pt x="9831037" y="817880"/>
                      <a:pt x="9832307" y="843280"/>
                    </a:cubicBezTo>
                    <a:lnTo>
                      <a:pt x="9828497" y="843280"/>
                    </a:lnTo>
                    <a:lnTo>
                      <a:pt x="9828497" y="957700"/>
                    </a:lnTo>
                    <a:lnTo>
                      <a:pt x="9832307" y="957700"/>
                    </a:lnTo>
                    <a:lnTo>
                      <a:pt x="9837387" y="1226994"/>
                    </a:lnTo>
                    <a:lnTo>
                      <a:pt x="9832307" y="1226994"/>
                    </a:lnTo>
                    <a:cubicBezTo>
                      <a:pt x="9832307" y="1251038"/>
                      <a:pt x="9832307" y="1270273"/>
                      <a:pt x="9833577" y="1294317"/>
                    </a:cubicBezTo>
                    <a:lnTo>
                      <a:pt x="9824687" y="1294317"/>
                    </a:lnTo>
                    <a:lnTo>
                      <a:pt x="9824687" y="1303935"/>
                    </a:lnTo>
                    <a:lnTo>
                      <a:pt x="9829767" y="1688640"/>
                    </a:lnTo>
                    <a:cubicBezTo>
                      <a:pt x="9828497" y="1703066"/>
                      <a:pt x="9828497" y="1727110"/>
                      <a:pt x="9827227" y="1760772"/>
                    </a:cubicBezTo>
                    <a:cubicBezTo>
                      <a:pt x="9825957" y="1789625"/>
                      <a:pt x="9824687" y="1832904"/>
                      <a:pt x="9823417" y="1842522"/>
                    </a:cubicBezTo>
                    <a:lnTo>
                      <a:pt x="9822147" y="1842522"/>
                    </a:lnTo>
                    <a:cubicBezTo>
                      <a:pt x="9820877" y="1948316"/>
                      <a:pt x="9822147" y="2073345"/>
                      <a:pt x="9824687" y="2207992"/>
                    </a:cubicBezTo>
                    <a:cubicBezTo>
                      <a:pt x="9827227" y="2361874"/>
                      <a:pt x="9829767" y="2525373"/>
                      <a:pt x="9827227" y="2679255"/>
                    </a:cubicBezTo>
                    <a:lnTo>
                      <a:pt x="9827227" y="2688873"/>
                    </a:lnTo>
                    <a:cubicBezTo>
                      <a:pt x="9828497" y="2703299"/>
                      <a:pt x="9828497" y="2741770"/>
                      <a:pt x="9829767" y="2789858"/>
                    </a:cubicBezTo>
                    <a:cubicBezTo>
                      <a:pt x="9829767" y="2866799"/>
                      <a:pt x="9828497" y="2938931"/>
                      <a:pt x="9828497" y="3015872"/>
                    </a:cubicBezTo>
                    <a:cubicBezTo>
                      <a:pt x="9827227" y="3203416"/>
                      <a:pt x="9824687" y="3400577"/>
                      <a:pt x="9829767" y="3636209"/>
                    </a:cubicBezTo>
                    <a:lnTo>
                      <a:pt x="9820877" y="3823753"/>
                    </a:lnTo>
                    <a:lnTo>
                      <a:pt x="9820877" y="3828561"/>
                    </a:lnTo>
                    <a:cubicBezTo>
                      <a:pt x="9820877" y="3900694"/>
                      <a:pt x="9822147" y="3924737"/>
                      <a:pt x="9828497" y="3929547"/>
                    </a:cubicBezTo>
                    <a:cubicBezTo>
                      <a:pt x="9831037" y="3929547"/>
                      <a:pt x="9832307" y="3929547"/>
                      <a:pt x="9834847" y="3919929"/>
                    </a:cubicBezTo>
                    <a:cubicBezTo>
                      <a:pt x="9834847" y="3943973"/>
                      <a:pt x="9834847" y="3968017"/>
                      <a:pt x="9836117" y="4006487"/>
                    </a:cubicBezTo>
                    <a:cubicBezTo>
                      <a:pt x="9837387" y="4107473"/>
                      <a:pt x="9836117" y="4145943"/>
                      <a:pt x="9836117" y="4165178"/>
                    </a:cubicBezTo>
                    <a:cubicBezTo>
                      <a:pt x="9834847" y="4165178"/>
                      <a:pt x="9833577" y="4165178"/>
                      <a:pt x="9831037" y="4169987"/>
                    </a:cubicBezTo>
                    <a:cubicBezTo>
                      <a:pt x="9827227" y="4179605"/>
                      <a:pt x="9825957" y="4198840"/>
                      <a:pt x="9825957" y="4222884"/>
                    </a:cubicBezTo>
                    <a:lnTo>
                      <a:pt x="9827227" y="4256546"/>
                    </a:lnTo>
                    <a:cubicBezTo>
                      <a:pt x="9831037" y="4362340"/>
                      <a:pt x="9834847" y="4501795"/>
                      <a:pt x="9834847" y="4660486"/>
                    </a:cubicBezTo>
                    <a:lnTo>
                      <a:pt x="9833577" y="4660486"/>
                    </a:lnTo>
                    <a:lnTo>
                      <a:pt x="9833577" y="4636442"/>
                    </a:lnTo>
                    <a:cubicBezTo>
                      <a:pt x="9832307" y="4535457"/>
                      <a:pt x="9831037" y="4525839"/>
                      <a:pt x="9824687" y="4525839"/>
                    </a:cubicBezTo>
                    <a:cubicBezTo>
                      <a:pt x="9817067" y="4525839"/>
                      <a:pt x="9817067" y="4545075"/>
                      <a:pt x="9814527" y="4631633"/>
                    </a:cubicBezTo>
                    <a:lnTo>
                      <a:pt x="9813257" y="4646059"/>
                    </a:lnTo>
                    <a:lnTo>
                      <a:pt x="9817067" y="4655677"/>
                    </a:lnTo>
                    <a:cubicBezTo>
                      <a:pt x="9823417" y="4684530"/>
                      <a:pt x="9823417" y="4900927"/>
                      <a:pt x="9823417" y="5064426"/>
                    </a:cubicBezTo>
                    <a:cubicBezTo>
                      <a:pt x="9823417" y="5348146"/>
                      <a:pt x="9825957" y="5463557"/>
                      <a:pt x="9832307" y="5497219"/>
                    </a:cubicBezTo>
                    <a:lnTo>
                      <a:pt x="9831037" y="5540499"/>
                    </a:lnTo>
                    <a:lnTo>
                      <a:pt x="9828497" y="5540499"/>
                    </a:lnTo>
                    <a:cubicBezTo>
                      <a:pt x="9824687" y="5679954"/>
                      <a:pt x="9827227" y="5732851"/>
                      <a:pt x="9831037" y="5795366"/>
                    </a:cubicBezTo>
                    <a:cubicBezTo>
                      <a:pt x="9834847" y="5853072"/>
                      <a:pt x="9838657" y="5920395"/>
                      <a:pt x="9837387" y="6093512"/>
                    </a:cubicBezTo>
                    <a:cubicBezTo>
                      <a:pt x="9836117" y="6156027"/>
                      <a:pt x="9836117" y="6199306"/>
                      <a:pt x="9834847" y="6218541"/>
                    </a:cubicBezTo>
                    <a:lnTo>
                      <a:pt x="9831037" y="6218541"/>
                    </a:lnTo>
                    <a:lnTo>
                      <a:pt x="9834847" y="6487835"/>
                    </a:lnTo>
                    <a:lnTo>
                      <a:pt x="9834847" y="6502261"/>
                    </a:lnTo>
                    <a:lnTo>
                      <a:pt x="9832307" y="6502261"/>
                    </a:lnTo>
                    <a:lnTo>
                      <a:pt x="9833577" y="6795598"/>
                    </a:lnTo>
                    <a:lnTo>
                      <a:pt x="9828497" y="6761937"/>
                    </a:lnTo>
                    <a:lnTo>
                      <a:pt x="9833577" y="6882157"/>
                    </a:lnTo>
                    <a:cubicBezTo>
                      <a:pt x="9834847" y="6915819"/>
                      <a:pt x="9837387" y="6973525"/>
                      <a:pt x="9838657" y="7026422"/>
                    </a:cubicBezTo>
                    <a:lnTo>
                      <a:pt x="9834847" y="7079319"/>
                    </a:lnTo>
                    <a:cubicBezTo>
                      <a:pt x="9825957" y="7189921"/>
                      <a:pt x="9827227" y="7242818"/>
                      <a:pt x="9828497" y="7324568"/>
                    </a:cubicBezTo>
                    <a:cubicBezTo>
                      <a:pt x="9829767" y="7358230"/>
                      <a:pt x="9829767" y="7396700"/>
                      <a:pt x="9831037" y="7449597"/>
                    </a:cubicBezTo>
                    <a:lnTo>
                      <a:pt x="9825957" y="7499761"/>
                    </a:lnTo>
                    <a:cubicBezTo>
                      <a:pt x="9824687" y="7503571"/>
                      <a:pt x="9824687" y="7506111"/>
                      <a:pt x="9823417" y="7509921"/>
                    </a:cubicBezTo>
                    <a:lnTo>
                      <a:pt x="9831037" y="7509921"/>
                    </a:lnTo>
                    <a:lnTo>
                      <a:pt x="9831037" y="7520081"/>
                    </a:lnTo>
                    <a:lnTo>
                      <a:pt x="9825957" y="7520081"/>
                    </a:lnTo>
                    <a:cubicBezTo>
                      <a:pt x="9823417" y="7532781"/>
                      <a:pt x="9822147" y="7554371"/>
                      <a:pt x="9820877" y="7582311"/>
                    </a:cubicBezTo>
                    <a:cubicBezTo>
                      <a:pt x="9819607" y="7602631"/>
                      <a:pt x="9819607" y="7624221"/>
                      <a:pt x="9817067" y="7649621"/>
                    </a:cubicBezTo>
                    <a:lnTo>
                      <a:pt x="9829767" y="7650892"/>
                    </a:lnTo>
                    <a:cubicBezTo>
                      <a:pt x="9831037" y="7648352"/>
                      <a:pt x="9831037" y="7642002"/>
                      <a:pt x="9832307" y="7635652"/>
                    </a:cubicBezTo>
                    <a:lnTo>
                      <a:pt x="9836117" y="7635652"/>
                    </a:lnTo>
                    <a:cubicBezTo>
                      <a:pt x="9836117" y="7643271"/>
                      <a:pt x="9837387" y="7652161"/>
                      <a:pt x="9838657" y="7661052"/>
                    </a:cubicBezTo>
                    <a:cubicBezTo>
                      <a:pt x="9833577" y="7667402"/>
                      <a:pt x="9833577" y="7685181"/>
                      <a:pt x="9834847" y="7723281"/>
                    </a:cubicBezTo>
                    <a:lnTo>
                      <a:pt x="9834847" y="7733442"/>
                    </a:lnTo>
                    <a:lnTo>
                      <a:pt x="9825957" y="7730902"/>
                    </a:lnTo>
                    <a:lnTo>
                      <a:pt x="9825957" y="7741061"/>
                    </a:lnTo>
                    <a:cubicBezTo>
                      <a:pt x="9827227" y="7771542"/>
                      <a:pt x="9829767" y="7780431"/>
                      <a:pt x="9832307" y="7791861"/>
                    </a:cubicBezTo>
                    <a:cubicBezTo>
                      <a:pt x="9833577" y="7796942"/>
                      <a:pt x="9834847" y="7803292"/>
                      <a:pt x="9836117" y="7812181"/>
                    </a:cubicBezTo>
                    <a:cubicBezTo>
                      <a:pt x="9834847" y="7859171"/>
                      <a:pt x="9829767" y="7871871"/>
                      <a:pt x="9824687" y="7882031"/>
                    </a:cubicBezTo>
                    <a:lnTo>
                      <a:pt x="9823417" y="7884571"/>
                    </a:lnTo>
                    <a:lnTo>
                      <a:pt x="9823417" y="7887111"/>
                    </a:lnTo>
                    <a:cubicBezTo>
                      <a:pt x="9823417" y="7916321"/>
                      <a:pt x="9823417" y="7920131"/>
                      <a:pt x="9829767" y="7921402"/>
                    </a:cubicBezTo>
                    <a:cubicBezTo>
                      <a:pt x="9832307" y="7921402"/>
                      <a:pt x="9833577" y="7921402"/>
                      <a:pt x="9834847" y="7920131"/>
                    </a:cubicBezTo>
                    <a:lnTo>
                      <a:pt x="9834847" y="7927752"/>
                    </a:lnTo>
                    <a:cubicBezTo>
                      <a:pt x="9832307" y="7993792"/>
                      <a:pt x="9834847" y="8042052"/>
                      <a:pt x="9838657" y="8115711"/>
                    </a:cubicBezTo>
                    <a:lnTo>
                      <a:pt x="9839927" y="8128411"/>
                    </a:lnTo>
                    <a:cubicBezTo>
                      <a:pt x="9833577" y="8128411"/>
                      <a:pt x="9833577" y="8134761"/>
                      <a:pt x="9832307" y="8137302"/>
                    </a:cubicBezTo>
                    <a:lnTo>
                      <a:pt x="9832307" y="8138571"/>
                    </a:lnTo>
                    <a:lnTo>
                      <a:pt x="9836117" y="8163971"/>
                    </a:lnTo>
                    <a:lnTo>
                      <a:pt x="9833577" y="8160161"/>
                    </a:lnTo>
                    <a:lnTo>
                      <a:pt x="9834847" y="8188102"/>
                    </a:lnTo>
                    <a:cubicBezTo>
                      <a:pt x="9836117" y="8204611"/>
                      <a:pt x="9837387" y="8208421"/>
                      <a:pt x="9839927" y="8212231"/>
                    </a:cubicBezTo>
                    <a:cubicBezTo>
                      <a:pt x="9841197" y="8214771"/>
                      <a:pt x="9843737" y="8217311"/>
                      <a:pt x="9845007" y="8247792"/>
                    </a:cubicBezTo>
                    <a:lnTo>
                      <a:pt x="9845007" y="8250331"/>
                    </a:lnTo>
                    <a:cubicBezTo>
                      <a:pt x="9847547" y="8256681"/>
                      <a:pt x="9846277" y="8271921"/>
                      <a:pt x="9845007" y="8282081"/>
                    </a:cubicBezTo>
                    <a:lnTo>
                      <a:pt x="9831037" y="8280811"/>
                    </a:lnTo>
                    <a:lnTo>
                      <a:pt x="9805637" y="8278271"/>
                    </a:lnTo>
                    <a:cubicBezTo>
                      <a:pt x="9785317" y="8277002"/>
                      <a:pt x="9766267" y="8278271"/>
                      <a:pt x="9751027" y="8279542"/>
                    </a:cubicBezTo>
                    <a:lnTo>
                      <a:pt x="9751027" y="8275731"/>
                    </a:lnTo>
                    <a:lnTo>
                      <a:pt x="9745947" y="8273192"/>
                    </a:lnTo>
                    <a:lnTo>
                      <a:pt x="9698957" y="8277002"/>
                    </a:lnTo>
                    <a:cubicBezTo>
                      <a:pt x="9654507" y="8279542"/>
                      <a:pt x="9646887" y="8280811"/>
                      <a:pt x="9601167" y="8285892"/>
                    </a:cubicBezTo>
                    <a:cubicBezTo>
                      <a:pt x="9574497" y="8283352"/>
                      <a:pt x="9547827" y="8282081"/>
                      <a:pt x="9521157" y="8282081"/>
                    </a:cubicBezTo>
                    <a:lnTo>
                      <a:pt x="9507187" y="8282081"/>
                    </a:lnTo>
                    <a:cubicBezTo>
                      <a:pt x="9497027" y="8280811"/>
                      <a:pt x="9484327" y="8279542"/>
                      <a:pt x="9467817" y="8279542"/>
                    </a:cubicBezTo>
                    <a:lnTo>
                      <a:pt x="9467817" y="8282081"/>
                    </a:lnTo>
                    <a:lnTo>
                      <a:pt x="9465277" y="8282081"/>
                    </a:lnTo>
                    <a:cubicBezTo>
                      <a:pt x="9464007" y="8280811"/>
                      <a:pt x="9462737" y="8280811"/>
                      <a:pt x="9461467" y="8279542"/>
                    </a:cubicBezTo>
                    <a:lnTo>
                      <a:pt x="9458927" y="8279542"/>
                    </a:lnTo>
                    <a:cubicBezTo>
                      <a:pt x="9447497" y="8282081"/>
                      <a:pt x="9434797" y="8283352"/>
                      <a:pt x="9419557" y="8284621"/>
                    </a:cubicBezTo>
                    <a:lnTo>
                      <a:pt x="9401777" y="8277002"/>
                    </a:lnTo>
                    <a:lnTo>
                      <a:pt x="9395427" y="8282081"/>
                    </a:lnTo>
                    <a:lnTo>
                      <a:pt x="9279857" y="8277002"/>
                    </a:lnTo>
                    <a:cubicBezTo>
                      <a:pt x="9262077" y="8279542"/>
                      <a:pt x="9244297" y="8280811"/>
                      <a:pt x="9227787" y="8283352"/>
                    </a:cubicBezTo>
                    <a:cubicBezTo>
                      <a:pt x="9202387" y="8283352"/>
                      <a:pt x="9178257" y="8282081"/>
                      <a:pt x="9152857" y="8282081"/>
                    </a:cubicBezTo>
                    <a:lnTo>
                      <a:pt x="9152857" y="8277002"/>
                    </a:lnTo>
                    <a:lnTo>
                      <a:pt x="9102057" y="8280811"/>
                    </a:lnTo>
                    <a:cubicBezTo>
                      <a:pt x="9093167" y="8280811"/>
                      <a:pt x="9085547" y="8280811"/>
                      <a:pt x="9075387" y="8279542"/>
                    </a:cubicBezTo>
                    <a:lnTo>
                      <a:pt x="9075387" y="8278271"/>
                    </a:lnTo>
                    <a:cubicBezTo>
                      <a:pt x="8981735" y="8274461"/>
                      <a:pt x="8815249" y="8273192"/>
                      <a:pt x="8619031" y="8273192"/>
                    </a:cubicBezTo>
                    <a:lnTo>
                      <a:pt x="8482274" y="8273192"/>
                    </a:lnTo>
                    <a:lnTo>
                      <a:pt x="8535788" y="8278271"/>
                    </a:lnTo>
                    <a:cubicBezTo>
                      <a:pt x="8500112" y="8278271"/>
                      <a:pt x="8476328" y="8277002"/>
                      <a:pt x="8446598" y="8277002"/>
                    </a:cubicBezTo>
                    <a:cubicBezTo>
                      <a:pt x="8428761" y="8277002"/>
                      <a:pt x="8410922" y="8275731"/>
                      <a:pt x="8393085" y="8275731"/>
                    </a:cubicBezTo>
                    <a:lnTo>
                      <a:pt x="8381192" y="8275731"/>
                    </a:lnTo>
                    <a:cubicBezTo>
                      <a:pt x="8363355" y="8277002"/>
                      <a:pt x="8339571" y="8278271"/>
                      <a:pt x="8327679" y="8280811"/>
                    </a:cubicBezTo>
                    <a:lnTo>
                      <a:pt x="8327679" y="8279542"/>
                    </a:lnTo>
                    <a:cubicBezTo>
                      <a:pt x="8190922" y="8275731"/>
                      <a:pt x="8095786" y="8277002"/>
                      <a:pt x="8018488" y="8280811"/>
                    </a:cubicBezTo>
                    <a:lnTo>
                      <a:pt x="8006597" y="8280811"/>
                    </a:lnTo>
                    <a:cubicBezTo>
                      <a:pt x="7721190" y="8280811"/>
                      <a:pt x="7400108" y="8280811"/>
                      <a:pt x="7328757" y="8273192"/>
                    </a:cubicBezTo>
                    <a:lnTo>
                      <a:pt x="7316863" y="8273192"/>
                    </a:lnTo>
                    <a:cubicBezTo>
                      <a:pt x="7215782" y="8273192"/>
                      <a:pt x="7186053" y="8273192"/>
                      <a:pt x="7180107" y="8279542"/>
                    </a:cubicBezTo>
                    <a:lnTo>
                      <a:pt x="7132539" y="8279542"/>
                    </a:lnTo>
                    <a:lnTo>
                      <a:pt x="7055241" y="8275731"/>
                    </a:lnTo>
                    <a:lnTo>
                      <a:pt x="6983890" y="8280811"/>
                    </a:lnTo>
                    <a:cubicBezTo>
                      <a:pt x="6948214" y="8280811"/>
                      <a:pt x="6912539" y="8280811"/>
                      <a:pt x="6888754" y="8279542"/>
                    </a:cubicBezTo>
                    <a:lnTo>
                      <a:pt x="6888754" y="8270652"/>
                    </a:lnTo>
                    <a:cubicBezTo>
                      <a:pt x="6740105" y="8268111"/>
                      <a:pt x="6520104" y="8269381"/>
                      <a:pt x="6359563" y="8270652"/>
                    </a:cubicBezTo>
                    <a:cubicBezTo>
                      <a:pt x="6288212" y="8270652"/>
                      <a:pt x="6222806" y="8271921"/>
                      <a:pt x="6187130" y="8271921"/>
                    </a:cubicBezTo>
                    <a:lnTo>
                      <a:pt x="6187130" y="8274461"/>
                    </a:lnTo>
                    <a:lnTo>
                      <a:pt x="5699560" y="8274461"/>
                    </a:lnTo>
                    <a:lnTo>
                      <a:pt x="5699560" y="8271921"/>
                    </a:lnTo>
                    <a:cubicBezTo>
                      <a:pt x="5681723" y="8273192"/>
                      <a:pt x="5663885" y="8273192"/>
                      <a:pt x="5651993" y="8274461"/>
                    </a:cubicBezTo>
                    <a:lnTo>
                      <a:pt x="5491452" y="8274461"/>
                    </a:lnTo>
                    <a:cubicBezTo>
                      <a:pt x="5069288" y="8274461"/>
                      <a:pt x="4629286" y="8274461"/>
                      <a:pt x="4242798" y="8278271"/>
                    </a:cubicBezTo>
                    <a:lnTo>
                      <a:pt x="4219015" y="8278271"/>
                    </a:lnTo>
                    <a:cubicBezTo>
                      <a:pt x="4177392" y="8278271"/>
                      <a:pt x="4141717" y="8279542"/>
                      <a:pt x="4100095" y="8279542"/>
                    </a:cubicBezTo>
                    <a:lnTo>
                      <a:pt x="3897932" y="8282081"/>
                    </a:lnTo>
                    <a:lnTo>
                      <a:pt x="3939554" y="8284621"/>
                    </a:lnTo>
                    <a:lnTo>
                      <a:pt x="3850364" y="8284621"/>
                    </a:lnTo>
                    <a:cubicBezTo>
                      <a:pt x="3820634" y="8280811"/>
                      <a:pt x="3767121" y="8278271"/>
                      <a:pt x="3731445" y="8275731"/>
                    </a:cubicBezTo>
                    <a:lnTo>
                      <a:pt x="3725499" y="8282081"/>
                    </a:lnTo>
                    <a:lnTo>
                      <a:pt x="3719553" y="8277002"/>
                    </a:lnTo>
                    <a:cubicBezTo>
                      <a:pt x="3701715" y="8278271"/>
                      <a:pt x="3588742" y="8277002"/>
                      <a:pt x="3493606" y="8277002"/>
                    </a:cubicBezTo>
                    <a:lnTo>
                      <a:pt x="3220092" y="8277002"/>
                    </a:lnTo>
                    <a:lnTo>
                      <a:pt x="3220092" y="8280811"/>
                    </a:lnTo>
                    <a:cubicBezTo>
                      <a:pt x="3196308" y="8280811"/>
                      <a:pt x="3178470" y="8280811"/>
                      <a:pt x="3154686" y="8282081"/>
                    </a:cubicBezTo>
                    <a:lnTo>
                      <a:pt x="3148740" y="8282081"/>
                    </a:lnTo>
                    <a:cubicBezTo>
                      <a:pt x="3083334" y="8283352"/>
                      <a:pt x="3011983" y="8284621"/>
                      <a:pt x="2928739" y="8285892"/>
                    </a:cubicBezTo>
                    <a:cubicBezTo>
                      <a:pt x="2934685" y="8284621"/>
                      <a:pt x="2934685" y="8283352"/>
                      <a:pt x="2940631" y="8282081"/>
                    </a:cubicBezTo>
                    <a:cubicBezTo>
                      <a:pt x="2946577" y="8275731"/>
                      <a:pt x="2910901" y="8271921"/>
                      <a:pt x="2893063" y="8270652"/>
                    </a:cubicBezTo>
                    <a:lnTo>
                      <a:pt x="2881171" y="8270652"/>
                    </a:lnTo>
                    <a:cubicBezTo>
                      <a:pt x="2720630" y="8269381"/>
                      <a:pt x="2690900" y="8270652"/>
                      <a:pt x="2667117" y="8274461"/>
                    </a:cubicBezTo>
                    <a:cubicBezTo>
                      <a:pt x="2661170" y="8275731"/>
                      <a:pt x="2643333" y="8277002"/>
                      <a:pt x="2512521" y="8275731"/>
                    </a:cubicBezTo>
                    <a:lnTo>
                      <a:pt x="2500629" y="8275731"/>
                    </a:lnTo>
                    <a:cubicBezTo>
                      <a:pt x="2482791" y="8277002"/>
                      <a:pt x="2470900" y="8278271"/>
                      <a:pt x="2464954" y="8279542"/>
                    </a:cubicBezTo>
                    <a:cubicBezTo>
                      <a:pt x="2310359" y="8280811"/>
                      <a:pt x="2256845" y="8282081"/>
                      <a:pt x="2215223" y="8283352"/>
                    </a:cubicBezTo>
                    <a:lnTo>
                      <a:pt x="2066573" y="8280811"/>
                    </a:lnTo>
                    <a:cubicBezTo>
                      <a:pt x="2013060" y="8279542"/>
                      <a:pt x="1983330" y="8279542"/>
                      <a:pt x="1965492" y="8278271"/>
                    </a:cubicBezTo>
                    <a:lnTo>
                      <a:pt x="1965492" y="8269381"/>
                    </a:lnTo>
                    <a:lnTo>
                      <a:pt x="1257922" y="8266842"/>
                    </a:lnTo>
                    <a:lnTo>
                      <a:pt x="1275760" y="8271921"/>
                    </a:lnTo>
                    <a:cubicBezTo>
                      <a:pt x="1228192" y="8273192"/>
                      <a:pt x="1133057" y="8275731"/>
                      <a:pt x="1067651" y="8275731"/>
                    </a:cubicBezTo>
                    <a:cubicBezTo>
                      <a:pt x="1037921" y="8275731"/>
                      <a:pt x="1008191" y="8277002"/>
                      <a:pt x="984407" y="8277002"/>
                    </a:cubicBezTo>
                    <a:lnTo>
                      <a:pt x="840740" y="8277002"/>
                    </a:lnTo>
                    <a:lnTo>
                      <a:pt x="840740" y="8273192"/>
                    </a:lnTo>
                    <a:lnTo>
                      <a:pt x="836930" y="8274461"/>
                    </a:lnTo>
                    <a:cubicBezTo>
                      <a:pt x="830580" y="8275731"/>
                      <a:pt x="805180" y="8277002"/>
                      <a:pt x="778510" y="8278271"/>
                    </a:cubicBezTo>
                    <a:lnTo>
                      <a:pt x="778510" y="8273192"/>
                    </a:lnTo>
                    <a:cubicBezTo>
                      <a:pt x="754380" y="8271921"/>
                      <a:pt x="734060" y="8273192"/>
                      <a:pt x="713740" y="8275731"/>
                    </a:cubicBezTo>
                    <a:cubicBezTo>
                      <a:pt x="687070" y="8278271"/>
                      <a:pt x="660400" y="8280811"/>
                      <a:pt x="623570" y="8275731"/>
                    </a:cubicBezTo>
                    <a:cubicBezTo>
                      <a:pt x="614680" y="8275731"/>
                      <a:pt x="601980" y="8273192"/>
                      <a:pt x="589280" y="8271921"/>
                    </a:cubicBezTo>
                    <a:cubicBezTo>
                      <a:pt x="561340" y="8268111"/>
                      <a:pt x="551180" y="8266842"/>
                      <a:pt x="546100" y="8271921"/>
                    </a:cubicBezTo>
                    <a:lnTo>
                      <a:pt x="544830" y="8273192"/>
                    </a:lnTo>
                    <a:cubicBezTo>
                      <a:pt x="537210" y="8273192"/>
                      <a:pt x="529590" y="8273192"/>
                      <a:pt x="520700" y="8274461"/>
                    </a:cubicBezTo>
                    <a:cubicBezTo>
                      <a:pt x="497840" y="8275731"/>
                      <a:pt x="474980" y="8277002"/>
                      <a:pt x="448310" y="8273192"/>
                    </a:cubicBezTo>
                    <a:lnTo>
                      <a:pt x="445770" y="8273192"/>
                    </a:lnTo>
                    <a:cubicBezTo>
                      <a:pt x="444500" y="8273192"/>
                      <a:pt x="443230" y="8273192"/>
                      <a:pt x="443230" y="8274461"/>
                    </a:cubicBezTo>
                    <a:lnTo>
                      <a:pt x="429260" y="8271921"/>
                    </a:lnTo>
                    <a:cubicBezTo>
                      <a:pt x="416560" y="8269381"/>
                      <a:pt x="393700" y="8270652"/>
                      <a:pt x="373380" y="8271921"/>
                    </a:cubicBezTo>
                    <a:cubicBezTo>
                      <a:pt x="363220" y="8271921"/>
                      <a:pt x="351790" y="8273192"/>
                      <a:pt x="346710" y="8273192"/>
                    </a:cubicBezTo>
                    <a:lnTo>
                      <a:pt x="345440" y="8268111"/>
                    </a:lnTo>
                    <a:cubicBezTo>
                      <a:pt x="323850" y="8274461"/>
                      <a:pt x="297180" y="8274461"/>
                      <a:pt x="266700" y="8273192"/>
                    </a:cubicBezTo>
                    <a:cubicBezTo>
                      <a:pt x="242570" y="8271921"/>
                      <a:pt x="214630" y="8271921"/>
                      <a:pt x="185420" y="8274461"/>
                    </a:cubicBezTo>
                    <a:lnTo>
                      <a:pt x="189230" y="8269381"/>
                    </a:lnTo>
                    <a:lnTo>
                      <a:pt x="166370" y="8271921"/>
                    </a:lnTo>
                    <a:cubicBezTo>
                      <a:pt x="163830" y="8271921"/>
                      <a:pt x="161290" y="8271921"/>
                      <a:pt x="157480" y="8273192"/>
                    </a:cubicBezTo>
                    <a:lnTo>
                      <a:pt x="156210" y="8266842"/>
                    </a:lnTo>
                    <a:cubicBezTo>
                      <a:pt x="139700" y="8268111"/>
                      <a:pt x="123190" y="8269381"/>
                      <a:pt x="101600" y="8268111"/>
                    </a:cubicBezTo>
                    <a:lnTo>
                      <a:pt x="97790" y="8268111"/>
                    </a:lnTo>
                    <a:lnTo>
                      <a:pt x="87630" y="8266842"/>
                    </a:lnTo>
                    <a:lnTo>
                      <a:pt x="87630" y="8246521"/>
                    </a:lnTo>
                    <a:lnTo>
                      <a:pt x="74930" y="8246521"/>
                    </a:lnTo>
                    <a:lnTo>
                      <a:pt x="74930" y="8240171"/>
                    </a:lnTo>
                    <a:cubicBezTo>
                      <a:pt x="76200" y="8226202"/>
                      <a:pt x="77470" y="8217311"/>
                      <a:pt x="80010" y="8207152"/>
                    </a:cubicBezTo>
                    <a:lnTo>
                      <a:pt x="80010" y="8204611"/>
                    </a:lnTo>
                    <a:cubicBezTo>
                      <a:pt x="85090" y="8180481"/>
                      <a:pt x="88900" y="8153811"/>
                      <a:pt x="87630" y="8083961"/>
                    </a:cubicBezTo>
                    <a:lnTo>
                      <a:pt x="83820" y="8083961"/>
                    </a:lnTo>
                    <a:cubicBezTo>
                      <a:pt x="85090" y="8062371"/>
                      <a:pt x="86360" y="8044592"/>
                      <a:pt x="88900" y="8034431"/>
                    </a:cubicBezTo>
                    <a:cubicBezTo>
                      <a:pt x="88900" y="7986171"/>
                      <a:pt x="87630" y="7983631"/>
                      <a:pt x="81280" y="7983631"/>
                    </a:cubicBezTo>
                    <a:cubicBezTo>
                      <a:pt x="81280" y="7970931"/>
                      <a:pt x="80010" y="7960771"/>
                      <a:pt x="77470" y="7948071"/>
                    </a:cubicBezTo>
                    <a:cubicBezTo>
                      <a:pt x="76200" y="7937911"/>
                      <a:pt x="73660" y="7926481"/>
                      <a:pt x="73660" y="7912511"/>
                    </a:cubicBezTo>
                    <a:lnTo>
                      <a:pt x="78740" y="7912511"/>
                    </a:lnTo>
                    <a:lnTo>
                      <a:pt x="78740" y="7906161"/>
                    </a:lnTo>
                    <a:cubicBezTo>
                      <a:pt x="81280" y="7842661"/>
                      <a:pt x="77470" y="7835042"/>
                      <a:pt x="73660" y="7827421"/>
                    </a:cubicBezTo>
                    <a:cubicBezTo>
                      <a:pt x="72390" y="7824881"/>
                      <a:pt x="71120" y="7821071"/>
                      <a:pt x="69850" y="7810911"/>
                    </a:cubicBezTo>
                    <a:lnTo>
                      <a:pt x="78740" y="7809642"/>
                    </a:lnTo>
                    <a:lnTo>
                      <a:pt x="77470" y="7777892"/>
                    </a:lnTo>
                    <a:lnTo>
                      <a:pt x="86360" y="7791861"/>
                    </a:lnTo>
                    <a:lnTo>
                      <a:pt x="83820" y="7763921"/>
                    </a:lnTo>
                    <a:cubicBezTo>
                      <a:pt x="78740" y="7708042"/>
                      <a:pt x="80010" y="7686452"/>
                      <a:pt x="81280" y="7636921"/>
                    </a:cubicBezTo>
                    <a:lnTo>
                      <a:pt x="82550" y="7614061"/>
                    </a:lnTo>
                    <a:lnTo>
                      <a:pt x="85090" y="7593742"/>
                    </a:lnTo>
                    <a:cubicBezTo>
                      <a:pt x="87630" y="7569611"/>
                      <a:pt x="87630" y="7539131"/>
                      <a:pt x="86360" y="7513731"/>
                    </a:cubicBezTo>
                    <a:lnTo>
                      <a:pt x="88900" y="7513731"/>
                    </a:lnTo>
                    <a:cubicBezTo>
                      <a:pt x="87630" y="7507381"/>
                      <a:pt x="87630" y="7502302"/>
                      <a:pt x="87630" y="7497221"/>
                    </a:cubicBezTo>
                    <a:lnTo>
                      <a:pt x="87630" y="7401509"/>
                    </a:lnTo>
                    <a:lnTo>
                      <a:pt x="83820" y="7401509"/>
                    </a:lnTo>
                    <a:lnTo>
                      <a:pt x="78740" y="7132216"/>
                    </a:lnTo>
                    <a:lnTo>
                      <a:pt x="83820" y="7132216"/>
                    </a:lnTo>
                    <a:cubicBezTo>
                      <a:pt x="83820" y="7108171"/>
                      <a:pt x="83820" y="7088936"/>
                      <a:pt x="82550" y="7064893"/>
                    </a:cubicBezTo>
                    <a:lnTo>
                      <a:pt x="91440" y="7064893"/>
                    </a:lnTo>
                    <a:lnTo>
                      <a:pt x="91440" y="7055275"/>
                    </a:lnTo>
                    <a:lnTo>
                      <a:pt x="86360" y="6670570"/>
                    </a:lnTo>
                    <a:cubicBezTo>
                      <a:pt x="87630" y="6656143"/>
                      <a:pt x="87630" y="6632099"/>
                      <a:pt x="88900" y="6598437"/>
                    </a:cubicBezTo>
                    <a:cubicBezTo>
                      <a:pt x="90170" y="6569585"/>
                      <a:pt x="91440" y="6526305"/>
                      <a:pt x="92710" y="6516688"/>
                    </a:cubicBezTo>
                    <a:lnTo>
                      <a:pt x="93980" y="6516688"/>
                    </a:lnTo>
                    <a:cubicBezTo>
                      <a:pt x="95250" y="6410893"/>
                      <a:pt x="92710" y="6285865"/>
                      <a:pt x="91440" y="6151218"/>
                    </a:cubicBezTo>
                    <a:cubicBezTo>
                      <a:pt x="88900" y="5997336"/>
                      <a:pt x="86360" y="5833836"/>
                      <a:pt x="88900" y="5675146"/>
                    </a:cubicBezTo>
                    <a:lnTo>
                      <a:pt x="88900" y="5665528"/>
                    </a:lnTo>
                    <a:cubicBezTo>
                      <a:pt x="87630" y="5651102"/>
                      <a:pt x="87630" y="5612631"/>
                      <a:pt x="86360" y="5564543"/>
                    </a:cubicBezTo>
                    <a:cubicBezTo>
                      <a:pt x="86360" y="5487602"/>
                      <a:pt x="87630" y="5415470"/>
                      <a:pt x="87630" y="5338529"/>
                    </a:cubicBezTo>
                    <a:cubicBezTo>
                      <a:pt x="88900" y="5150985"/>
                      <a:pt x="91440" y="4953824"/>
                      <a:pt x="86360" y="4713383"/>
                    </a:cubicBezTo>
                    <a:lnTo>
                      <a:pt x="95250" y="4525839"/>
                    </a:lnTo>
                    <a:lnTo>
                      <a:pt x="95250" y="4521031"/>
                    </a:lnTo>
                    <a:cubicBezTo>
                      <a:pt x="95250" y="4448898"/>
                      <a:pt x="93980" y="4424855"/>
                      <a:pt x="87630" y="4420046"/>
                    </a:cubicBezTo>
                    <a:cubicBezTo>
                      <a:pt x="85090" y="4420046"/>
                      <a:pt x="83820" y="4420046"/>
                      <a:pt x="81280" y="4429663"/>
                    </a:cubicBezTo>
                    <a:cubicBezTo>
                      <a:pt x="81280" y="4405619"/>
                      <a:pt x="81280" y="4381575"/>
                      <a:pt x="80010" y="4343104"/>
                    </a:cubicBezTo>
                    <a:cubicBezTo>
                      <a:pt x="78740" y="4242120"/>
                      <a:pt x="80010" y="4203649"/>
                      <a:pt x="80010" y="4184414"/>
                    </a:cubicBezTo>
                    <a:cubicBezTo>
                      <a:pt x="81280" y="4184414"/>
                      <a:pt x="82550" y="4184414"/>
                      <a:pt x="85090" y="4179605"/>
                    </a:cubicBezTo>
                    <a:cubicBezTo>
                      <a:pt x="88900" y="4169987"/>
                      <a:pt x="90170" y="4150752"/>
                      <a:pt x="90170" y="4126708"/>
                    </a:cubicBezTo>
                    <a:lnTo>
                      <a:pt x="90170" y="4121899"/>
                    </a:lnTo>
                    <a:lnTo>
                      <a:pt x="88900" y="4097855"/>
                    </a:lnTo>
                    <a:cubicBezTo>
                      <a:pt x="85090" y="3992061"/>
                      <a:pt x="81280" y="3852605"/>
                      <a:pt x="81280" y="3693915"/>
                    </a:cubicBezTo>
                    <a:lnTo>
                      <a:pt x="82550" y="3693915"/>
                    </a:lnTo>
                    <a:lnTo>
                      <a:pt x="82550" y="3717959"/>
                    </a:lnTo>
                    <a:cubicBezTo>
                      <a:pt x="83820" y="3818944"/>
                      <a:pt x="85090" y="3828561"/>
                      <a:pt x="91440" y="3828561"/>
                    </a:cubicBezTo>
                    <a:cubicBezTo>
                      <a:pt x="99060" y="3828561"/>
                      <a:pt x="99060" y="3809326"/>
                      <a:pt x="101600" y="3722768"/>
                    </a:cubicBezTo>
                    <a:lnTo>
                      <a:pt x="102870" y="3708341"/>
                    </a:lnTo>
                    <a:lnTo>
                      <a:pt x="99060" y="3698724"/>
                    </a:lnTo>
                    <a:cubicBezTo>
                      <a:pt x="92710" y="3669871"/>
                      <a:pt x="92710" y="3453474"/>
                      <a:pt x="92710" y="3289975"/>
                    </a:cubicBezTo>
                    <a:cubicBezTo>
                      <a:pt x="92710" y="3006254"/>
                      <a:pt x="90170" y="2890843"/>
                      <a:pt x="83820" y="2857181"/>
                    </a:cubicBezTo>
                    <a:lnTo>
                      <a:pt x="85090" y="2813902"/>
                    </a:lnTo>
                    <a:lnTo>
                      <a:pt x="87630" y="2813902"/>
                    </a:lnTo>
                    <a:cubicBezTo>
                      <a:pt x="91440" y="2674446"/>
                      <a:pt x="88900" y="2621549"/>
                      <a:pt x="85090" y="2559035"/>
                    </a:cubicBezTo>
                    <a:cubicBezTo>
                      <a:pt x="81280" y="2501329"/>
                      <a:pt x="77470" y="2434006"/>
                      <a:pt x="78740" y="2260888"/>
                    </a:cubicBezTo>
                    <a:cubicBezTo>
                      <a:pt x="80010" y="2198374"/>
                      <a:pt x="80010" y="2155095"/>
                      <a:pt x="81280" y="2135859"/>
                    </a:cubicBezTo>
                    <a:lnTo>
                      <a:pt x="85090" y="2135859"/>
                    </a:lnTo>
                    <a:lnTo>
                      <a:pt x="81280" y="1866566"/>
                    </a:lnTo>
                    <a:lnTo>
                      <a:pt x="81280" y="1852139"/>
                    </a:lnTo>
                    <a:lnTo>
                      <a:pt x="83820" y="1852139"/>
                    </a:lnTo>
                    <a:lnTo>
                      <a:pt x="82550" y="1558802"/>
                    </a:lnTo>
                    <a:lnTo>
                      <a:pt x="87630" y="1592463"/>
                    </a:lnTo>
                    <a:lnTo>
                      <a:pt x="82550" y="1472243"/>
                    </a:lnTo>
                    <a:cubicBezTo>
                      <a:pt x="81280" y="1438582"/>
                      <a:pt x="78740" y="1385685"/>
                      <a:pt x="77470" y="1327979"/>
                    </a:cubicBezTo>
                    <a:lnTo>
                      <a:pt x="81280" y="1275082"/>
                    </a:lnTo>
                    <a:cubicBezTo>
                      <a:pt x="90170" y="1164479"/>
                      <a:pt x="88900" y="1111582"/>
                      <a:pt x="87630" y="1029832"/>
                    </a:cubicBezTo>
                    <a:cubicBezTo>
                      <a:pt x="86360" y="996171"/>
                      <a:pt x="86360" y="957700"/>
                      <a:pt x="85090" y="904803"/>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30893" y="83820"/>
                      <a:pt x="1097380" y="85090"/>
                      <a:pt x="1293597" y="85090"/>
                    </a:cubicBezTo>
                    <a:lnTo>
                      <a:pt x="1430354" y="85090"/>
                    </a:lnTo>
                    <a:lnTo>
                      <a:pt x="1376841" y="80010"/>
                    </a:lnTo>
                    <a:cubicBezTo>
                      <a:pt x="1412516" y="80010"/>
                      <a:pt x="1436301" y="81280"/>
                      <a:pt x="1466030" y="81280"/>
                    </a:cubicBezTo>
                    <a:cubicBezTo>
                      <a:pt x="1483868" y="81280"/>
                      <a:pt x="1501706" y="82550"/>
                      <a:pt x="1519544" y="82550"/>
                    </a:cubicBezTo>
                    <a:lnTo>
                      <a:pt x="1531436" y="82550"/>
                    </a:lnTo>
                    <a:cubicBezTo>
                      <a:pt x="1549274" y="81280"/>
                      <a:pt x="1573057" y="80010"/>
                      <a:pt x="1584949" y="77470"/>
                    </a:cubicBezTo>
                    <a:lnTo>
                      <a:pt x="1584949" y="78740"/>
                    </a:lnTo>
                    <a:cubicBezTo>
                      <a:pt x="1721707" y="83820"/>
                      <a:pt x="1816842" y="82550"/>
                      <a:pt x="1894140" y="78740"/>
                    </a:cubicBezTo>
                    <a:lnTo>
                      <a:pt x="1906032" y="78740"/>
                    </a:lnTo>
                    <a:cubicBezTo>
                      <a:pt x="2191438" y="78740"/>
                      <a:pt x="2512521" y="78740"/>
                      <a:pt x="2583872" y="86360"/>
                    </a:cubicBezTo>
                    <a:lnTo>
                      <a:pt x="2595764" y="86360"/>
                    </a:lnTo>
                    <a:cubicBezTo>
                      <a:pt x="2702792" y="86360"/>
                      <a:pt x="2726575" y="86360"/>
                      <a:pt x="2732521" y="80010"/>
                    </a:cubicBezTo>
                    <a:lnTo>
                      <a:pt x="2780089" y="80010"/>
                    </a:lnTo>
                    <a:lnTo>
                      <a:pt x="2857387" y="83820"/>
                    </a:lnTo>
                    <a:lnTo>
                      <a:pt x="2928738" y="78740"/>
                    </a:lnTo>
                    <a:cubicBezTo>
                      <a:pt x="2964414" y="78740"/>
                      <a:pt x="3000090" y="78740"/>
                      <a:pt x="3023874" y="80010"/>
                    </a:cubicBezTo>
                    <a:lnTo>
                      <a:pt x="3023874" y="88900"/>
                    </a:lnTo>
                    <a:cubicBezTo>
                      <a:pt x="3172523" y="91440"/>
                      <a:pt x="3392524" y="90170"/>
                      <a:pt x="3553065" y="88900"/>
                    </a:cubicBezTo>
                    <a:cubicBezTo>
                      <a:pt x="3624417" y="88900"/>
                      <a:pt x="3689822" y="87630"/>
                      <a:pt x="3725498" y="87630"/>
                    </a:cubicBezTo>
                    <a:lnTo>
                      <a:pt x="3725498" y="85090"/>
                    </a:lnTo>
                    <a:lnTo>
                      <a:pt x="4213068" y="85090"/>
                    </a:lnTo>
                    <a:lnTo>
                      <a:pt x="4213068" y="87630"/>
                    </a:lnTo>
                    <a:cubicBezTo>
                      <a:pt x="4230905" y="86360"/>
                      <a:pt x="4248743" y="86360"/>
                      <a:pt x="4260635" y="85090"/>
                    </a:cubicBezTo>
                    <a:lnTo>
                      <a:pt x="4421177" y="85090"/>
                    </a:lnTo>
                    <a:cubicBezTo>
                      <a:pt x="4843340" y="85090"/>
                      <a:pt x="5283341" y="85090"/>
                      <a:pt x="5669830" y="81280"/>
                    </a:cubicBezTo>
                    <a:lnTo>
                      <a:pt x="5693614" y="81280"/>
                    </a:lnTo>
                    <a:cubicBezTo>
                      <a:pt x="5735236" y="81280"/>
                      <a:pt x="5770912" y="80010"/>
                      <a:pt x="5812534" y="80010"/>
                    </a:cubicBezTo>
                    <a:lnTo>
                      <a:pt x="6014696" y="77470"/>
                    </a:lnTo>
                    <a:lnTo>
                      <a:pt x="5973075" y="74930"/>
                    </a:lnTo>
                    <a:lnTo>
                      <a:pt x="6062264" y="74930"/>
                    </a:lnTo>
                    <a:cubicBezTo>
                      <a:pt x="6091994" y="78740"/>
                      <a:pt x="6145507" y="81280"/>
                      <a:pt x="6181183" y="83820"/>
                    </a:cubicBezTo>
                    <a:lnTo>
                      <a:pt x="6187130" y="77470"/>
                    </a:lnTo>
                    <a:lnTo>
                      <a:pt x="6193075" y="82550"/>
                    </a:lnTo>
                    <a:cubicBezTo>
                      <a:pt x="6210913" y="81280"/>
                      <a:pt x="6323886" y="82550"/>
                      <a:pt x="6419022" y="82550"/>
                    </a:cubicBezTo>
                    <a:lnTo>
                      <a:pt x="6692537" y="82550"/>
                    </a:lnTo>
                    <a:lnTo>
                      <a:pt x="6692537" y="78740"/>
                    </a:lnTo>
                    <a:cubicBezTo>
                      <a:pt x="6716320" y="78740"/>
                      <a:pt x="6734159" y="78740"/>
                      <a:pt x="6757942" y="77470"/>
                    </a:cubicBezTo>
                    <a:lnTo>
                      <a:pt x="6763889" y="77470"/>
                    </a:lnTo>
                    <a:cubicBezTo>
                      <a:pt x="6829293" y="76200"/>
                      <a:pt x="6900646" y="74930"/>
                      <a:pt x="6983889" y="73660"/>
                    </a:cubicBezTo>
                    <a:cubicBezTo>
                      <a:pt x="6977943" y="74930"/>
                      <a:pt x="6977943" y="76200"/>
                      <a:pt x="6971998" y="77470"/>
                    </a:cubicBezTo>
                    <a:cubicBezTo>
                      <a:pt x="6966051" y="83820"/>
                      <a:pt x="7001727" y="87630"/>
                      <a:pt x="7019565" y="88900"/>
                    </a:cubicBezTo>
                    <a:lnTo>
                      <a:pt x="7031457" y="88900"/>
                    </a:lnTo>
                    <a:cubicBezTo>
                      <a:pt x="7191998" y="90170"/>
                      <a:pt x="7221728" y="88900"/>
                      <a:pt x="7245511" y="85090"/>
                    </a:cubicBezTo>
                    <a:cubicBezTo>
                      <a:pt x="7251457" y="83820"/>
                      <a:pt x="7263350" y="82550"/>
                      <a:pt x="7400107" y="83820"/>
                    </a:cubicBezTo>
                    <a:lnTo>
                      <a:pt x="7411999" y="83820"/>
                    </a:lnTo>
                    <a:cubicBezTo>
                      <a:pt x="7429836" y="82550"/>
                      <a:pt x="7441729" y="81280"/>
                      <a:pt x="7447675" y="80010"/>
                    </a:cubicBezTo>
                    <a:cubicBezTo>
                      <a:pt x="7602269" y="78740"/>
                      <a:pt x="7655784" y="77470"/>
                      <a:pt x="7697405" y="76200"/>
                    </a:cubicBezTo>
                    <a:lnTo>
                      <a:pt x="7846054" y="78740"/>
                    </a:lnTo>
                    <a:cubicBezTo>
                      <a:pt x="7899568" y="80010"/>
                      <a:pt x="7929297" y="80010"/>
                      <a:pt x="7947136" y="81280"/>
                    </a:cubicBezTo>
                    <a:lnTo>
                      <a:pt x="7947136" y="90170"/>
                    </a:lnTo>
                    <a:lnTo>
                      <a:pt x="8654707" y="92710"/>
                    </a:lnTo>
                    <a:lnTo>
                      <a:pt x="8630922" y="91440"/>
                    </a:lnTo>
                    <a:cubicBezTo>
                      <a:pt x="8678490" y="90170"/>
                      <a:pt x="8773626" y="87630"/>
                      <a:pt x="8839031" y="87630"/>
                    </a:cubicBezTo>
                    <a:cubicBezTo>
                      <a:pt x="8981735" y="85090"/>
                      <a:pt x="9041195" y="83820"/>
                      <a:pt x="9062687" y="81280"/>
                    </a:cubicBezTo>
                    <a:lnTo>
                      <a:pt x="9072847" y="81280"/>
                    </a:lnTo>
                    <a:lnTo>
                      <a:pt x="9075387" y="85090"/>
                    </a:lnTo>
                    <a:lnTo>
                      <a:pt x="9075387" y="63500"/>
                    </a:lnTo>
                    <a:lnTo>
                      <a:pt x="9077927" y="63500"/>
                    </a:lnTo>
                    <a:lnTo>
                      <a:pt x="9076657" y="85090"/>
                    </a:lnTo>
                    <a:lnTo>
                      <a:pt x="9080467" y="83820"/>
                    </a:lnTo>
                    <a:cubicBezTo>
                      <a:pt x="9086817" y="82550"/>
                      <a:pt x="9112217" y="81280"/>
                      <a:pt x="9138887" y="80010"/>
                    </a:cubicBezTo>
                    <a:lnTo>
                      <a:pt x="9138887" y="85090"/>
                    </a:lnTo>
                    <a:cubicBezTo>
                      <a:pt x="9163017" y="86360"/>
                      <a:pt x="9183337" y="85090"/>
                      <a:pt x="9203657" y="82550"/>
                    </a:cubicBezTo>
                    <a:cubicBezTo>
                      <a:pt x="9230327" y="80010"/>
                      <a:pt x="9256997" y="77470"/>
                      <a:pt x="9293827" y="82550"/>
                    </a:cubicBezTo>
                    <a:cubicBezTo>
                      <a:pt x="9302717" y="82550"/>
                      <a:pt x="9315417" y="85090"/>
                      <a:pt x="9328117" y="86360"/>
                    </a:cubicBezTo>
                    <a:cubicBezTo>
                      <a:pt x="9356057" y="90170"/>
                      <a:pt x="9366217" y="91440"/>
                      <a:pt x="9371297" y="86360"/>
                    </a:cubicBezTo>
                    <a:lnTo>
                      <a:pt x="9372567" y="85090"/>
                    </a:lnTo>
                    <a:cubicBezTo>
                      <a:pt x="9380187" y="85090"/>
                      <a:pt x="9387807" y="85090"/>
                      <a:pt x="9396697" y="83820"/>
                    </a:cubicBezTo>
                    <a:cubicBezTo>
                      <a:pt x="9419557" y="82550"/>
                      <a:pt x="9442417" y="81280"/>
                      <a:pt x="9469087" y="85090"/>
                    </a:cubicBezTo>
                    <a:lnTo>
                      <a:pt x="9471627" y="85090"/>
                    </a:lnTo>
                    <a:cubicBezTo>
                      <a:pt x="9472897" y="85090"/>
                      <a:pt x="9474167" y="85090"/>
                      <a:pt x="9474167" y="83820"/>
                    </a:cubicBezTo>
                    <a:lnTo>
                      <a:pt x="9488137" y="86360"/>
                    </a:lnTo>
                    <a:cubicBezTo>
                      <a:pt x="9500837" y="88900"/>
                      <a:pt x="9523697" y="87630"/>
                      <a:pt x="9544017" y="86360"/>
                    </a:cubicBezTo>
                    <a:cubicBezTo>
                      <a:pt x="9554177" y="86360"/>
                      <a:pt x="9565607" y="85090"/>
                      <a:pt x="9571957" y="85090"/>
                    </a:cubicBezTo>
                    <a:lnTo>
                      <a:pt x="9573227" y="90170"/>
                    </a:lnTo>
                    <a:cubicBezTo>
                      <a:pt x="9594817" y="83820"/>
                      <a:pt x="9621487" y="83820"/>
                      <a:pt x="9651967" y="85090"/>
                    </a:cubicBezTo>
                    <a:cubicBezTo>
                      <a:pt x="9676097" y="86360"/>
                      <a:pt x="9704037" y="86360"/>
                      <a:pt x="9733247" y="83820"/>
                    </a:cubicBezTo>
                    <a:lnTo>
                      <a:pt x="9729437" y="87630"/>
                    </a:lnTo>
                    <a:lnTo>
                      <a:pt x="9752297" y="85090"/>
                    </a:lnTo>
                    <a:cubicBezTo>
                      <a:pt x="9754837" y="85090"/>
                      <a:pt x="9757377" y="85090"/>
                      <a:pt x="9761187" y="83820"/>
                    </a:cubicBezTo>
                    <a:lnTo>
                      <a:pt x="9762457" y="90170"/>
                    </a:lnTo>
                    <a:cubicBezTo>
                      <a:pt x="9778967" y="88900"/>
                      <a:pt x="9795477" y="87630"/>
                      <a:pt x="9817067" y="88900"/>
                    </a:cubicBezTo>
                    <a:lnTo>
                      <a:pt x="9820877" y="88900"/>
                    </a:lnTo>
                    <a:lnTo>
                      <a:pt x="9831037" y="90170"/>
                    </a:lnTo>
                    <a:lnTo>
                      <a:pt x="9831037" y="109220"/>
                    </a:lnTo>
                    <a:lnTo>
                      <a:pt x="9843737" y="109220"/>
                    </a:lnTo>
                    <a:lnTo>
                      <a:pt x="9843737" y="115570"/>
                    </a:lnTo>
                    <a:cubicBezTo>
                      <a:pt x="9842467" y="129540"/>
                      <a:pt x="9841197" y="138430"/>
                      <a:pt x="9838657" y="148590"/>
                    </a:cubicBezTo>
                    <a:lnTo>
                      <a:pt x="9838657" y="151130"/>
                    </a:lnTo>
                    <a:cubicBezTo>
                      <a:pt x="9833577" y="176530"/>
                      <a:pt x="9829767" y="201930"/>
                      <a:pt x="9831037" y="271780"/>
                    </a:cubicBezTo>
                    <a:lnTo>
                      <a:pt x="9834847" y="271780"/>
                    </a:lnTo>
                    <a:cubicBezTo>
                      <a:pt x="9833577" y="293370"/>
                      <a:pt x="9832307" y="311150"/>
                      <a:pt x="9829767" y="321310"/>
                    </a:cubicBezTo>
                    <a:cubicBezTo>
                      <a:pt x="9829767" y="369570"/>
                      <a:pt x="9831037" y="372110"/>
                      <a:pt x="9837387" y="372110"/>
                    </a:cubicBezTo>
                    <a:cubicBezTo>
                      <a:pt x="9837387" y="384810"/>
                      <a:pt x="9838657" y="394970"/>
                      <a:pt x="9841197" y="407670"/>
                    </a:cubicBezTo>
                    <a:cubicBezTo>
                      <a:pt x="9842467" y="417830"/>
                      <a:pt x="9845007" y="429260"/>
                      <a:pt x="9845007" y="443230"/>
                    </a:cubicBezTo>
                    <a:lnTo>
                      <a:pt x="9839927" y="443230"/>
                    </a:lnTo>
                    <a:lnTo>
                      <a:pt x="9839927" y="449580"/>
                    </a:lnTo>
                    <a:cubicBezTo>
                      <a:pt x="9837387" y="513080"/>
                      <a:pt x="9841197" y="520700"/>
                      <a:pt x="9845007" y="528320"/>
                    </a:cubicBezTo>
                    <a:cubicBezTo>
                      <a:pt x="9846277" y="530860"/>
                      <a:pt x="9847547" y="534670"/>
                      <a:pt x="9848817" y="544830"/>
                    </a:cubicBezTo>
                    <a:lnTo>
                      <a:pt x="9839927" y="546100"/>
                    </a:lnTo>
                    <a:close/>
                    <a:moveTo>
                      <a:pt x="9843737" y="756920"/>
                    </a:moveTo>
                    <a:lnTo>
                      <a:pt x="9841197" y="751840"/>
                    </a:lnTo>
                    <a:lnTo>
                      <a:pt x="9842467" y="745490"/>
                    </a:lnTo>
                    <a:cubicBezTo>
                      <a:pt x="9843737" y="750570"/>
                      <a:pt x="9843737" y="754380"/>
                      <a:pt x="9843737" y="756920"/>
                    </a:cubicBezTo>
                    <a:close/>
                    <a:moveTo>
                      <a:pt x="73660" y="7600092"/>
                    </a:moveTo>
                    <a:lnTo>
                      <a:pt x="76200" y="7605171"/>
                    </a:lnTo>
                    <a:lnTo>
                      <a:pt x="74930" y="7611521"/>
                    </a:lnTo>
                    <a:cubicBezTo>
                      <a:pt x="73660" y="7607711"/>
                      <a:pt x="73660" y="7603902"/>
                      <a:pt x="73660" y="7600092"/>
                    </a:cubicBezTo>
                    <a:close/>
                    <a:moveTo>
                      <a:pt x="9879297" y="628650"/>
                    </a:moveTo>
                    <a:lnTo>
                      <a:pt x="9879297" y="619760"/>
                    </a:lnTo>
                    <a:cubicBezTo>
                      <a:pt x="9879297" y="623570"/>
                      <a:pt x="9880567" y="626110"/>
                      <a:pt x="9880567" y="628650"/>
                    </a:cubicBezTo>
                    <a:lnTo>
                      <a:pt x="9879297" y="628650"/>
                    </a:lnTo>
                    <a:close/>
                    <a:moveTo>
                      <a:pt x="9908507" y="2607123"/>
                    </a:moveTo>
                    <a:lnTo>
                      <a:pt x="9904697" y="2602314"/>
                    </a:lnTo>
                    <a:cubicBezTo>
                      <a:pt x="9905967" y="2602314"/>
                      <a:pt x="9907237" y="2607123"/>
                      <a:pt x="9908507" y="2607123"/>
                    </a:cubicBezTo>
                    <a:close/>
                  </a:path>
                </a:pathLst>
              </a:custGeom>
              <a:solidFill>
                <a:srgbClr val="D1C195"/>
              </a:solidFill>
            </p:spPr>
          </p:sp>
        </p:grpSp>
        <p:grpSp>
          <p:nvGrpSpPr>
            <p:cNvPr id="26" name="Group 26"/>
            <p:cNvGrpSpPr/>
            <p:nvPr/>
          </p:nvGrpSpPr>
          <p:grpSpPr>
            <a:xfrm>
              <a:off x="458598" y="1248623"/>
              <a:ext cx="7204986" cy="5243152"/>
              <a:chOff x="0" y="0"/>
              <a:chExt cx="3290570" cy="3295650"/>
            </a:xfrm>
          </p:grpSpPr>
          <p:sp>
            <p:nvSpPr>
              <p:cNvPr id="27" name="Freeform 27"/>
              <p:cNvSpPr/>
              <p:nvPr/>
            </p:nvSpPr>
            <p:spPr>
              <a:xfrm>
                <a:off x="0" y="0"/>
                <a:ext cx="2304463" cy="1472774"/>
              </a:xfrm>
              <a:custGeom>
                <a:avLst/>
                <a:gdLst/>
                <a:ahLst/>
                <a:cxnLst/>
                <a:rect l="l" t="t" r="r" b="b"/>
                <a:pathLst>
                  <a:path w="2304463" h="1472774">
                    <a:moveTo>
                      <a:pt x="2304463" y="5170"/>
                    </a:moveTo>
                    <a:lnTo>
                      <a:pt x="0" y="5170"/>
                    </a:lnTo>
                    <a:lnTo>
                      <a:pt x="0" y="0"/>
                    </a:lnTo>
                    <a:lnTo>
                      <a:pt x="2304463" y="0"/>
                    </a:lnTo>
                    <a:lnTo>
                      <a:pt x="2304463" y="5170"/>
                    </a:lnTo>
                    <a:close/>
                    <a:moveTo>
                      <a:pt x="2304463" y="209381"/>
                    </a:moveTo>
                    <a:lnTo>
                      <a:pt x="0" y="209381"/>
                    </a:lnTo>
                    <a:lnTo>
                      <a:pt x="0" y="214551"/>
                    </a:lnTo>
                    <a:lnTo>
                      <a:pt x="2304463" y="214551"/>
                    </a:lnTo>
                    <a:lnTo>
                      <a:pt x="2304463" y="209381"/>
                    </a:lnTo>
                    <a:close/>
                    <a:moveTo>
                      <a:pt x="2304463" y="419408"/>
                    </a:moveTo>
                    <a:lnTo>
                      <a:pt x="0" y="419408"/>
                    </a:lnTo>
                    <a:lnTo>
                      <a:pt x="0" y="424578"/>
                    </a:lnTo>
                    <a:lnTo>
                      <a:pt x="2304463" y="424578"/>
                    </a:lnTo>
                    <a:lnTo>
                      <a:pt x="2304463" y="419408"/>
                    </a:lnTo>
                    <a:close/>
                    <a:moveTo>
                      <a:pt x="2304463" y="628788"/>
                    </a:moveTo>
                    <a:lnTo>
                      <a:pt x="0" y="628788"/>
                    </a:lnTo>
                    <a:lnTo>
                      <a:pt x="0" y="633958"/>
                    </a:lnTo>
                    <a:lnTo>
                      <a:pt x="2304463" y="633958"/>
                    </a:lnTo>
                    <a:lnTo>
                      <a:pt x="2304463" y="628788"/>
                    </a:lnTo>
                    <a:close/>
                    <a:moveTo>
                      <a:pt x="2304463" y="838169"/>
                    </a:moveTo>
                    <a:lnTo>
                      <a:pt x="0" y="838169"/>
                    </a:lnTo>
                    <a:lnTo>
                      <a:pt x="0" y="843339"/>
                    </a:lnTo>
                    <a:lnTo>
                      <a:pt x="2304463" y="843339"/>
                    </a:lnTo>
                    <a:lnTo>
                      <a:pt x="2304463" y="838169"/>
                    </a:lnTo>
                    <a:close/>
                    <a:moveTo>
                      <a:pt x="2304463" y="1048196"/>
                    </a:moveTo>
                    <a:lnTo>
                      <a:pt x="0" y="1048196"/>
                    </a:lnTo>
                    <a:lnTo>
                      <a:pt x="0" y="1053366"/>
                    </a:lnTo>
                    <a:lnTo>
                      <a:pt x="2304463" y="1053366"/>
                    </a:lnTo>
                    <a:lnTo>
                      <a:pt x="2304463" y="1048196"/>
                    </a:lnTo>
                    <a:close/>
                    <a:moveTo>
                      <a:pt x="2304463" y="1257577"/>
                    </a:moveTo>
                    <a:lnTo>
                      <a:pt x="0" y="1257577"/>
                    </a:lnTo>
                    <a:lnTo>
                      <a:pt x="0" y="1262747"/>
                    </a:lnTo>
                    <a:lnTo>
                      <a:pt x="2304463" y="1262747"/>
                    </a:lnTo>
                    <a:lnTo>
                      <a:pt x="2304463" y="1257577"/>
                    </a:lnTo>
                    <a:close/>
                    <a:moveTo>
                      <a:pt x="2304463" y="1467604"/>
                    </a:moveTo>
                    <a:lnTo>
                      <a:pt x="0" y="1467604"/>
                    </a:lnTo>
                    <a:lnTo>
                      <a:pt x="0" y="1472774"/>
                    </a:lnTo>
                    <a:lnTo>
                      <a:pt x="2304463" y="1472774"/>
                    </a:lnTo>
                    <a:lnTo>
                      <a:pt x="2304463" y="1467604"/>
                    </a:lnTo>
                    <a:close/>
                  </a:path>
                </a:pathLst>
              </a:custGeom>
              <a:solidFill>
                <a:srgbClr val="D1C195">
                  <a:alpha val="49804"/>
                </a:srgbClr>
              </a:solidFill>
            </p:spPr>
          </p:sp>
        </p:grpSp>
        <p:grpSp>
          <p:nvGrpSpPr>
            <p:cNvPr id="28" name="Group 28"/>
            <p:cNvGrpSpPr/>
            <p:nvPr/>
          </p:nvGrpSpPr>
          <p:grpSpPr>
            <a:xfrm>
              <a:off x="458598" y="591574"/>
              <a:ext cx="262418" cy="262418"/>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id="30" name="TextBox 30"/>
              <p:cNvSpPr txBox="1"/>
              <p:nvPr/>
            </p:nvSpPr>
            <p:spPr>
              <a:xfrm>
                <a:off x="76200" y="57150"/>
                <a:ext cx="660400" cy="679450"/>
              </a:xfrm>
              <a:prstGeom prst="rect">
                <a:avLst/>
              </a:prstGeom>
            </p:spPr>
            <p:txBody>
              <a:bodyPr lIns="50800" tIns="50800" rIns="50800" bIns="50800" rtlCol="0" anchor="ctr"/>
              <a:lstStyle/>
              <a:p>
                <a:pPr algn="ctr">
                  <a:lnSpc>
                    <a:spcPts val="926"/>
                  </a:lnSpc>
                </a:pPr>
                <a:endParaRPr/>
              </a:p>
            </p:txBody>
          </p:sp>
        </p:grpSp>
        <p:grpSp>
          <p:nvGrpSpPr>
            <p:cNvPr id="31" name="Group 31"/>
            <p:cNvGrpSpPr/>
            <p:nvPr/>
          </p:nvGrpSpPr>
          <p:grpSpPr>
            <a:xfrm>
              <a:off x="458598" y="1859233"/>
              <a:ext cx="262418" cy="262418"/>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id="33" name="TextBox 33"/>
              <p:cNvSpPr txBox="1"/>
              <p:nvPr/>
            </p:nvSpPr>
            <p:spPr>
              <a:xfrm>
                <a:off x="76200" y="57150"/>
                <a:ext cx="660400" cy="679450"/>
              </a:xfrm>
              <a:prstGeom prst="rect">
                <a:avLst/>
              </a:prstGeom>
            </p:spPr>
            <p:txBody>
              <a:bodyPr lIns="50800" tIns="50800" rIns="50800" bIns="50800" rtlCol="0" anchor="ctr"/>
              <a:lstStyle/>
              <a:p>
                <a:pPr algn="ctr">
                  <a:lnSpc>
                    <a:spcPts val="926"/>
                  </a:lnSpc>
                </a:pPr>
                <a:endParaRPr/>
              </a:p>
            </p:txBody>
          </p:sp>
        </p:grpSp>
        <p:grpSp>
          <p:nvGrpSpPr>
            <p:cNvPr id="34" name="Group 34"/>
            <p:cNvGrpSpPr/>
            <p:nvPr/>
          </p:nvGrpSpPr>
          <p:grpSpPr>
            <a:xfrm>
              <a:off x="458598" y="5662209"/>
              <a:ext cx="262418" cy="262418"/>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id="36" name="TextBox 36"/>
              <p:cNvSpPr txBox="1"/>
              <p:nvPr/>
            </p:nvSpPr>
            <p:spPr>
              <a:xfrm>
                <a:off x="76200" y="57150"/>
                <a:ext cx="660400" cy="679450"/>
              </a:xfrm>
              <a:prstGeom prst="rect">
                <a:avLst/>
              </a:prstGeom>
            </p:spPr>
            <p:txBody>
              <a:bodyPr lIns="50800" tIns="50800" rIns="50800" bIns="50800" rtlCol="0" anchor="ctr"/>
              <a:lstStyle/>
              <a:p>
                <a:pPr algn="ctr">
                  <a:lnSpc>
                    <a:spcPts val="926"/>
                  </a:lnSpc>
                </a:pPr>
                <a:endParaRPr/>
              </a:p>
            </p:txBody>
          </p:sp>
        </p:grpSp>
        <p:grpSp>
          <p:nvGrpSpPr>
            <p:cNvPr id="37" name="Group 37"/>
            <p:cNvGrpSpPr/>
            <p:nvPr/>
          </p:nvGrpSpPr>
          <p:grpSpPr>
            <a:xfrm>
              <a:off x="458598" y="4394551"/>
              <a:ext cx="262418" cy="262418"/>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id="39" name="TextBox 39"/>
              <p:cNvSpPr txBox="1"/>
              <p:nvPr/>
            </p:nvSpPr>
            <p:spPr>
              <a:xfrm>
                <a:off x="76200" y="57150"/>
                <a:ext cx="660400" cy="679450"/>
              </a:xfrm>
              <a:prstGeom prst="rect">
                <a:avLst/>
              </a:prstGeom>
            </p:spPr>
            <p:txBody>
              <a:bodyPr lIns="50800" tIns="50800" rIns="50800" bIns="50800" rtlCol="0" anchor="ctr"/>
              <a:lstStyle/>
              <a:p>
                <a:pPr algn="ctr">
                  <a:lnSpc>
                    <a:spcPts val="926"/>
                  </a:lnSpc>
                </a:pPr>
                <a:endParaRPr/>
              </a:p>
            </p:txBody>
          </p:sp>
        </p:grpSp>
        <p:grpSp>
          <p:nvGrpSpPr>
            <p:cNvPr id="40" name="Group 40"/>
            <p:cNvGrpSpPr/>
            <p:nvPr/>
          </p:nvGrpSpPr>
          <p:grpSpPr>
            <a:xfrm>
              <a:off x="458598" y="3126892"/>
              <a:ext cx="262418" cy="262418"/>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id="42" name="TextBox 42"/>
              <p:cNvSpPr txBox="1"/>
              <p:nvPr/>
            </p:nvSpPr>
            <p:spPr>
              <a:xfrm>
                <a:off x="76200" y="57150"/>
                <a:ext cx="660400" cy="679450"/>
              </a:xfrm>
              <a:prstGeom prst="rect">
                <a:avLst/>
              </a:prstGeom>
            </p:spPr>
            <p:txBody>
              <a:bodyPr lIns="50800" tIns="50800" rIns="50800" bIns="50800" rtlCol="0" anchor="ctr"/>
              <a:lstStyle/>
              <a:p>
                <a:pPr algn="ctr">
                  <a:lnSpc>
                    <a:spcPts val="926"/>
                  </a:lnSpc>
                </a:pPr>
                <a:endParaRPr/>
              </a:p>
            </p:txBody>
          </p:sp>
        </p:grpSp>
      </p:grpSp>
      <p:sp>
        <p:nvSpPr>
          <p:cNvPr id="43" name="TextBox 43"/>
          <p:cNvSpPr txBox="1"/>
          <p:nvPr/>
        </p:nvSpPr>
        <p:spPr>
          <a:xfrm>
            <a:off x="1926365" y="384856"/>
            <a:ext cx="8929758" cy="3693319"/>
          </a:xfrm>
          <a:prstGeom prst="rect">
            <a:avLst/>
          </a:prstGeom>
        </p:spPr>
        <p:txBody>
          <a:bodyPr wrap="square" lIns="0" tIns="0" rIns="0" bIns="0" rtlCol="0" anchor="t">
            <a:spAutoFit/>
          </a:bodyPr>
          <a:lstStyle/>
          <a:p>
            <a:pPr algn="just"/>
            <a:r>
              <a:rPr lang="vi-VN" sz="4000" i="1" dirty="0">
                <a:latin typeface="Open Sans" panose="020B0606030504020204" pitchFamily="34" charset="0"/>
                <a:ea typeface="Open Sans" panose="020B0606030504020204" pitchFamily="34" charset="0"/>
                <a:cs typeface="Open Sans" panose="020B0606030504020204" pitchFamily="34" charset="0"/>
              </a:rPr>
              <a:t>Hãy chia sẻ với bạn, điều gì sẽ xảy ra với cơ thể nếu:</a:t>
            </a:r>
          </a:p>
          <a:p>
            <a:pPr algn="just"/>
            <a:r>
              <a:rPr lang="vi-VN" sz="4000" dirty="0">
                <a:latin typeface="Open Sans" panose="020B0606030504020204" pitchFamily="34" charset="0"/>
                <a:ea typeface="Open Sans" panose="020B0606030504020204" pitchFamily="34" charset="0"/>
                <a:cs typeface="Open Sans" panose="020B0606030504020204" pitchFamily="34" charset="0"/>
              </a:rPr>
              <a:t>- Các bữa chỉ ăn thịt, cá mà không ăn rau xanh, quả chín.</a:t>
            </a:r>
          </a:p>
          <a:p>
            <a:pPr algn="just"/>
            <a:r>
              <a:rPr lang="vi-VN" sz="4000" dirty="0">
                <a:latin typeface="Open Sans" panose="020B0606030504020204" pitchFamily="34" charset="0"/>
                <a:ea typeface="Open Sans" panose="020B0606030504020204" pitchFamily="34" charset="0"/>
                <a:cs typeface="Open Sans" panose="020B0606030504020204" pitchFamily="34" charset="0"/>
              </a:rPr>
              <a:t>- Chỉ ăn canh trong bữa cơm mà trong ngày không uống nước.</a:t>
            </a:r>
          </a:p>
        </p:txBody>
      </p:sp>
      <p:grpSp>
        <p:nvGrpSpPr>
          <p:cNvPr id="44" name="Group 44"/>
          <p:cNvGrpSpPr>
            <a:grpSpLocks noChangeAspect="1"/>
          </p:cNvGrpSpPr>
          <p:nvPr/>
        </p:nvGrpSpPr>
        <p:grpSpPr>
          <a:xfrm rot="539977">
            <a:off x="11549056" y="-792667"/>
            <a:ext cx="6743785" cy="4929503"/>
            <a:chOff x="0" y="0"/>
            <a:chExt cx="2435860" cy="1780540"/>
          </a:xfrm>
        </p:grpSpPr>
        <p:sp>
          <p:nvSpPr>
            <p:cNvPr id="45" name="Freeform 45"/>
            <p:cNvSpPr/>
            <p:nvPr/>
          </p:nvSpPr>
          <p:spPr>
            <a:xfrm>
              <a:off x="74930" y="40640"/>
              <a:ext cx="2310130" cy="1664970"/>
            </a:xfrm>
            <a:custGeom>
              <a:avLst/>
              <a:gdLst/>
              <a:ahLst/>
              <a:cxnLst/>
              <a:rect l="l" t="t" r="r" b="b"/>
              <a:pathLst>
                <a:path w="2310130" h="1664970">
                  <a:moveTo>
                    <a:pt x="2310130" y="1664970"/>
                  </a:moveTo>
                  <a:lnTo>
                    <a:pt x="0" y="1664970"/>
                  </a:lnTo>
                  <a:lnTo>
                    <a:pt x="0" y="0"/>
                  </a:lnTo>
                  <a:lnTo>
                    <a:pt x="2308860" y="0"/>
                  </a:lnTo>
                  <a:lnTo>
                    <a:pt x="2308860" y="1664970"/>
                  </a:lnTo>
                  <a:close/>
                </a:path>
              </a:pathLst>
            </a:custGeom>
            <a:blipFill>
              <a:blip r:embed="rId3"/>
              <a:stretch>
                <a:fillRect l="-30201" t="-13240" r="-8335" b="-14905"/>
              </a:stretch>
            </a:blipFill>
          </p:spPr>
        </p:sp>
        <p:sp>
          <p:nvSpPr>
            <p:cNvPr id="46" name="Freeform 46"/>
            <p:cNvSpPr/>
            <p:nvPr/>
          </p:nvSpPr>
          <p:spPr>
            <a:xfrm>
              <a:off x="0" y="0"/>
              <a:ext cx="2435860" cy="1780540"/>
            </a:xfrm>
            <a:custGeom>
              <a:avLst/>
              <a:gdLst/>
              <a:ahLst/>
              <a:cxnLst/>
              <a:rect l="l" t="t" r="r" b="b"/>
              <a:pathLst>
                <a:path w="2435860" h="1780540">
                  <a:moveTo>
                    <a:pt x="2435860" y="1780540"/>
                  </a:moveTo>
                  <a:lnTo>
                    <a:pt x="0" y="1780540"/>
                  </a:lnTo>
                  <a:lnTo>
                    <a:pt x="0" y="0"/>
                  </a:lnTo>
                  <a:lnTo>
                    <a:pt x="2435860" y="0"/>
                  </a:lnTo>
                  <a:lnTo>
                    <a:pt x="2435860" y="1780540"/>
                  </a:lnTo>
                  <a:close/>
                </a:path>
              </a:pathLst>
            </a:custGeom>
            <a:blipFill>
              <a:blip r:embed="rId4"/>
              <a:stretch>
                <a:fillRect l="-66" r="-66"/>
              </a:stretch>
            </a:blipFill>
          </p:spPr>
        </p:sp>
      </p:grpSp>
      <p:sp>
        <p:nvSpPr>
          <p:cNvPr id="47" name="Freeform 47"/>
          <p:cNvSpPr/>
          <p:nvPr/>
        </p:nvSpPr>
        <p:spPr>
          <a:xfrm rot="-950462">
            <a:off x="16238221" y="8634118"/>
            <a:ext cx="2042158" cy="1712860"/>
          </a:xfrm>
          <a:custGeom>
            <a:avLst/>
            <a:gdLst/>
            <a:ahLst/>
            <a:cxnLst/>
            <a:rect l="l" t="t" r="r" b="b"/>
            <a:pathLst>
              <a:path w="2042158" h="1712860">
                <a:moveTo>
                  <a:pt x="0" y="0"/>
                </a:moveTo>
                <a:lnTo>
                  <a:pt x="2042158" y="0"/>
                </a:lnTo>
                <a:lnTo>
                  <a:pt x="2042158" y="1712860"/>
                </a:lnTo>
                <a:lnTo>
                  <a:pt x="0" y="171286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8" name="Freeform 48"/>
          <p:cNvSpPr/>
          <p:nvPr/>
        </p:nvSpPr>
        <p:spPr>
          <a:xfrm rot="1414536">
            <a:off x="-501761" y="8118775"/>
            <a:ext cx="3735973" cy="3488464"/>
          </a:xfrm>
          <a:custGeom>
            <a:avLst/>
            <a:gdLst/>
            <a:ahLst/>
            <a:cxnLst/>
            <a:rect l="l" t="t" r="r" b="b"/>
            <a:pathLst>
              <a:path w="3735973" h="3488464">
                <a:moveTo>
                  <a:pt x="0" y="0"/>
                </a:moveTo>
                <a:lnTo>
                  <a:pt x="3735972" y="0"/>
                </a:lnTo>
                <a:lnTo>
                  <a:pt x="3735972" y="3488464"/>
                </a:lnTo>
                <a:lnTo>
                  <a:pt x="0" y="348846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49" name="Freeform 49"/>
          <p:cNvSpPr/>
          <p:nvPr/>
        </p:nvSpPr>
        <p:spPr>
          <a:xfrm rot="702539">
            <a:off x="2338292" y="6384161"/>
            <a:ext cx="2140740" cy="1691184"/>
          </a:xfrm>
          <a:custGeom>
            <a:avLst/>
            <a:gdLst/>
            <a:ahLst/>
            <a:cxnLst/>
            <a:rect l="l" t="t" r="r" b="b"/>
            <a:pathLst>
              <a:path w="2140740" h="1691184">
                <a:moveTo>
                  <a:pt x="0" y="0"/>
                </a:moveTo>
                <a:lnTo>
                  <a:pt x="2140740" y="0"/>
                </a:lnTo>
                <a:lnTo>
                  <a:pt x="2140740" y="1691184"/>
                </a:lnTo>
                <a:lnTo>
                  <a:pt x="0" y="169118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50" name="Freeform 50"/>
          <p:cNvSpPr/>
          <p:nvPr/>
        </p:nvSpPr>
        <p:spPr>
          <a:xfrm rot="-2771540">
            <a:off x="219581" y="2184489"/>
            <a:ext cx="1571774" cy="3089482"/>
          </a:xfrm>
          <a:custGeom>
            <a:avLst/>
            <a:gdLst/>
            <a:ahLst/>
            <a:cxnLst/>
            <a:rect l="l" t="t" r="r" b="b"/>
            <a:pathLst>
              <a:path w="1571774" h="3089482">
                <a:moveTo>
                  <a:pt x="0" y="0"/>
                </a:moveTo>
                <a:lnTo>
                  <a:pt x="1571774" y="0"/>
                </a:lnTo>
                <a:lnTo>
                  <a:pt x="1571774" y="3089482"/>
                </a:lnTo>
                <a:lnTo>
                  <a:pt x="0" y="308948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51" name="Freeform 51"/>
          <p:cNvSpPr/>
          <p:nvPr/>
        </p:nvSpPr>
        <p:spPr>
          <a:xfrm rot="-2823897">
            <a:off x="-137127" y="4863813"/>
            <a:ext cx="1616103" cy="2565243"/>
          </a:xfrm>
          <a:custGeom>
            <a:avLst/>
            <a:gdLst/>
            <a:ahLst/>
            <a:cxnLst/>
            <a:rect l="l" t="t" r="r" b="b"/>
            <a:pathLst>
              <a:path w="1616103" h="2565243">
                <a:moveTo>
                  <a:pt x="0" y="0"/>
                </a:moveTo>
                <a:lnTo>
                  <a:pt x="1616103" y="0"/>
                </a:lnTo>
                <a:lnTo>
                  <a:pt x="1616103" y="2565243"/>
                </a:lnTo>
                <a:lnTo>
                  <a:pt x="0" y="256524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52" name="Freeform 52"/>
          <p:cNvSpPr/>
          <p:nvPr/>
        </p:nvSpPr>
        <p:spPr>
          <a:xfrm rot="6701919">
            <a:off x="-686245" y="-717352"/>
            <a:ext cx="1851707" cy="3067009"/>
          </a:xfrm>
          <a:custGeom>
            <a:avLst/>
            <a:gdLst/>
            <a:ahLst/>
            <a:cxnLst/>
            <a:rect l="l" t="t" r="r" b="b"/>
            <a:pathLst>
              <a:path w="1851707" h="3067009">
                <a:moveTo>
                  <a:pt x="0" y="0"/>
                </a:moveTo>
                <a:lnTo>
                  <a:pt x="1851707" y="0"/>
                </a:lnTo>
                <a:lnTo>
                  <a:pt x="1851707" y="3067009"/>
                </a:lnTo>
                <a:lnTo>
                  <a:pt x="0" y="306700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53" name="Freeform 53"/>
          <p:cNvSpPr/>
          <p:nvPr/>
        </p:nvSpPr>
        <p:spPr>
          <a:xfrm rot="-1273920">
            <a:off x="2087770" y="4456471"/>
            <a:ext cx="1876334" cy="1243071"/>
          </a:xfrm>
          <a:custGeom>
            <a:avLst/>
            <a:gdLst/>
            <a:ahLst/>
            <a:cxnLst/>
            <a:rect l="l" t="t" r="r" b="b"/>
            <a:pathLst>
              <a:path w="1876334" h="1243071">
                <a:moveTo>
                  <a:pt x="0" y="0"/>
                </a:moveTo>
                <a:lnTo>
                  <a:pt x="1876334" y="0"/>
                </a:lnTo>
                <a:lnTo>
                  <a:pt x="1876334" y="1243071"/>
                </a:lnTo>
                <a:lnTo>
                  <a:pt x="0" y="124307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54" name="Freeform 54"/>
          <p:cNvSpPr/>
          <p:nvPr/>
        </p:nvSpPr>
        <p:spPr>
          <a:xfrm>
            <a:off x="4020734" y="9132838"/>
            <a:ext cx="2216834" cy="1460339"/>
          </a:xfrm>
          <a:custGeom>
            <a:avLst/>
            <a:gdLst/>
            <a:ahLst/>
            <a:cxnLst/>
            <a:rect l="l" t="t" r="r" b="b"/>
            <a:pathLst>
              <a:path w="2216834" h="1460339">
                <a:moveTo>
                  <a:pt x="0" y="0"/>
                </a:moveTo>
                <a:lnTo>
                  <a:pt x="2216833" y="0"/>
                </a:lnTo>
                <a:lnTo>
                  <a:pt x="2216833" y="1460339"/>
                </a:lnTo>
                <a:lnTo>
                  <a:pt x="0" y="1460339"/>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pic>
        <p:nvPicPr>
          <p:cNvPr id="55" name="Picture 5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56861" y="4527805"/>
            <a:ext cx="3992485" cy="2011030"/>
          </a:xfrm>
          <a:prstGeom prst="rect">
            <a:avLst/>
          </a:prstGeom>
        </p:spPr>
      </p:pic>
      <p:sp>
        <p:nvSpPr>
          <p:cNvPr id="56" name="Rectangle 55"/>
          <p:cNvSpPr/>
          <p:nvPr/>
        </p:nvSpPr>
        <p:spPr>
          <a:xfrm>
            <a:off x="5604311" y="4483616"/>
            <a:ext cx="4853381" cy="4524315"/>
          </a:xfrm>
          <a:prstGeom prst="rect">
            <a:avLst/>
          </a:prstGeom>
        </p:spPr>
        <p:txBody>
          <a:bodyPr wrap="square">
            <a:spAutoFit/>
          </a:bodyPr>
          <a:lstStyle/>
          <a:p>
            <a:pPr algn="just"/>
            <a:r>
              <a:rPr lang="vi-VN" sz="3200" dirty="0">
                <a:solidFill>
                  <a:srgbClr val="000000"/>
                </a:solidFill>
                <a:latin typeface="Open Sans" panose="020B0606030504020204" pitchFamily="34" charset="0"/>
              </a:rPr>
              <a:t>- Các bữa chỉ ăn thịt, cá mà không ăn rau xanh, quả chín: Cơ thể sẽ thiếu vi-ta-min, chất khoáng làm cơ thể yếu ớt, mệt mỏi, tiêu hóa kém và thừa chất chất béo không tốt cho cơ thể.</a:t>
            </a:r>
            <a:endParaRPr lang="en-US" sz="3200" dirty="0"/>
          </a:p>
        </p:txBody>
      </p:sp>
      <p:sp>
        <p:nvSpPr>
          <p:cNvPr id="57" name="Rectangle 56"/>
          <p:cNvSpPr/>
          <p:nvPr/>
        </p:nvSpPr>
        <p:spPr>
          <a:xfrm>
            <a:off x="11927427" y="4483616"/>
            <a:ext cx="4653361" cy="3046988"/>
          </a:xfrm>
          <a:prstGeom prst="rect">
            <a:avLst/>
          </a:prstGeom>
        </p:spPr>
        <p:txBody>
          <a:bodyPr wrap="square">
            <a:spAutoFit/>
          </a:bodyPr>
          <a:lstStyle/>
          <a:p>
            <a:pPr algn="just"/>
            <a:r>
              <a:rPr lang="vi-VN" sz="3200" dirty="0">
                <a:solidFill>
                  <a:srgbClr val="000000"/>
                </a:solidFill>
                <a:latin typeface="Open Sans" panose="020B0606030504020204" pitchFamily="34" charset="0"/>
              </a:rPr>
              <a:t>- Chỉ ăn canh trong bữa cơm mà trong ngày không uống nước: cơ thể không có đủ nước để duy trì các hoạt động của cơ thể.</a:t>
            </a:r>
            <a:endParaRPr lang="en-US" sz="32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randombar(horizontal)">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additive="base">
                                        <p:cTn id="22" dur="500" fill="hold"/>
                                        <p:tgtEl>
                                          <p:spTgt spid="57"/>
                                        </p:tgtEl>
                                        <p:attrNameLst>
                                          <p:attrName>ppt_x</p:attrName>
                                        </p:attrNameLst>
                                      </p:cBhvr>
                                      <p:tavLst>
                                        <p:tav tm="0">
                                          <p:val>
                                            <p:strVal val="#ppt_x"/>
                                          </p:val>
                                        </p:tav>
                                        <p:tav tm="100000">
                                          <p:val>
                                            <p:strVal val="#ppt_x"/>
                                          </p:val>
                                        </p:tav>
                                      </p:tavLst>
                                    </p:anim>
                                    <p:anim calcmode="lin" valueType="num">
                                      <p:cBhvr additive="base">
                                        <p:cTn id="23"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6" grpId="0"/>
      <p:bldP spid="5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grpSp>
        <p:nvGrpSpPr>
          <p:cNvPr id="3" name="Group 3"/>
          <p:cNvGrpSpPr/>
          <p:nvPr/>
        </p:nvGrpSpPr>
        <p:grpSpPr>
          <a:xfrm>
            <a:off x="995144" y="6562293"/>
            <a:ext cx="3097383" cy="2696007"/>
            <a:chOff x="0" y="0"/>
            <a:chExt cx="4129843" cy="3594675"/>
          </a:xfrm>
        </p:grpSpPr>
        <p:pic>
          <p:nvPicPr>
            <p:cNvPr id="4" name="Picture 4"/>
            <p:cNvPicPr>
              <a:picLocks noChangeAspect="1"/>
            </p:cNvPicPr>
            <p:nvPr/>
          </p:nvPicPr>
          <p:blipFill>
            <a:blip r:embed="rId3"/>
            <a:srcRect l="8027" t="9808" r="7437"/>
            <a:stretch>
              <a:fillRect/>
            </a:stretch>
          </p:blipFill>
          <p:spPr>
            <a:xfrm>
              <a:off x="0" y="0"/>
              <a:ext cx="4129843" cy="3594675"/>
            </a:xfrm>
            <a:prstGeom prst="rect">
              <a:avLst/>
            </a:prstGeom>
          </p:spPr>
        </p:pic>
      </p:grpSp>
      <p:grpSp>
        <p:nvGrpSpPr>
          <p:cNvPr id="5" name="Group 5"/>
          <p:cNvGrpSpPr/>
          <p:nvPr/>
        </p:nvGrpSpPr>
        <p:grpSpPr>
          <a:xfrm>
            <a:off x="4305348" y="5515973"/>
            <a:ext cx="3097383" cy="2696007"/>
            <a:chOff x="0" y="0"/>
            <a:chExt cx="4129843" cy="3594675"/>
          </a:xfrm>
        </p:grpSpPr>
        <p:pic>
          <p:nvPicPr>
            <p:cNvPr id="6" name="Picture 6"/>
            <p:cNvPicPr>
              <a:picLocks noChangeAspect="1"/>
            </p:cNvPicPr>
            <p:nvPr/>
          </p:nvPicPr>
          <p:blipFill>
            <a:blip r:embed="rId4"/>
            <a:srcRect l="20109" t="10581" r="19768" b="10922"/>
            <a:stretch>
              <a:fillRect/>
            </a:stretch>
          </p:blipFill>
          <p:spPr>
            <a:xfrm>
              <a:off x="0" y="0"/>
              <a:ext cx="4129843" cy="3594675"/>
            </a:xfrm>
            <a:prstGeom prst="rect">
              <a:avLst/>
            </a:prstGeom>
          </p:spPr>
        </p:pic>
      </p:grpSp>
      <p:grpSp>
        <p:nvGrpSpPr>
          <p:cNvPr id="7" name="Group 7"/>
          <p:cNvGrpSpPr/>
          <p:nvPr/>
        </p:nvGrpSpPr>
        <p:grpSpPr>
          <a:xfrm>
            <a:off x="7506476" y="6562293"/>
            <a:ext cx="3097383" cy="2696007"/>
            <a:chOff x="0" y="0"/>
            <a:chExt cx="4129843" cy="3594675"/>
          </a:xfrm>
        </p:grpSpPr>
        <p:pic>
          <p:nvPicPr>
            <p:cNvPr id="8" name="Picture 8"/>
            <p:cNvPicPr>
              <a:picLocks noChangeAspect="1"/>
            </p:cNvPicPr>
            <p:nvPr/>
          </p:nvPicPr>
          <p:blipFill>
            <a:blip r:embed="rId5"/>
            <a:srcRect l="48579" t="27382" r="2077" b="8193"/>
            <a:stretch>
              <a:fillRect/>
            </a:stretch>
          </p:blipFill>
          <p:spPr>
            <a:xfrm>
              <a:off x="0" y="0"/>
              <a:ext cx="4129843" cy="3594675"/>
            </a:xfrm>
            <a:prstGeom prst="rect">
              <a:avLst/>
            </a:prstGeom>
          </p:spPr>
        </p:pic>
      </p:grpSp>
      <p:grpSp>
        <p:nvGrpSpPr>
          <p:cNvPr id="9" name="Group 9"/>
          <p:cNvGrpSpPr/>
          <p:nvPr/>
        </p:nvGrpSpPr>
        <p:grpSpPr>
          <a:xfrm>
            <a:off x="10816680" y="5511263"/>
            <a:ext cx="3097383" cy="2696007"/>
            <a:chOff x="0" y="0"/>
            <a:chExt cx="4129843" cy="3594675"/>
          </a:xfrm>
        </p:grpSpPr>
        <p:pic>
          <p:nvPicPr>
            <p:cNvPr id="10" name="Picture 10"/>
            <p:cNvPicPr>
              <a:picLocks noChangeAspect="1"/>
            </p:cNvPicPr>
            <p:nvPr/>
          </p:nvPicPr>
          <p:blipFill>
            <a:blip r:embed="rId6"/>
            <a:srcRect l="18673" t="7971" r="20930" b="13199"/>
            <a:stretch>
              <a:fillRect/>
            </a:stretch>
          </p:blipFill>
          <p:spPr>
            <a:xfrm>
              <a:off x="0" y="0"/>
              <a:ext cx="4129843" cy="3594675"/>
            </a:xfrm>
            <a:prstGeom prst="rect">
              <a:avLst/>
            </a:prstGeom>
          </p:spPr>
        </p:pic>
      </p:grpSp>
      <p:sp>
        <p:nvSpPr>
          <p:cNvPr id="25" name="Freeform 25"/>
          <p:cNvSpPr/>
          <p:nvPr/>
        </p:nvSpPr>
        <p:spPr>
          <a:xfrm rot="-596518">
            <a:off x="11830551" y="-161014"/>
            <a:ext cx="2749680" cy="1512324"/>
          </a:xfrm>
          <a:custGeom>
            <a:avLst/>
            <a:gdLst/>
            <a:ahLst/>
            <a:cxnLst/>
            <a:rect l="l" t="t" r="r" b="b"/>
            <a:pathLst>
              <a:path w="2749680" h="1512324">
                <a:moveTo>
                  <a:pt x="0" y="0"/>
                </a:moveTo>
                <a:lnTo>
                  <a:pt x="2749680" y="0"/>
                </a:lnTo>
                <a:lnTo>
                  <a:pt x="2749680" y="1512323"/>
                </a:lnTo>
                <a:lnTo>
                  <a:pt x="0" y="151232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6" name="Freeform 26"/>
          <p:cNvSpPr/>
          <p:nvPr/>
        </p:nvSpPr>
        <p:spPr>
          <a:xfrm rot="-1500758">
            <a:off x="14638361" y="8405300"/>
            <a:ext cx="2887442" cy="2461544"/>
          </a:xfrm>
          <a:custGeom>
            <a:avLst/>
            <a:gdLst/>
            <a:ahLst/>
            <a:cxnLst/>
            <a:rect l="l" t="t" r="r" b="b"/>
            <a:pathLst>
              <a:path w="2887442" h="2461544">
                <a:moveTo>
                  <a:pt x="0" y="0"/>
                </a:moveTo>
                <a:lnTo>
                  <a:pt x="2887441" y="0"/>
                </a:lnTo>
                <a:lnTo>
                  <a:pt x="2887441" y="2461544"/>
                </a:lnTo>
                <a:lnTo>
                  <a:pt x="0" y="246154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7" name="Freeform 27"/>
          <p:cNvSpPr/>
          <p:nvPr/>
        </p:nvSpPr>
        <p:spPr>
          <a:xfrm rot="1509645">
            <a:off x="17018312" y="2853102"/>
            <a:ext cx="1383773" cy="2713280"/>
          </a:xfrm>
          <a:custGeom>
            <a:avLst/>
            <a:gdLst/>
            <a:ahLst/>
            <a:cxnLst/>
            <a:rect l="l" t="t" r="r" b="b"/>
            <a:pathLst>
              <a:path w="1383773" h="2713280">
                <a:moveTo>
                  <a:pt x="0" y="0"/>
                </a:moveTo>
                <a:lnTo>
                  <a:pt x="1383773" y="0"/>
                </a:lnTo>
                <a:lnTo>
                  <a:pt x="1383773" y="2713280"/>
                </a:lnTo>
                <a:lnTo>
                  <a:pt x="0" y="271328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8" name="Freeform 28"/>
          <p:cNvSpPr/>
          <p:nvPr/>
        </p:nvSpPr>
        <p:spPr>
          <a:xfrm rot="1097077">
            <a:off x="15384501" y="5933079"/>
            <a:ext cx="2609184" cy="2296082"/>
          </a:xfrm>
          <a:custGeom>
            <a:avLst/>
            <a:gdLst/>
            <a:ahLst/>
            <a:cxnLst/>
            <a:rect l="l" t="t" r="r" b="b"/>
            <a:pathLst>
              <a:path w="2609184" h="2296082">
                <a:moveTo>
                  <a:pt x="0" y="0"/>
                </a:moveTo>
                <a:lnTo>
                  <a:pt x="2609184" y="0"/>
                </a:lnTo>
                <a:lnTo>
                  <a:pt x="2609184" y="2296082"/>
                </a:lnTo>
                <a:lnTo>
                  <a:pt x="0" y="229608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9" name="Freeform 29"/>
          <p:cNvSpPr/>
          <p:nvPr/>
        </p:nvSpPr>
        <p:spPr>
          <a:xfrm rot="-1107255">
            <a:off x="15143174" y="2299961"/>
            <a:ext cx="1782565" cy="2125264"/>
          </a:xfrm>
          <a:custGeom>
            <a:avLst/>
            <a:gdLst/>
            <a:ahLst/>
            <a:cxnLst/>
            <a:rect l="l" t="t" r="r" b="b"/>
            <a:pathLst>
              <a:path w="1782565" h="2125264">
                <a:moveTo>
                  <a:pt x="0" y="0"/>
                </a:moveTo>
                <a:lnTo>
                  <a:pt x="1782565" y="0"/>
                </a:lnTo>
                <a:lnTo>
                  <a:pt x="1782565" y="2125264"/>
                </a:lnTo>
                <a:lnTo>
                  <a:pt x="0" y="212526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30" name="Freeform 30"/>
          <p:cNvSpPr/>
          <p:nvPr/>
        </p:nvSpPr>
        <p:spPr>
          <a:xfrm rot="2336214">
            <a:off x="16085902" y="-646449"/>
            <a:ext cx="2454636" cy="2854228"/>
          </a:xfrm>
          <a:custGeom>
            <a:avLst/>
            <a:gdLst/>
            <a:ahLst/>
            <a:cxnLst/>
            <a:rect l="l" t="t" r="r" b="b"/>
            <a:pathLst>
              <a:path w="2454636" h="2854228">
                <a:moveTo>
                  <a:pt x="0" y="0"/>
                </a:moveTo>
                <a:lnTo>
                  <a:pt x="2454636" y="0"/>
                </a:lnTo>
                <a:lnTo>
                  <a:pt x="2454636" y="2854228"/>
                </a:lnTo>
                <a:lnTo>
                  <a:pt x="0" y="2854228"/>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31" name="Freeform 31"/>
          <p:cNvSpPr/>
          <p:nvPr/>
        </p:nvSpPr>
        <p:spPr>
          <a:xfrm rot="3019633">
            <a:off x="14351737" y="1029340"/>
            <a:ext cx="1103322" cy="2147586"/>
          </a:xfrm>
          <a:custGeom>
            <a:avLst/>
            <a:gdLst/>
            <a:ahLst/>
            <a:cxnLst/>
            <a:rect l="l" t="t" r="r" b="b"/>
            <a:pathLst>
              <a:path w="1103322" h="2147586">
                <a:moveTo>
                  <a:pt x="0" y="0"/>
                </a:moveTo>
                <a:lnTo>
                  <a:pt x="1103322" y="0"/>
                </a:lnTo>
                <a:lnTo>
                  <a:pt x="1103322" y="2147586"/>
                </a:lnTo>
                <a:lnTo>
                  <a:pt x="0" y="2147586"/>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32" name="Rectangle 31"/>
          <p:cNvSpPr/>
          <p:nvPr/>
        </p:nvSpPr>
        <p:spPr>
          <a:xfrm>
            <a:off x="1502624" y="2064851"/>
            <a:ext cx="7641375" cy="3170099"/>
          </a:xfrm>
          <a:prstGeom prst="rect">
            <a:avLst/>
          </a:prstGeom>
        </p:spPr>
        <p:txBody>
          <a:bodyPr wrap="square">
            <a:spAutoFit/>
          </a:bodyPr>
          <a:lstStyle/>
          <a:p>
            <a:pPr algn="just"/>
            <a:r>
              <a:rPr lang="pt-BR" sz="4000" dirty="0">
                <a:latin typeface="Open Sans" panose="020B0606030504020204" pitchFamily="34" charset="0"/>
                <a:ea typeface="Open Sans" panose="020B0606030504020204" pitchFamily="34" charset="0"/>
                <a:cs typeface="Open Sans" panose="020B0606030504020204" pitchFamily="34" charset="0"/>
              </a:rPr>
              <a:t>Chúng ta cần ăn nhiều rau xanh và uống đầy đủ nước mỗi ngày để đảm bảo chất dinh dưỡng và giúp các cơ quan trong cơ thể hoạt động tốt.</a:t>
            </a:r>
            <a:endParaRPr lang="en-US" sz="4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p:cNvPicPr>
            <a:picLocks noChangeAspect="1"/>
          </p:cNvPicPr>
          <p:nvPr/>
        </p:nvPicPr>
        <p:blipFill>
          <a:blip r:embed="rId21"/>
          <a:stretch>
            <a:fillRect/>
          </a:stretch>
        </p:blipFill>
        <p:spPr>
          <a:xfrm>
            <a:off x="-128281" y="262650"/>
            <a:ext cx="11046909" cy="2353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26" name="Freeform 26"/>
          <p:cNvSpPr/>
          <p:nvPr/>
        </p:nvSpPr>
        <p:spPr>
          <a:xfrm rot="-906444">
            <a:off x="16296153" y="2233369"/>
            <a:ext cx="2713549" cy="2533776"/>
          </a:xfrm>
          <a:custGeom>
            <a:avLst/>
            <a:gdLst/>
            <a:ahLst/>
            <a:cxnLst/>
            <a:rect l="l" t="t" r="r" b="b"/>
            <a:pathLst>
              <a:path w="2713549" h="2533776">
                <a:moveTo>
                  <a:pt x="0" y="0"/>
                </a:moveTo>
                <a:lnTo>
                  <a:pt x="2713548" y="0"/>
                </a:lnTo>
                <a:lnTo>
                  <a:pt x="2713548" y="2533776"/>
                </a:lnTo>
                <a:lnTo>
                  <a:pt x="0" y="253377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7" name="Freeform 27"/>
          <p:cNvSpPr/>
          <p:nvPr/>
        </p:nvSpPr>
        <p:spPr>
          <a:xfrm rot="1853409">
            <a:off x="-817558" y="2497277"/>
            <a:ext cx="2715551" cy="2141891"/>
          </a:xfrm>
          <a:custGeom>
            <a:avLst/>
            <a:gdLst/>
            <a:ahLst/>
            <a:cxnLst/>
            <a:rect l="l" t="t" r="r" b="b"/>
            <a:pathLst>
              <a:path w="2715551" h="2141891">
                <a:moveTo>
                  <a:pt x="0" y="0"/>
                </a:moveTo>
                <a:lnTo>
                  <a:pt x="2715551" y="0"/>
                </a:lnTo>
                <a:lnTo>
                  <a:pt x="2715551" y="2141891"/>
                </a:lnTo>
                <a:lnTo>
                  <a:pt x="0" y="214189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8" name="Freeform 28"/>
          <p:cNvSpPr/>
          <p:nvPr/>
        </p:nvSpPr>
        <p:spPr>
          <a:xfrm rot="-2373300" flipH="1">
            <a:off x="251817" y="-315812"/>
            <a:ext cx="2325393" cy="2507162"/>
          </a:xfrm>
          <a:custGeom>
            <a:avLst/>
            <a:gdLst/>
            <a:ahLst/>
            <a:cxnLst/>
            <a:rect l="l" t="t" r="r" b="b"/>
            <a:pathLst>
              <a:path w="2325393" h="2507162">
                <a:moveTo>
                  <a:pt x="2325393" y="0"/>
                </a:moveTo>
                <a:lnTo>
                  <a:pt x="0" y="0"/>
                </a:lnTo>
                <a:lnTo>
                  <a:pt x="0" y="2507162"/>
                </a:lnTo>
                <a:lnTo>
                  <a:pt x="2325393" y="2507162"/>
                </a:lnTo>
                <a:lnTo>
                  <a:pt x="2325393"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9" name="Freeform 29"/>
          <p:cNvSpPr/>
          <p:nvPr/>
        </p:nvSpPr>
        <p:spPr>
          <a:xfrm rot="-1128984">
            <a:off x="15978186" y="368104"/>
            <a:ext cx="2562229" cy="1687868"/>
          </a:xfrm>
          <a:custGeom>
            <a:avLst/>
            <a:gdLst/>
            <a:ahLst/>
            <a:cxnLst/>
            <a:rect l="l" t="t" r="r" b="b"/>
            <a:pathLst>
              <a:path w="2562229" h="1687868">
                <a:moveTo>
                  <a:pt x="0" y="0"/>
                </a:moveTo>
                <a:lnTo>
                  <a:pt x="2562228" y="0"/>
                </a:lnTo>
                <a:lnTo>
                  <a:pt x="2562228" y="1687868"/>
                </a:lnTo>
                <a:lnTo>
                  <a:pt x="0" y="168786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30" name="Freeform 30"/>
          <p:cNvSpPr/>
          <p:nvPr/>
        </p:nvSpPr>
        <p:spPr>
          <a:xfrm>
            <a:off x="16789254" y="8237928"/>
            <a:ext cx="1498746" cy="2834508"/>
          </a:xfrm>
          <a:custGeom>
            <a:avLst/>
            <a:gdLst/>
            <a:ahLst/>
            <a:cxnLst/>
            <a:rect l="l" t="t" r="r" b="b"/>
            <a:pathLst>
              <a:path w="1498746" h="2834508">
                <a:moveTo>
                  <a:pt x="0" y="0"/>
                </a:moveTo>
                <a:lnTo>
                  <a:pt x="1498746" y="0"/>
                </a:lnTo>
                <a:lnTo>
                  <a:pt x="1498746" y="2834508"/>
                </a:lnTo>
                <a:lnTo>
                  <a:pt x="0" y="283450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1" name="Freeform 31"/>
          <p:cNvSpPr/>
          <p:nvPr/>
        </p:nvSpPr>
        <p:spPr>
          <a:xfrm rot="-1128066">
            <a:off x="1694530" y="8914099"/>
            <a:ext cx="1292185" cy="2262031"/>
          </a:xfrm>
          <a:custGeom>
            <a:avLst/>
            <a:gdLst/>
            <a:ahLst/>
            <a:cxnLst/>
            <a:rect l="l" t="t" r="r" b="b"/>
            <a:pathLst>
              <a:path w="1292185" h="2262031">
                <a:moveTo>
                  <a:pt x="0" y="0"/>
                </a:moveTo>
                <a:lnTo>
                  <a:pt x="1292185" y="0"/>
                </a:lnTo>
                <a:lnTo>
                  <a:pt x="1292185" y="2262031"/>
                </a:lnTo>
                <a:lnTo>
                  <a:pt x="0" y="2262031"/>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2" name="Freeform 32"/>
          <p:cNvSpPr/>
          <p:nvPr/>
        </p:nvSpPr>
        <p:spPr>
          <a:xfrm>
            <a:off x="14968761" y="8998976"/>
            <a:ext cx="1705145" cy="2393186"/>
          </a:xfrm>
          <a:custGeom>
            <a:avLst/>
            <a:gdLst/>
            <a:ahLst/>
            <a:cxnLst/>
            <a:rect l="l" t="t" r="r" b="b"/>
            <a:pathLst>
              <a:path w="1705145" h="2393186">
                <a:moveTo>
                  <a:pt x="0" y="0"/>
                </a:moveTo>
                <a:lnTo>
                  <a:pt x="1705145" y="0"/>
                </a:lnTo>
                <a:lnTo>
                  <a:pt x="1705145" y="2393186"/>
                </a:lnTo>
                <a:lnTo>
                  <a:pt x="0" y="239318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33" name="Freeform 33"/>
          <p:cNvSpPr/>
          <p:nvPr/>
        </p:nvSpPr>
        <p:spPr>
          <a:xfrm rot="-743405">
            <a:off x="237187" y="8097180"/>
            <a:ext cx="975334" cy="3158978"/>
          </a:xfrm>
          <a:custGeom>
            <a:avLst/>
            <a:gdLst/>
            <a:ahLst/>
            <a:cxnLst/>
            <a:rect l="l" t="t" r="r" b="b"/>
            <a:pathLst>
              <a:path w="975334" h="3158978">
                <a:moveTo>
                  <a:pt x="0" y="0"/>
                </a:moveTo>
                <a:lnTo>
                  <a:pt x="975334" y="0"/>
                </a:lnTo>
                <a:lnTo>
                  <a:pt x="975334" y="3158978"/>
                </a:lnTo>
                <a:lnTo>
                  <a:pt x="0" y="3158978"/>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34" name="Freeform 34"/>
          <p:cNvSpPr/>
          <p:nvPr/>
        </p:nvSpPr>
        <p:spPr>
          <a:xfrm rot="2609543">
            <a:off x="2803917" y="-496139"/>
            <a:ext cx="2161459" cy="3049677"/>
          </a:xfrm>
          <a:custGeom>
            <a:avLst/>
            <a:gdLst/>
            <a:ahLst/>
            <a:cxnLst/>
            <a:rect l="l" t="t" r="r" b="b"/>
            <a:pathLst>
              <a:path w="2161459" h="3049677">
                <a:moveTo>
                  <a:pt x="0" y="0"/>
                </a:moveTo>
                <a:lnTo>
                  <a:pt x="2161459" y="0"/>
                </a:lnTo>
                <a:lnTo>
                  <a:pt x="2161459" y="3049678"/>
                </a:lnTo>
                <a:lnTo>
                  <a:pt x="0" y="3049678"/>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35" name="Freeform 35"/>
          <p:cNvSpPr/>
          <p:nvPr/>
        </p:nvSpPr>
        <p:spPr>
          <a:xfrm rot="-3355202">
            <a:off x="13794415" y="-528734"/>
            <a:ext cx="1923717" cy="2855239"/>
          </a:xfrm>
          <a:custGeom>
            <a:avLst/>
            <a:gdLst/>
            <a:ahLst/>
            <a:cxnLst/>
            <a:rect l="l" t="t" r="r" b="b"/>
            <a:pathLst>
              <a:path w="1923717" h="2855239">
                <a:moveTo>
                  <a:pt x="0" y="0"/>
                </a:moveTo>
                <a:lnTo>
                  <a:pt x="1923717" y="0"/>
                </a:lnTo>
                <a:lnTo>
                  <a:pt x="1923717" y="2855240"/>
                </a:lnTo>
                <a:lnTo>
                  <a:pt x="0" y="2855240"/>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36" name="Freeform 36"/>
          <p:cNvSpPr/>
          <p:nvPr/>
        </p:nvSpPr>
        <p:spPr>
          <a:xfrm>
            <a:off x="-815440" y="5295053"/>
            <a:ext cx="1955660" cy="2471608"/>
          </a:xfrm>
          <a:custGeom>
            <a:avLst/>
            <a:gdLst/>
            <a:ahLst/>
            <a:cxnLst/>
            <a:rect l="l" t="t" r="r" b="b"/>
            <a:pathLst>
              <a:path w="1955660" h="2471608">
                <a:moveTo>
                  <a:pt x="0" y="0"/>
                </a:moveTo>
                <a:lnTo>
                  <a:pt x="1955660" y="0"/>
                </a:lnTo>
                <a:lnTo>
                  <a:pt x="1955660" y="2471608"/>
                </a:lnTo>
                <a:lnTo>
                  <a:pt x="0" y="2471608"/>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37" name="Freeform 37"/>
          <p:cNvSpPr/>
          <p:nvPr/>
        </p:nvSpPr>
        <p:spPr>
          <a:xfrm>
            <a:off x="17150156" y="5145508"/>
            <a:ext cx="1955660" cy="2471608"/>
          </a:xfrm>
          <a:custGeom>
            <a:avLst/>
            <a:gdLst/>
            <a:ahLst/>
            <a:cxnLst/>
            <a:rect l="l" t="t" r="r" b="b"/>
            <a:pathLst>
              <a:path w="1955660" h="2471608">
                <a:moveTo>
                  <a:pt x="0" y="0"/>
                </a:moveTo>
                <a:lnTo>
                  <a:pt x="1955660" y="0"/>
                </a:lnTo>
                <a:lnTo>
                  <a:pt x="1955660" y="2471608"/>
                </a:lnTo>
                <a:lnTo>
                  <a:pt x="0" y="2471608"/>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pic>
        <p:nvPicPr>
          <p:cNvPr id="2056" name="Picture 8" descr="Chất béo là gì? Nguồn gốc và giá trị dinh dưỡng của chất béo"/>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810186" y="3315410"/>
            <a:ext cx="6667500" cy="47139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8" name="Picture 10" descr="Thực phẩm giàu đạm tăng cường hệ miễn dịch - VnExpress Sức khỏ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721119" y="3342470"/>
            <a:ext cx="6653642" cy="46837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a:blip r:embed="rId27"/>
          <a:stretch>
            <a:fillRect/>
          </a:stretch>
        </p:blipFill>
        <p:spPr>
          <a:xfrm>
            <a:off x="4828037" y="1169133"/>
            <a:ext cx="9528874" cy="2353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58"/>
                                        </p:tgtEl>
                                        <p:attrNameLst>
                                          <p:attrName>style.visibility</p:attrName>
                                        </p:attrNameLst>
                                      </p:cBhvr>
                                      <p:to>
                                        <p:strVal val="visible"/>
                                      </p:to>
                                    </p:set>
                                    <p:animEffect transition="in" filter="fade">
                                      <p:cBhvr>
                                        <p:cTn id="13" dur="500"/>
                                        <p:tgtEl>
                                          <p:spTgt spid="205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fade">
                                      <p:cBhvr>
                                        <p:cTn id="17"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grpSp>
        <p:nvGrpSpPr>
          <p:cNvPr id="4" name="Group 4"/>
          <p:cNvGrpSpPr/>
          <p:nvPr/>
        </p:nvGrpSpPr>
        <p:grpSpPr>
          <a:xfrm>
            <a:off x="8449241" y="2177172"/>
            <a:ext cx="3817866" cy="2778306"/>
            <a:chOff x="0" y="0"/>
            <a:chExt cx="3290570" cy="3295650"/>
          </a:xfrm>
        </p:grpSpPr>
        <p:sp>
          <p:nvSpPr>
            <p:cNvPr id="5" name="Freeform 5"/>
            <p:cNvSpPr/>
            <p:nvPr/>
          </p:nvSpPr>
          <p:spPr>
            <a:xfrm>
              <a:off x="0" y="0"/>
              <a:ext cx="2304463" cy="1472774"/>
            </a:xfrm>
            <a:custGeom>
              <a:avLst/>
              <a:gdLst/>
              <a:ahLst/>
              <a:cxnLst/>
              <a:rect l="l" t="t" r="r" b="b"/>
              <a:pathLst>
                <a:path w="2304463" h="1472774">
                  <a:moveTo>
                    <a:pt x="2304463" y="5170"/>
                  </a:moveTo>
                  <a:lnTo>
                    <a:pt x="0" y="5170"/>
                  </a:lnTo>
                  <a:lnTo>
                    <a:pt x="0" y="0"/>
                  </a:lnTo>
                  <a:lnTo>
                    <a:pt x="2304463" y="0"/>
                  </a:lnTo>
                  <a:lnTo>
                    <a:pt x="2304463" y="5170"/>
                  </a:lnTo>
                  <a:close/>
                  <a:moveTo>
                    <a:pt x="2304463" y="209381"/>
                  </a:moveTo>
                  <a:lnTo>
                    <a:pt x="0" y="209381"/>
                  </a:lnTo>
                  <a:lnTo>
                    <a:pt x="0" y="214551"/>
                  </a:lnTo>
                  <a:lnTo>
                    <a:pt x="2304463" y="214551"/>
                  </a:lnTo>
                  <a:lnTo>
                    <a:pt x="2304463" y="209381"/>
                  </a:lnTo>
                  <a:close/>
                  <a:moveTo>
                    <a:pt x="2304463" y="419408"/>
                  </a:moveTo>
                  <a:lnTo>
                    <a:pt x="0" y="419408"/>
                  </a:lnTo>
                  <a:lnTo>
                    <a:pt x="0" y="424578"/>
                  </a:lnTo>
                  <a:lnTo>
                    <a:pt x="2304463" y="424578"/>
                  </a:lnTo>
                  <a:lnTo>
                    <a:pt x="2304463" y="419408"/>
                  </a:lnTo>
                  <a:close/>
                  <a:moveTo>
                    <a:pt x="2304463" y="628788"/>
                  </a:moveTo>
                  <a:lnTo>
                    <a:pt x="0" y="628788"/>
                  </a:lnTo>
                  <a:lnTo>
                    <a:pt x="0" y="633958"/>
                  </a:lnTo>
                  <a:lnTo>
                    <a:pt x="2304463" y="633958"/>
                  </a:lnTo>
                  <a:lnTo>
                    <a:pt x="2304463" y="628788"/>
                  </a:lnTo>
                  <a:close/>
                  <a:moveTo>
                    <a:pt x="2304463" y="838169"/>
                  </a:moveTo>
                  <a:lnTo>
                    <a:pt x="0" y="838169"/>
                  </a:lnTo>
                  <a:lnTo>
                    <a:pt x="0" y="843339"/>
                  </a:lnTo>
                  <a:lnTo>
                    <a:pt x="2304463" y="843339"/>
                  </a:lnTo>
                  <a:lnTo>
                    <a:pt x="2304463" y="838169"/>
                  </a:lnTo>
                  <a:close/>
                  <a:moveTo>
                    <a:pt x="2304463" y="1048196"/>
                  </a:moveTo>
                  <a:lnTo>
                    <a:pt x="0" y="1048196"/>
                  </a:lnTo>
                  <a:lnTo>
                    <a:pt x="0" y="1053366"/>
                  </a:lnTo>
                  <a:lnTo>
                    <a:pt x="2304463" y="1053366"/>
                  </a:lnTo>
                  <a:lnTo>
                    <a:pt x="2304463" y="1048196"/>
                  </a:lnTo>
                  <a:close/>
                  <a:moveTo>
                    <a:pt x="2304463" y="1257577"/>
                  </a:moveTo>
                  <a:lnTo>
                    <a:pt x="0" y="1257577"/>
                  </a:lnTo>
                  <a:lnTo>
                    <a:pt x="0" y="1262747"/>
                  </a:lnTo>
                  <a:lnTo>
                    <a:pt x="2304463" y="1262747"/>
                  </a:lnTo>
                  <a:lnTo>
                    <a:pt x="2304463" y="1257577"/>
                  </a:lnTo>
                  <a:close/>
                  <a:moveTo>
                    <a:pt x="2304463" y="1467604"/>
                  </a:moveTo>
                  <a:lnTo>
                    <a:pt x="0" y="1467604"/>
                  </a:lnTo>
                  <a:lnTo>
                    <a:pt x="0" y="1472774"/>
                  </a:lnTo>
                  <a:lnTo>
                    <a:pt x="2304463" y="1472774"/>
                  </a:lnTo>
                  <a:lnTo>
                    <a:pt x="2304463" y="1467604"/>
                  </a:lnTo>
                  <a:close/>
                </a:path>
              </a:pathLst>
            </a:custGeom>
            <a:solidFill>
              <a:srgbClr val="D1C195">
                <a:alpha val="49804"/>
              </a:srgbClr>
            </a:solidFill>
          </p:spPr>
        </p:sp>
      </p:grpSp>
      <p:sp>
        <p:nvSpPr>
          <p:cNvPr id="23" name="Freeform 23"/>
          <p:cNvSpPr/>
          <p:nvPr/>
        </p:nvSpPr>
        <p:spPr>
          <a:xfrm>
            <a:off x="12495707" y="8817445"/>
            <a:ext cx="3358984" cy="1469555"/>
          </a:xfrm>
          <a:custGeom>
            <a:avLst/>
            <a:gdLst/>
            <a:ahLst/>
            <a:cxnLst/>
            <a:rect l="l" t="t" r="r" b="b"/>
            <a:pathLst>
              <a:path w="3358984" h="1469555">
                <a:moveTo>
                  <a:pt x="0" y="0"/>
                </a:moveTo>
                <a:lnTo>
                  <a:pt x="3358984" y="0"/>
                </a:lnTo>
                <a:lnTo>
                  <a:pt x="3358984" y="1469555"/>
                </a:lnTo>
                <a:lnTo>
                  <a:pt x="0" y="146955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4" name="AutoShape 24"/>
          <p:cNvSpPr/>
          <p:nvPr/>
        </p:nvSpPr>
        <p:spPr>
          <a:xfrm rot="-5400000">
            <a:off x="9061617" y="4166154"/>
            <a:ext cx="7553609" cy="4479"/>
          </a:xfrm>
          <a:prstGeom prst="line">
            <a:avLst/>
          </a:prstGeom>
          <a:ln w="47625" cap="flat">
            <a:solidFill>
              <a:schemeClr val="tx1">
                <a:alpha val="49804"/>
              </a:schemeClr>
            </a:solidFill>
            <a:prstDash val="solid"/>
            <a:headEnd type="none" w="sm" len="sm"/>
            <a:tailEnd type="none" w="sm" len="sm"/>
          </a:ln>
        </p:spPr>
      </p:sp>
      <p:sp>
        <p:nvSpPr>
          <p:cNvPr id="34" name="Freeform 34"/>
          <p:cNvSpPr/>
          <p:nvPr/>
        </p:nvSpPr>
        <p:spPr>
          <a:xfrm rot="834442">
            <a:off x="16574541" y="7519804"/>
            <a:ext cx="1712419" cy="3476993"/>
          </a:xfrm>
          <a:custGeom>
            <a:avLst/>
            <a:gdLst/>
            <a:ahLst/>
            <a:cxnLst/>
            <a:rect l="l" t="t" r="r" b="b"/>
            <a:pathLst>
              <a:path w="1712419" h="3476993">
                <a:moveTo>
                  <a:pt x="0" y="0"/>
                </a:moveTo>
                <a:lnTo>
                  <a:pt x="1712418" y="0"/>
                </a:lnTo>
                <a:lnTo>
                  <a:pt x="1712418" y="3476992"/>
                </a:lnTo>
                <a:lnTo>
                  <a:pt x="0" y="347699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37" name="Freeform 37"/>
          <p:cNvSpPr/>
          <p:nvPr/>
        </p:nvSpPr>
        <p:spPr>
          <a:xfrm rot="-689227">
            <a:off x="2215374" y="6763592"/>
            <a:ext cx="2473708" cy="1583173"/>
          </a:xfrm>
          <a:custGeom>
            <a:avLst/>
            <a:gdLst/>
            <a:ahLst/>
            <a:cxnLst/>
            <a:rect l="l" t="t" r="r" b="b"/>
            <a:pathLst>
              <a:path w="2473708" h="1583173">
                <a:moveTo>
                  <a:pt x="0" y="0"/>
                </a:moveTo>
                <a:lnTo>
                  <a:pt x="2473709" y="0"/>
                </a:lnTo>
                <a:lnTo>
                  <a:pt x="2473709" y="1583174"/>
                </a:lnTo>
                <a:lnTo>
                  <a:pt x="0" y="158317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8" name="Freeform 38"/>
          <p:cNvSpPr/>
          <p:nvPr/>
        </p:nvSpPr>
        <p:spPr>
          <a:xfrm rot="-863837">
            <a:off x="1411591" y="5009678"/>
            <a:ext cx="1893689" cy="1959833"/>
          </a:xfrm>
          <a:custGeom>
            <a:avLst/>
            <a:gdLst/>
            <a:ahLst/>
            <a:cxnLst/>
            <a:rect l="l" t="t" r="r" b="b"/>
            <a:pathLst>
              <a:path w="1893689" h="1959833">
                <a:moveTo>
                  <a:pt x="0" y="0"/>
                </a:moveTo>
                <a:lnTo>
                  <a:pt x="1893688" y="0"/>
                </a:lnTo>
                <a:lnTo>
                  <a:pt x="1893688" y="1959833"/>
                </a:lnTo>
                <a:lnTo>
                  <a:pt x="0" y="195983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39" name="Rectangle 38"/>
          <p:cNvSpPr/>
          <p:nvPr/>
        </p:nvSpPr>
        <p:spPr>
          <a:xfrm>
            <a:off x="341242" y="338130"/>
            <a:ext cx="7716285" cy="4524315"/>
          </a:xfrm>
          <a:prstGeom prst="rect">
            <a:avLst/>
          </a:prstGeom>
          <a:solidFill>
            <a:schemeClr val="bg1"/>
          </a:solidFill>
        </p:spPr>
        <p:txBody>
          <a:bodyPr wrap="square">
            <a:spAutoFit/>
          </a:bodyPr>
          <a:lstStyle/>
          <a:p>
            <a:pPr algn="just"/>
            <a:r>
              <a:rPr lang="en-US" sz="3200" dirty="0" err="1">
                <a:solidFill>
                  <a:srgbClr val="000000"/>
                </a:solidFill>
                <a:latin typeface="Open Sans" panose="020B0606030504020204" pitchFamily="34" charset="0"/>
              </a:rPr>
              <a:t>Quan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sát</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hình</a:t>
            </a:r>
            <a:r>
              <a:rPr lang="en-US" sz="3200" dirty="0">
                <a:solidFill>
                  <a:srgbClr val="000000"/>
                </a:solidFill>
                <a:latin typeface="Open Sans" panose="020B0606030504020204" pitchFamily="34" charset="0"/>
              </a:rPr>
              <a:t> 1, 2 </a:t>
            </a:r>
            <a:r>
              <a:rPr lang="en-US" sz="3200" dirty="0" err="1">
                <a:solidFill>
                  <a:srgbClr val="000000"/>
                </a:solidFill>
                <a:latin typeface="Open Sans" panose="020B0606030504020204" pitchFamily="34" charset="0"/>
              </a:rPr>
              <a:t>đọc</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thông</a:t>
            </a:r>
            <a:r>
              <a:rPr lang="en-US" sz="3200" dirty="0">
                <a:solidFill>
                  <a:srgbClr val="000000"/>
                </a:solidFill>
                <a:latin typeface="Open Sans" panose="020B0606030504020204" pitchFamily="34" charset="0"/>
              </a:rPr>
              <a:t> tin </a:t>
            </a:r>
            <a:r>
              <a:rPr lang="en-US" sz="3200" dirty="0" err="1">
                <a:solidFill>
                  <a:srgbClr val="000000"/>
                </a:solidFill>
                <a:latin typeface="Open Sans" panose="020B0606030504020204" pitchFamily="34" charset="0"/>
              </a:rPr>
              <a:t>và</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cho</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biết</a:t>
            </a:r>
            <a:r>
              <a:rPr lang="en-US" sz="3200" dirty="0">
                <a:solidFill>
                  <a:srgbClr val="000000"/>
                </a:solidFill>
                <a:latin typeface="Open Sans" panose="020B0606030504020204" pitchFamily="34" charset="0"/>
              </a:rPr>
              <a:t>:</a:t>
            </a:r>
          </a:p>
          <a:p>
            <a:pPr algn="just"/>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Thức</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ăn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nào</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có</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nguồn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gốc</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từ</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động</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vật</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thức</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ăn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nào</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có</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nguồn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gốc</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từ</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thực</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vật</a:t>
            </a:r>
            <a:r>
              <a:rPr lang="en-US" sz="3200" dirty="0">
                <a:solidFill>
                  <a:srgbClr val="000000"/>
                </a:solidFill>
                <a:latin typeface="Open Sans" panose="020B0606030504020204" pitchFamily="34" charset="0"/>
              </a:rPr>
              <a:t>?</a:t>
            </a:r>
          </a:p>
          <a:p>
            <a:pPr algn="just"/>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Ăn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những</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thức</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ăn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chứa</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chất</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đạm</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chất</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béo</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từ</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thịt</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cá</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có</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ích</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lợi</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gì</a:t>
            </a:r>
            <a:r>
              <a:rPr lang="en-US" sz="3200" dirty="0">
                <a:solidFill>
                  <a:srgbClr val="000000"/>
                </a:solidFill>
                <a:latin typeface="Open Sans" panose="020B0606030504020204" pitchFamily="34" charset="0"/>
              </a:rPr>
              <a:t>?</a:t>
            </a:r>
          </a:p>
          <a:p>
            <a:pPr algn="just"/>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Ăn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thức</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ăn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chứa</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chất</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đạm</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từ</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đậu</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đỗ</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lạc</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có</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ích</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lợi</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gì</a:t>
            </a:r>
            <a:r>
              <a:rPr lang="en-US" sz="3200" dirty="0">
                <a:solidFill>
                  <a:srgbClr val="000000"/>
                </a:solidFill>
                <a:latin typeface="Open Sans" panose="020B0606030504020204" pitchFamily="34" charset="0"/>
              </a:rPr>
              <a:t>?</a:t>
            </a:r>
            <a:endParaRPr lang="en-US" sz="3200" b="0" i="0" dirty="0">
              <a:solidFill>
                <a:srgbClr val="000000"/>
              </a:solidFill>
              <a:effectLst/>
              <a:latin typeface="Open Sans" panose="020B0606030504020204" pitchFamily="34" charset="0"/>
            </a:endParaRPr>
          </a:p>
        </p:txBody>
      </p:sp>
      <p:pic>
        <p:nvPicPr>
          <p:cNvPr id="40" name="Picture 39"/>
          <p:cNvPicPr>
            <a:picLocks noChangeAspect="1"/>
          </p:cNvPicPr>
          <p:nvPr/>
        </p:nvPicPr>
        <p:blipFill>
          <a:blip r:embed="rId11"/>
          <a:stretch>
            <a:fillRect/>
          </a:stretch>
        </p:blipFill>
        <p:spPr>
          <a:xfrm rot="21171839">
            <a:off x="488368" y="5360034"/>
            <a:ext cx="4992659" cy="3660644"/>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 name="Picture 40"/>
          <p:cNvPicPr>
            <a:picLocks noChangeAspect="1"/>
          </p:cNvPicPr>
          <p:nvPr/>
        </p:nvPicPr>
        <p:blipFill>
          <a:blip r:embed="rId12"/>
          <a:stretch>
            <a:fillRect/>
          </a:stretch>
        </p:blipFill>
        <p:spPr>
          <a:xfrm rot="536884">
            <a:off x="6049720" y="6053767"/>
            <a:ext cx="5376143" cy="3419420"/>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2" name="Rectangle 41"/>
          <p:cNvSpPr/>
          <p:nvPr/>
        </p:nvSpPr>
        <p:spPr>
          <a:xfrm>
            <a:off x="8255122" y="503582"/>
            <a:ext cx="4240586" cy="2062103"/>
          </a:xfrm>
          <a:prstGeom prst="rect">
            <a:avLst/>
          </a:prstGeom>
        </p:spPr>
        <p:txBody>
          <a:bodyPr wrap="square">
            <a:spAutoFit/>
          </a:bodyPr>
          <a:lstStyle/>
          <a:p>
            <a:pPr algn="just"/>
            <a:r>
              <a:rPr lang="en-US" sz="3200" b="1" i="1" dirty="0">
                <a:solidFill>
                  <a:srgbClr val="C00000"/>
                </a:solidFill>
                <a:latin typeface="Open Sans" panose="020B0606030504020204" pitchFamily="34" charset="0"/>
              </a:rPr>
              <a:t>- </a:t>
            </a:r>
            <a:r>
              <a:rPr lang="vi-VN" sz="3200" b="1" i="1" dirty="0">
                <a:solidFill>
                  <a:srgbClr val="C00000"/>
                </a:solidFill>
                <a:latin typeface="Open Sans" panose="020B0606030504020204" pitchFamily="34" charset="0"/>
              </a:rPr>
              <a:t>Thức ăn có nguồn gốc từ động vật: </a:t>
            </a:r>
            <a:endParaRPr lang="en-US" sz="3200" b="1" i="1" dirty="0">
              <a:solidFill>
                <a:srgbClr val="C00000"/>
              </a:solidFill>
              <a:latin typeface="Open Sans" panose="020B0606030504020204" pitchFamily="34" charset="0"/>
            </a:endParaRPr>
          </a:p>
          <a:p>
            <a:pPr algn="just"/>
            <a:r>
              <a:rPr lang="vi-VN" sz="3200" dirty="0">
                <a:solidFill>
                  <a:srgbClr val="000000"/>
                </a:solidFill>
                <a:latin typeface="Open Sans" panose="020B0606030504020204" pitchFamily="34" charset="0"/>
              </a:rPr>
              <a:t>Thịt luộc, canh cá, thịt kho tàu, bơ tươi.</a:t>
            </a:r>
            <a:endParaRPr lang="en-US" sz="3200" dirty="0"/>
          </a:p>
        </p:txBody>
      </p:sp>
      <p:sp>
        <p:nvSpPr>
          <p:cNvPr id="43" name="Rectangle 42"/>
          <p:cNvSpPr/>
          <p:nvPr/>
        </p:nvSpPr>
        <p:spPr>
          <a:xfrm>
            <a:off x="8270936" y="2833807"/>
            <a:ext cx="4208957" cy="2554545"/>
          </a:xfrm>
          <a:prstGeom prst="rect">
            <a:avLst/>
          </a:prstGeom>
        </p:spPr>
        <p:txBody>
          <a:bodyPr wrap="square">
            <a:spAutoFit/>
          </a:bodyPr>
          <a:lstStyle/>
          <a:p>
            <a:pPr algn="just"/>
            <a:r>
              <a:rPr lang="en-US" sz="3200" b="1" i="1" dirty="0">
                <a:solidFill>
                  <a:srgbClr val="C00000"/>
                </a:solidFill>
                <a:latin typeface="Open Sans" panose="020B0606030504020204" pitchFamily="34" charset="0"/>
              </a:rPr>
              <a:t>- </a:t>
            </a:r>
            <a:r>
              <a:rPr lang="en-US" sz="3200" b="1" i="1" dirty="0" err="1">
                <a:solidFill>
                  <a:srgbClr val="C00000"/>
                </a:solidFill>
                <a:latin typeface="Open Sans" panose="020B0606030504020204" pitchFamily="34" charset="0"/>
              </a:rPr>
              <a:t>Thức</a:t>
            </a:r>
            <a:r>
              <a:rPr lang="en-US" sz="3200" b="1" i="1" dirty="0">
                <a:solidFill>
                  <a:srgbClr val="C00000"/>
                </a:solidFill>
                <a:latin typeface="Open Sans" panose="020B0606030504020204" pitchFamily="34" charset="0"/>
              </a:rPr>
              <a:t> </a:t>
            </a:r>
            <a:r>
              <a:rPr lang="en-US" sz="3200" b="1" i="1" dirty="0" err="1">
                <a:solidFill>
                  <a:srgbClr val="C00000"/>
                </a:solidFill>
                <a:latin typeface="Open Sans" panose="020B0606030504020204" pitchFamily="34" charset="0"/>
              </a:rPr>
              <a:t>ăn</a:t>
            </a:r>
            <a:r>
              <a:rPr lang="en-US" sz="3200" b="1" i="1" dirty="0">
                <a:solidFill>
                  <a:srgbClr val="C00000"/>
                </a:solidFill>
                <a:latin typeface="Open Sans" panose="020B0606030504020204" pitchFamily="34" charset="0"/>
              </a:rPr>
              <a:t> </a:t>
            </a:r>
            <a:r>
              <a:rPr lang="en-US" sz="3200" b="1" i="1" dirty="0" err="1">
                <a:solidFill>
                  <a:srgbClr val="C00000"/>
                </a:solidFill>
                <a:latin typeface="Open Sans" panose="020B0606030504020204" pitchFamily="34" charset="0"/>
              </a:rPr>
              <a:t>có</a:t>
            </a:r>
            <a:r>
              <a:rPr lang="en-US" sz="3200" b="1" i="1" dirty="0">
                <a:solidFill>
                  <a:srgbClr val="C00000"/>
                </a:solidFill>
                <a:latin typeface="Open Sans" panose="020B0606030504020204" pitchFamily="34" charset="0"/>
              </a:rPr>
              <a:t> </a:t>
            </a:r>
            <a:r>
              <a:rPr lang="en-US" sz="3200" b="1" i="1" dirty="0" err="1">
                <a:solidFill>
                  <a:srgbClr val="C00000"/>
                </a:solidFill>
                <a:latin typeface="Open Sans" panose="020B0606030504020204" pitchFamily="34" charset="0"/>
              </a:rPr>
              <a:t>nguồn</a:t>
            </a:r>
            <a:r>
              <a:rPr lang="en-US" sz="3200" b="1" i="1" dirty="0">
                <a:solidFill>
                  <a:srgbClr val="C00000"/>
                </a:solidFill>
                <a:latin typeface="Open Sans" panose="020B0606030504020204" pitchFamily="34" charset="0"/>
              </a:rPr>
              <a:t> </a:t>
            </a:r>
            <a:r>
              <a:rPr lang="en-US" sz="3200" b="1" i="1" dirty="0" err="1">
                <a:solidFill>
                  <a:srgbClr val="C00000"/>
                </a:solidFill>
                <a:latin typeface="Open Sans" panose="020B0606030504020204" pitchFamily="34" charset="0"/>
              </a:rPr>
              <a:t>gốc</a:t>
            </a:r>
            <a:r>
              <a:rPr lang="en-US" sz="3200" b="1" i="1" dirty="0">
                <a:solidFill>
                  <a:srgbClr val="C00000"/>
                </a:solidFill>
                <a:latin typeface="Open Sans" panose="020B0606030504020204" pitchFamily="34" charset="0"/>
              </a:rPr>
              <a:t> </a:t>
            </a:r>
            <a:r>
              <a:rPr lang="en-US" sz="3200" b="1" i="1" dirty="0" err="1">
                <a:solidFill>
                  <a:srgbClr val="C00000"/>
                </a:solidFill>
                <a:latin typeface="Open Sans" panose="020B0606030504020204" pitchFamily="34" charset="0"/>
              </a:rPr>
              <a:t>từ</a:t>
            </a:r>
            <a:r>
              <a:rPr lang="en-US" sz="3200" b="1" i="1" dirty="0">
                <a:solidFill>
                  <a:srgbClr val="C00000"/>
                </a:solidFill>
                <a:latin typeface="Open Sans" panose="020B0606030504020204" pitchFamily="34" charset="0"/>
              </a:rPr>
              <a:t> </a:t>
            </a:r>
            <a:r>
              <a:rPr lang="en-US" sz="3200" b="1" i="1" dirty="0" err="1">
                <a:solidFill>
                  <a:srgbClr val="C00000"/>
                </a:solidFill>
                <a:latin typeface="Open Sans" panose="020B0606030504020204" pitchFamily="34" charset="0"/>
              </a:rPr>
              <a:t>thực</a:t>
            </a:r>
            <a:r>
              <a:rPr lang="en-US" sz="3200" b="1" i="1" dirty="0">
                <a:solidFill>
                  <a:srgbClr val="C00000"/>
                </a:solidFill>
                <a:latin typeface="Open Sans" panose="020B0606030504020204" pitchFamily="34" charset="0"/>
              </a:rPr>
              <a:t> </a:t>
            </a:r>
            <a:r>
              <a:rPr lang="en-US" sz="3200" b="1" i="1" dirty="0" err="1">
                <a:solidFill>
                  <a:srgbClr val="C00000"/>
                </a:solidFill>
                <a:latin typeface="Open Sans" panose="020B0606030504020204" pitchFamily="34" charset="0"/>
              </a:rPr>
              <a:t>vật</a:t>
            </a:r>
            <a:r>
              <a:rPr lang="en-US" sz="3200" b="1" i="1" dirty="0">
                <a:solidFill>
                  <a:srgbClr val="C00000"/>
                </a:solidFill>
                <a:latin typeface="Open Sans" panose="020B0606030504020204" pitchFamily="34" charset="0"/>
              </a:rPr>
              <a:t>: </a:t>
            </a:r>
          </a:p>
          <a:p>
            <a:pPr algn="just"/>
            <a:r>
              <a:rPr lang="en-US" sz="3200" dirty="0" err="1">
                <a:solidFill>
                  <a:srgbClr val="000000"/>
                </a:solidFill>
                <a:latin typeface="Open Sans" panose="020B0606030504020204" pitchFamily="34" charset="0"/>
              </a:rPr>
              <a:t>Đậu</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rán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lạc</a:t>
            </a:r>
            <a:r>
              <a:rPr lang="en-US" sz="3200" dirty="0">
                <a:solidFill>
                  <a:srgbClr val="000000"/>
                </a:solidFill>
                <a:latin typeface="Open Sans" panose="020B0606030504020204" pitchFamily="34" charset="0"/>
              </a:rPr>
              <a:t> rang (</a:t>
            </a:r>
            <a:r>
              <a:rPr lang="en-US" sz="3200" dirty="0" err="1">
                <a:solidFill>
                  <a:srgbClr val="000000"/>
                </a:solidFill>
                <a:latin typeface="Open Sans" panose="020B0606030504020204" pitchFamily="34" charset="0"/>
              </a:rPr>
              <a:t>đậu</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phộng</a:t>
            </a:r>
            <a:r>
              <a:rPr lang="en-US" sz="3200" dirty="0">
                <a:solidFill>
                  <a:srgbClr val="000000"/>
                </a:solidFill>
                <a:latin typeface="Open Sans" panose="020B0606030504020204" pitchFamily="34" charset="0"/>
              </a:rPr>
              <a:t> rang), </a:t>
            </a:r>
            <a:r>
              <a:rPr lang="en-US" sz="3200" dirty="0" err="1">
                <a:solidFill>
                  <a:srgbClr val="000000"/>
                </a:solidFill>
                <a:latin typeface="Open Sans" panose="020B0606030504020204" pitchFamily="34" charset="0"/>
              </a:rPr>
              <a:t>dầu</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đậu</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nành</a:t>
            </a:r>
            <a:r>
              <a:rPr lang="en-US" sz="3200" dirty="0">
                <a:solidFill>
                  <a:srgbClr val="000000"/>
                </a:solidFill>
                <a:latin typeface="Open Sans" panose="020B0606030504020204" pitchFamily="34" charset="0"/>
              </a:rPr>
              <a:t>.</a:t>
            </a:r>
            <a:endParaRPr lang="en-US" sz="3200" dirty="0"/>
          </a:p>
        </p:txBody>
      </p:sp>
      <p:sp>
        <p:nvSpPr>
          <p:cNvPr id="44" name="Rectangle 43"/>
          <p:cNvSpPr/>
          <p:nvPr/>
        </p:nvSpPr>
        <p:spPr>
          <a:xfrm>
            <a:off x="12954000" y="526442"/>
            <a:ext cx="5105400" cy="4031873"/>
          </a:xfrm>
          <a:prstGeom prst="rect">
            <a:avLst/>
          </a:prstGeom>
        </p:spPr>
        <p:txBody>
          <a:bodyPr wrap="square">
            <a:spAutoFit/>
          </a:bodyPr>
          <a:lstStyle/>
          <a:p>
            <a:pPr algn="just"/>
            <a:r>
              <a:rPr lang="vi-VN" sz="3200" dirty="0">
                <a:solidFill>
                  <a:srgbClr val="000000"/>
                </a:solidFill>
                <a:latin typeface="Open Sans" panose="020B0606030504020204" pitchFamily="34" charset="0"/>
              </a:rPr>
              <a:t>- Ăn những thức ăn chứa chất đạm, chất béo từ </a:t>
            </a:r>
            <a:r>
              <a:rPr lang="vi-VN" sz="3200" u="sng" dirty="0">
                <a:solidFill>
                  <a:srgbClr val="000000"/>
                </a:solidFill>
                <a:latin typeface="Open Sans" panose="020B0606030504020204" pitchFamily="34" charset="0"/>
              </a:rPr>
              <a:t>thịt, cá,...</a:t>
            </a:r>
            <a:r>
              <a:rPr lang="vi-VN" sz="3200" dirty="0">
                <a:solidFill>
                  <a:srgbClr val="000000"/>
                </a:solidFill>
                <a:latin typeface="Open Sans" panose="020B0606030504020204" pitchFamily="34" charset="0"/>
              </a:rPr>
              <a:t> </a:t>
            </a:r>
            <a:r>
              <a:rPr lang="vi-VN" sz="3200" b="1" i="1" dirty="0">
                <a:solidFill>
                  <a:srgbClr val="000000"/>
                </a:solidFill>
                <a:latin typeface="Open Sans" panose="020B0606030504020204" pitchFamily="34" charset="0"/>
              </a:rPr>
              <a:t>có ích lợi</a:t>
            </a:r>
            <a:r>
              <a:rPr lang="vi-VN" sz="3200" dirty="0">
                <a:solidFill>
                  <a:srgbClr val="000000"/>
                </a:solidFill>
                <a:latin typeface="Open Sans" panose="020B0606030504020204" pitchFamily="34" charset="0"/>
              </a:rPr>
              <a:t>: có một số thành phần cần thiết cho cơ thể, đặc biệt chất béo từ cá chứa </a:t>
            </a:r>
            <a:r>
              <a:rPr lang="vi-VN" sz="3200" dirty="0">
                <a:solidFill>
                  <a:schemeClr val="accent2">
                    <a:lumMod val="75000"/>
                  </a:schemeClr>
                </a:solidFill>
                <a:latin typeface="Open Sans" panose="020B0606030504020204" pitchFamily="34" charset="0"/>
              </a:rPr>
              <a:t>thành phần rất tốt cho tim mạch.</a:t>
            </a:r>
            <a:endParaRPr lang="en-US" sz="3200" dirty="0">
              <a:solidFill>
                <a:schemeClr val="accent2">
                  <a:lumMod val="75000"/>
                </a:schemeClr>
              </a:solidFill>
            </a:endParaRPr>
          </a:p>
        </p:txBody>
      </p:sp>
      <p:sp>
        <p:nvSpPr>
          <p:cNvPr id="45" name="Rectangle 44"/>
          <p:cNvSpPr/>
          <p:nvPr/>
        </p:nvSpPr>
        <p:spPr>
          <a:xfrm>
            <a:off x="13048300" y="4805025"/>
            <a:ext cx="4916800" cy="2062103"/>
          </a:xfrm>
          <a:prstGeom prst="rect">
            <a:avLst/>
          </a:prstGeom>
        </p:spPr>
        <p:txBody>
          <a:bodyPr wrap="square">
            <a:spAutoFit/>
          </a:bodyPr>
          <a:lstStyle/>
          <a:p>
            <a:pPr algn="just"/>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Ăn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thức</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ăn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chứa</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chất</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đạm</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từ</a:t>
            </a:r>
            <a:r>
              <a:rPr lang="en-US" sz="3200" dirty="0">
                <a:solidFill>
                  <a:srgbClr val="000000"/>
                </a:solidFill>
                <a:latin typeface="Open Sans" panose="020B0606030504020204" pitchFamily="34" charset="0"/>
              </a:rPr>
              <a:t> </a:t>
            </a:r>
            <a:r>
              <a:rPr lang="en-US" sz="3200" u="sng" dirty="0" err="1">
                <a:solidFill>
                  <a:srgbClr val="000000"/>
                </a:solidFill>
                <a:latin typeface="Open Sans" panose="020B0606030504020204" pitchFamily="34" charset="0"/>
              </a:rPr>
              <a:t>đậu</a:t>
            </a:r>
            <a:r>
              <a:rPr lang="en-US" sz="3200" u="sng" dirty="0">
                <a:solidFill>
                  <a:srgbClr val="000000"/>
                </a:solidFill>
                <a:latin typeface="Open Sans" panose="020B0606030504020204" pitchFamily="34" charset="0"/>
              </a:rPr>
              <a:t>, </a:t>
            </a:r>
            <a:r>
              <a:rPr lang="en-US" sz="3200" u="sng" dirty="0" err="1">
                <a:solidFill>
                  <a:srgbClr val="000000"/>
                </a:solidFill>
                <a:latin typeface="Open Sans" panose="020B0606030504020204" pitchFamily="34" charset="0"/>
              </a:rPr>
              <a:t>đỗ</a:t>
            </a:r>
            <a:r>
              <a:rPr lang="en-US" sz="3200" u="sng" dirty="0">
                <a:solidFill>
                  <a:srgbClr val="000000"/>
                </a:solidFill>
                <a:latin typeface="Open Sans" panose="020B0606030504020204" pitchFamily="34" charset="0"/>
              </a:rPr>
              <a:t>, </a:t>
            </a:r>
            <a:r>
              <a:rPr lang="en-US" sz="3200" u="sng" dirty="0" err="1">
                <a:solidFill>
                  <a:srgbClr val="000000"/>
                </a:solidFill>
                <a:latin typeface="Open Sans" panose="020B0606030504020204" pitchFamily="34" charset="0"/>
              </a:rPr>
              <a:t>lạc</a:t>
            </a:r>
            <a:r>
              <a:rPr lang="en-US" sz="3200" u="sng" dirty="0">
                <a:solidFill>
                  <a:srgbClr val="000000"/>
                </a:solidFill>
                <a:latin typeface="Open Sans" panose="020B0606030504020204" pitchFamily="34" charset="0"/>
              </a:rPr>
              <a:t>,...</a:t>
            </a:r>
            <a:r>
              <a:rPr lang="en-US" sz="3200" dirty="0">
                <a:solidFill>
                  <a:srgbClr val="000000"/>
                </a:solidFill>
                <a:latin typeface="Open Sans" panose="020B0606030504020204" pitchFamily="34" charset="0"/>
              </a:rPr>
              <a:t> </a:t>
            </a:r>
            <a:r>
              <a:rPr lang="en-US" sz="3200" b="1" i="1" dirty="0" err="1">
                <a:solidFill>
                  <a:srgbClr val="000000"/>
                </a:solidFill>
                <a:latin typeface="Open Sans" panose="020B0606030504020204" pitchFamily="34" charset="0"/>
              </a:rPr>
              <a:t>có</a:t>
            </a:r>
            <a:r>
              <a:rPr lang="en-US" sz="3200" b="1" i="1" dirty="0">
                <a:solidFill>
                  <a:srgbClr val="000000"/>
                </a:solidFill>
                <a:latin typeface="Open Sans" panose="020B0606030504020204" pitchFamily="34" charset="0"/>
              </a:rPr>
              <a:t> </a:t>
            </a:r>
            <a:r>
              <a:rPr lang="en-US" sz="3200" b="1" i="1" dirty="0" err="1">
                <a:solidFill>
                  <a:srgbClr val="000000"/>
                </a:solidFill>
                <a:latin typeface="Open Sans" panose="020B0606030504020204" pitchFamily="34" charset="0"/>
              </a:rPr>
              <a:t>ích</a:t>
            </a:r>
            <a:r>
              <a:rPr lang="en-US" sz="3200" b="1" i="1" dirty="0">
                <a:solidFill>
                  <a:srgbClr val="000000"/>
                </a:solidFill>
                <a:latin typeface="Open Sans" panose="020B0606030504020204" pitchFamily="34" charset="0"/>
              </a:rPr>
              <a:t> </a:t>
            </a:r>
            <a:r>
              <a:rPr lang="en-US" sz="3200" b="1" i="1" dirty="0" err="1">
                <a:solidFill>
                  <a:srgbClr val="000000"/>
                </a:solidFill>
                <a:latin typeface="Open Sans" panose="020B0606030504020204" pitchFamily="34" charset="0"/>
              </a:rPr>
              <a:t>lợi</a:t>
            </a:r>
            <a:r>
              <a:rPr lang="en-US" sz="3200" dirty="0">
                <a:solidFill>
                  <a:srgbClr val="000000"/>
                </a:solidFill>
                <a:latin typeface="Open Sans" panose="020B0606030504020204" pitchFamily="34" charset="0"/>
              </a:rPr>
              <a:t>: </a:t>
            </a:r>
            <a:r>
              <a:rPr lang="en-US" sz="3200" dirty="0" err="1">
                <a:solidFill>
                  <a:schemeClr val="accent2">
                    <a:lumMod val="75000"/>
                  </a:schemeClr>
                </a:solidFill>
                <a:latin typeface="Open Sans" panose="020B0606030504020204" pitchFamily="34" charset="0"/>
              </a:rPr>
              <a:t>dễ</a:t>
            </a:r>
            <a:r>
              <a:rPr lang="en-US" sz="3200" dirty="0">
                <a:solidFill>
                  <a:schemeClr val="accent2">
                    <a:lumMod val="75000"/>
                  </a:schemeClr>
                </a:solidFill>
                <a:latin typeface="Open Sans" panose="020B0606030504020204" pitchFamily="34" charset="0"/>
              </a:rPr>
              <a:t> </a:t>
            </a:r>
            <a:r>
              <a:rPr lang="en-US" sz="3200" dirty="0" err="1">
                <a:solidFill>
                  <a:schemeClr val="accent2">
                    <a:lumMod val="75000"/>
                  </a:schemeClr>
                </a:solidFill>
                <a:latin typeface="Open Sans" panose="020B0606030504020204" pitchFamily="34" charset="0"/>
              </a:rPr>
              <a:t>hấp</a:t>
            </a:r>
            <a:r>
              <a:rPr lang="en-US" sz="3200" dirty="0">
                <a:solidFill>
                  <a:schemeClr val="accent2">
                    <a:lumMod val="75000"/>
                  </a:schemeClr>
                </a:solidFill>
                <a:latin typeface="Open Sans" panose="020B0606030504020204" pitchFamily="34" charset="0"/>
              </a:rPr>
              <a:t> </a:t>
            </a:r>
            <a:r>
              <a:rPr lang="en-US" sz="3200" dirty="0" err="1">
                <a:solidFill>
                  <a:schemeClr val="accent2">
                    <a:lumMod val="75000"/>
                  </a:schemeClr>
                </a:solidFill>
                <a:latin typeface="Open Sans" panose="020B0606030504020204" pitchFamily="34" charset="0"/>
              </a:rPr>
              <a:t>thụ</a:t>
            </a:r>
            <a:r>
              <a:rPr lang="en-US" sz="3200" dirty="0">
                <a:solidFill>
                  <a:schemeClr val="accent2">
                    <a:lumMod val="75000"/>
                  </a:schemeClr>
                </a:solidFill>
                <a:latin typeface="Open Sans" panose="020B0606030504020204" pitchFamily="34" charset="0"/>
              </a:rPr>
              <a:t>, </a:t>
            </a:r>
            <a:r>
              <a:rPr lang="en-US" sz="3200" dirty="0" err="1">
                <a:solidFill>
                  <a:schemeClr val="accent2">
                    <a:lumMod val="75000"/>
                  </a:schemeClr>
                </a:solidFill>
                <a:latin typeface="Open Sans" panose="020B0606030504020204" pitchFamily="34" charset="0"/>
              </a:rPr>
              <a:t>tốt</a:t>
            </a:r>
            <a:r>
              <a:rPr lang="en-US" sz="3200" dirty="0">
                <a:solidFill>
                  <a:schemeClr val="accent2">
                    <a:lumMod val="75000"/>
                  </a:schemeClr>
                </a:solidFill>
                <a:latin typeface="Open Sans" panose="020B0606030504020204" pitchFamily="34" charset="0"/>
              </a:rPr>
              <a:t> </a:t>
            </a:r>
            <a:r>
              <a:rPr lang="en-US" sz="3200" dirty="0" err="1">
                <a:solidFill>
                  <a:schemeClr val="accent2">
                    <a:lumMod val="75000"/>
                  </a:schemeClr>
                </a:solidFill>
                <a:latin typeface="Open Sans" panose="020B0606030504020204" pitchFamily="34" charset="0"/>
              </a:rPr>
              <a:t>cho</a:t>
            </a:r>
            <a:r>
              <a:rPr lang="en-US" sz="3200" dirty="0">
                <a:solidFill>
                  <a:schemeClr val="accent2">
                    <a:lumMod val="75000"/>
                  </a:schemeClr>
                </a:solidFill>
                <a:latin typeface="Open Sans" panose="020B0606030504020204" pitchFamily="34" charset="0"/>
              </a:rPr>
              <a:t> </a:t>
            </a:r>
            <a:r>
              <a:rPr lang="en-US" sz="3200" dirty="0" err="1">
                <a:solidFill>
                  <a:schemeClr val="accent2">
                    <a:lumMod val="75000"/>
                  </a:schemeClr>
                </a:solidFill>
                <a:latin typeface="Open Sans" panose="020B0606030504020204" pitchFamily="34" charset="0"/>
              </a:rPr>
              <a:t>tim</a:t>
            </a:r>
            <a:r>
              <a:rPr lang="en-US" sz="3200" dirty="0">
                <a:solidFill>
                  <a:schemeClr val="accent2">
                    <a:lumMod val="75000"/>
                  </a:schemeClr>
                </a:solidFill>
                <a:latin typeface="Open Sans" panose="020B0606030504020204" pitchFamily="34" charset="0"/>
              </a:rPr>
              <a:t> </a:t>
            </a:r>
            <a:r>
              <a:rPr lang="en-US" sz="3200" dirty="0" err="1">
                <a:solidFill>
                  <a:schemeClr val="accent2">
                    <a:lumMod val="75000"/>
                  </a:schemeClr>
                </a:solidFill>
                <a:latin typeface="Open Sans" panose="020B0606030504020204" pitchFamily="34" charset="0"/>
              </a:rPr>
              <a:t>mạch</a:t>
            </a:r>
            <a:r>
              <a:rPr lang="en-US" sz="3200" dirty="0">
                <a:solidFill>
                  <a:schemeClr val="accent2">
                    <a:lumMod val="75000"/>
                  </a:schemeClr>
                </a:solidFill>
                <a:latin typeface="Open Sans" panose="020B0606030504020204" pitchFamily="34" charset="0"/>
              </a:rPr>
              <a:t>.</a:t>
            </a:r>
            <a:endParaRPr lang="en-US" sz="3200" dirty="0">
              <a:solidFill>
                <a:schemeClr val="accent2">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down)">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additive="base">
                                        <p:cTn id="26" dur="500" fill="hold"/>
                                        <p:tgtEl>
                                          <p:spTgt spid="43"/>
                                        </p:tgtEl>
                                        <p:attrNameLst>
                                          <p:attrName>ppt_x</p:attrName>
                                        </p:attrNameLst>
                                      </p:cBhvr>
                                      <p:tavLst>
                                        <p:tav tm="0">
                                          <p:val>
                                            <p:strVal val="#ppt_x"/>
                                          </p:val>
                                        </p:tav>
                                        <p:tav tm="100000">
                                          <p:val>
                                            <p:strVal val="#ppt_x"/>
                                          </p:val>
                                        </p:tav>
                                      </p:tavLst>
                                    </p:anim>
                                    <p:anim calcmode="lin" valueType="num">
                                      <p:cBhvr additive="base">
                                        <p:cTn id="27"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1000"/>
                                        <p:tgtEl>
                                          <p:spTgt spid="44"/>
                                        </p:tgtEl>
                                      </p:cBhvr>
                                    </p:animEffect>
                                    <p:anim calcmode="lin" valueType="num">
                                      <p:cBhvr>
                                        <p:cTn id="38" dur="1000" fill="hold"/>
                                        <p:tgtEl>
                                          <p:spTgt spid="44"/>
                                        </p:tgtEl>
                                        <p:attrNameLst>
                                          <p:attrName>ppt_x</p:attrName>
                                        </p:attrNameLst>
                                      </p:cBhvr>
                                      <p:tavLst>
                                        <p:tav tm="0">
                                          <p:val>
                                            <p:strVal val="#ppt_x"/>
                                          </p:val>
                                        </p:tav>
                                        <p:tav tm="100000">
                                          <p:val>
                                            <p:strVal val="#ppt_x"/>
                                          </p:val>
                                        </p:tav>
                                      </p:tavLst>
                                    </p:anim>
                                    <p:anim calcmode="lin" valueType="num">
                                      <p:cBhvr>
                                        <p:cTn id="3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p:bldP spid="43" grpId="0"/>
      <p:bldP spid="44" grpId="0"/>
      <p:bldP spid="4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569</Words>
  <Application>Microsoft Office PowerPoint</Application>
  <PresentationFormat>Custom</PresentationFormat>
  <Paragraphs>62</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Open Sans</vt:lpstr>
      <vt:lpstr>#9Slide07 HoneyCream</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T24_KH_CheDoAnUongCanBang_MNT</dc:title>
  <cp:lastModifiedBy>Windows User</cp:lastModifiedBy>
  <cp:revision>15</cp:revision>
  <dcterms:created xsi:type="dcterms:W3CDTF">2006-08-16T00:00:00Z</dcterms:created>
  <dcterms:modified xsi:type="dcterms:W3CDTF">2026-03-18T10:59:03Z</dcterms:modified>
  <dc:identifier>DAF6nDwCxGA</dc:identifier>
</cp:coreProperties>
</file>