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01" r:id="rId4"/>
    <p:sldId id="264" r:id="rId5"/>
    <p:sldId id="315" r:id="rId6"/>
    <p:sldId id="316" r:id="rId7"/>
    <p:sldId id="317" r:id="rId8"/>
    <p:sldId id="318" r:id="rId9"/>
    <p:sldId id="319" r:id="rId10"/>
    <p:sldId id="320" r:id="rId11"/>
    <p:sldId id="323" r:id="rId12"/>
    <p:sldId id="321" r:id="rId13"/>
    <p:sldId id="322" r:id="rId14"/>
    <p:sldId id="324" r:id="rId15"/>
    <p:sldId id="325" r:id="rId16"/>
    <p:sldId id="314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#9Slide07 HoneyCream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89" autoAdjust="0"/>
  </p:normalViewPr>
  <p:slideViewPr>
    <p:cSldViewPr>
      <p:cViewPr>
        <p:scale>
          <a:sx n="49" d="100"/>
          <a:sy n="49" d="100"/>
        </p:scale>
        <p:origin x="-55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25F1C0-6620-6A48-9596-7DAB6D32C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762CBE-0C26-3841-82F2-EFBF6AA5E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4BE6A17-1F76-4B45-98B9-D5AEC998C984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AA1D7-1439-464D-BABC-4874D408AB5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FBBB810-604B-1E40-A4E5-63E3E5A7FED1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20E1C96D-A222-D34C-B6DF-2799E8B72EAE}"/>
              </a:ext>
            </a:extLst>
          </p:cNvPr>
          <p:cNvGrpSpPr/>
          <p:nvPr/>
        </p:nvGrpSpPr>
        <p:grpSpPr>
          <a:xfrm>
            <a:off x="16512" y="6168189"/>
            <a:ext cx="18804887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b="1" dirty="0">
                  <a:latin typeface="Cambria" panose="02040503050406030204" pitchFamily="18" charset="0"/>
                </a:rPr>
                <a:t>Thanh</a:t>
              </a:r>
              <a:r>
                <a:rPr lang="x-none" sz="40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FA2A50-5CBD-6B48-8ACF-5590D94E448B}"/>
              </a:ext>
            </a:extLst>
          </p:cNvPr>
          <p:cNvSpPr txBox="1"/>
          <p:nvPr/>
        </p:nvSpPr>
        <p:spPr>
          <a:xfrm>
            <a:off x="5139493" y="5317543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x-none" sz="4000" dirty="0">
                <a:effectLst/>
                <a:latin typeface="Cambria" panose="02040503050406030204" pitchFamily="18" charset="0"/>
              </a:rPr>
              <a:t> </a:t>
            </a:r>
            <a:endParaRPr lang="x-none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6E510B8-206E-3C44-A616-09DDE7E8BF4C}"/>
              </a:ext>
            </a:extLst>
          </p:cNvPr>
          <p:cNvGrpSpPr/>
          <p:nvPr/>
        </p:nvGrpSpPr>
        <p:grpSpPr>
          <a:xfrm>
            <a:off x="5905770" y="1845025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Quy thấy một bạn </a:t>
              </a:r>
              <a:r>
                <a:rPr lang="x-none" sz="3600">
                  <a:latin typeface="Cambria" panose="02040503050406030204" pitchFamily="18" charset="0"/>
                </a:rPr>
                <a:t>trong </a:t>
              </a:r>
              <a:r>
                <a:rPr lang="vi-VN" sz="3600" dirty="0" smtClean="0">
                  <a:latin typeface="Cambria" panose="02040503050406030204" pitchFamily="18" charset="0"/>
                </a:rPr>
                <a:t> </a:t>
              </a:r>
              <a:r>
                <a:rPr lang="x-none" sz="3600" smtClean="0">
                  <a:latin typeface="Cambria" panose="02040503050406030204" pitchFamily="18" charset="0"/>
                </a:rPr>
                <a:t>nhóm </a:t>
              </a:r>
              <a:r>
                <a:rPr lang="x-none" sz="3600" dirty="0">
                  <a:latin typeface="Cambria" panose="02040503050406030204" pitchFamily="18" charset="0"/>
                </a:rPr>
                <a:t>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34671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DB4111-F641-8843-A09E-FF7B4B92DCA0}"/>
              </a:ext>
            </a:extLst>
          </p:cNvPr>
          <p:cNvSpPr txBox="1"/>
          <p:nvPr/>
        </p:nvSpPr>
        <p:spPr>
          <a:xfrm>
            <a:off x="1551180" y="7652588"/>
            <a:ext cx="1163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1500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B1B3B-F7DF-844F-8B8A-C5AA46CA6BFE}"/>
              </a:ext>
            </a:extLst>
          </p:cNvPr>
          <p:cNvGrpSpPr/>
          <p:nvPr/>
        </p:nvGrpSpPr>
        <p:grpSpPr>
          <a:xfrm>
            <a:off x="8686800" y="819245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xmlns="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301463" y="645190"/>
            <a:ext cx="7921661" cy="89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739A60-25ED-1241-AB1B-355F43D3B937}"/>
              </a:ext>
            </a:extLst>
          </p:cNvPr>
          <p:cNvSpPr txBox="1"/>
          <p:nvPr/>
        </p:nvSpPr>
        <p:spPr>
          <a:xfrm>
            <a:off x="8893140" y="2324100"/>
            <a:ext cx="8972577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360" y="819245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B1B3B-F7DF-844F-8B8A-C5AA46CA6BFE}"/>
              </a:ext>
            </a:extLst>
          </p:cNvPr>
          <p:cNvGrpSpPr/>
          <p:nvPr/>
        </p:nvGrpSpPr>
        <p:grpSpPr>
          <a:xfrm>
            <a:off x="8382000" y="835950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xmlns="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457200" y="1145069"/>
            <a:ext cx="747236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739A60-25ED-1241-AB1B-355F43D3B937}"/>
              </a:ext>
            </a:extLst>
          </p:cNvPr>
          <p:cNvSpPr txBox="1"/>
          <p:nvPr/>
        </p:nvSpPr>
        <p:spPr>
          <a:xfrm>
            <a:off x="8818309" y="2631302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52" y="1163911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34119" y="4176628"/>
            <a:ext cx="1069683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x-none" sz="4800" dirty="0">
                <a:latin typeface="Cambria" panose="02040503050406030204" pitchFamily="18" charset="0"/>
              </a:rPr>
              <a:t> trong 2 tình </a:t>
            </a:r>
            <a:r>
              <a:rPr lang="x-none" sz="4800">
                <a:latin typeface="Cambria" panose="02040503050406030204" pitchFamily="18" charset="0"/>
              </a:rPr>
              <a:t>huống </a:t>
            </a:r>
            <a:r>
              <a:rPr lang="x-none" sz="4800" smtClean="0">
                <a:latin typeface="Cambria" panose="02040503050406030204" pitchFamily="18" charset="0"/>
              </a:rPr>
              <a:t>sau</a:t>
            </a:r>
            <a:r>
              <a:rPr lang="vi-VN" sz="4800" dirty="0" smtClean="0">
                <a:latin typeface="Cambria" panose="02040503050406030204" pitchFamily="18" charset="0"/>
              </a:rPr>
              <a:t>: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</a:t>
              </a:r>
              <a:r>
                <a:rPr lang="x-none" sz="3600">
                  <a:latin typeface="Cambria" panose="02040503050406030204" pitchFamily="18" charset="0"/>
                </a:rPr>
                <a:t>nói </a:t>
              </a:r>
              <a:r>
                <a:rPr lang="x-none" sz="3600" smtClean="0">
                  <a:latin typeface="Cambria" panose="02040503050406030204" pitchFamily="18" charset="0"/>
                </a:rPr>
                <a:t>ngọng.</a:t>
              </a:r>
              <a:r>
                <a:rPr lang="vi-VN" sz="3600" dirty="0" smtClean="0">
                  <a:latin typeface="Cambria" panose="02040503050406030204" pitchFamily="18" charset="0"/>
                </a:rPr>
                <a:t> </a:t>
              </a:r>
              <a:r>
                <a:rPr lang="x-none" sz="3600" i="1" smtClean="0">
                  <a:latin typeface="Cambria" panose="02040503050406030204" pitchFamily="18" charset="0"/>
                </a:rPr>
                <a:t>Nếu </a:t>
              </a:r>
              <a:r>
                <a:rPr lang="x-none" sz="3600" i="1" dirty="0">
                  <a:latin typeface="Cambria" panose="02040503050406030204" pitchFamily="18" charset="0"/>
                </a:rPr>
                <a:t>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643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#9Slide07 HoneyCream</vt:lpstr>
      <vt:lpstr>Times New Roman</vt:lpstr>
      <vt:lpstr>SVN-Newton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SKY</cp:lastModifiedBy>
  <cp:revision>7</cp:revision>
  <dcterms:created xsi:type="dcterms:W3CDTF">2006-08-16T00:00:00Z</dcterms:created>
  <dcterms:modified xsi:type="dcterms:W3CDTF">2024-02-01T05:38:43Z</dcterms:modified>
  <dc:identifier>DAFzFyp4zNg</dc:identifier>
</cp:coreProperties>
</file>