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18288000" cy="10287000"/>
  <p:notesSz cx="6858000" cy="9144000"/>
  <p:embeddedFontLst>
    <p:embeddedFont>
      <p:font typeface="#9Slide07 HoneyCream" pitchFamily="2" charset="0"/>
      <p:regular r:id="rId33"/>
    </p:embeddedFont>
    <p:embeddedFont>
      <p:font typeface="UTM Avo Bold" panose="020B0604020202020204"/>
      <p:regular r:id="rId34"/>
    </p:embeddedFont>
    <p:embeddedFont>
      <p:font typeface="SVN-Newton" panose="02040603050506020204" pitchFamily="18" charset="0"/>
      <p:regular r:id="rId35"/>
    </p:embeddedFont>
    <p:embeddedFont>
      <p:font typeface="UTM Avo" panose="02040603050506020204" pitchFamily="18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061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490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24938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490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24938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710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562600" y="-1028700"/>
            <a:ext cx="25089575" cy="16192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416466" y="-675914"/>
            <a:ext cx="19120931" cy="1163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0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2493843" rtl="0" eaLnBrk="1" latinLnBrk="0" hangingPunct="1">
        <a:spcBef>
          <a:spcPct val="0"/>
        </a:spcBef>
        <a:buNone/>
        <a:defRPr sz="1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5192" indent="-935192" algn="l" defTabSz="2493843" rtl="0" eaLnBrk="1" latinLnBrk="0" hangingPunct="1">
        <a:spcBef>
          <a:spcPct val="20000"/>
        </a:spcBef>
        <a:buFont typeface="Arial" pitchFamily="34" charset="0"/>
        <a:buChar char="•"/>
        <a:defRPr sz="8727" kern="1200">
          <a:solidFill>
            <a:schemeClr val="tx1"/>
          </a:solidFill>
          <a:latin typeface="+mn-lt"/>
          <a:ea typeface="+mn-ea"/>
          <a:cs typeface="+mn-cs"/>
        </a:defRPr>
      </a:lvl1pPr>
      <a:lvl2pPr marL="2026248" indent="-779327" algn="l" defTabSz="2493843" rtl="0" eaLnBrk="1" latinLnBrk="0" hangingPunct="1">
        <a:spcBef>
          <a:spcPct val="20000"/>
        </a:spcBef>
        <a:buFont typeface="Arial" pitchFamily="34" charset="0"/>
        <a:buChar char="–"/>
        <a:defRPr sz="7636" kern="1200">
          <a:solidFill>
            <a:schemeClr val="tx1"/>
          </a:solidFill>
          <a:latin typeface="+mn-lt"/>
          <a:ea typeface="+mn-ea"/>
          <a:cs typeface="+mn-cs"/>
        </a:defRPr>
      </a:lvl2pPr>
      <a:lvl3pPr marL="3117305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6546" kern="1200">
          <a:solidFill>
            <a:schemeClr val="tx1"/>
          </a:solidFill>
          <a:latin typeface="+mn-lt"/>
          <a:ea typeface="+mn-ea"/>
          <a:cs typeface="+mn-cs"/>
        </a:defRPr>
      </a:lvl3pPr>
      <a:lvl4pPr marL="4364226" indent="-623462" algn="l" defTabSz="2493843" rtl="0" eaLnBrk="1" latinLnBrk="0" hangingPunct="1">
        <a:spcBef>
          <a:spcPct val="20000"/>
        </a:spcBef>
        <a:buFont typeface="Arial" pitchFamily="34" charset="0"/>
        <a:buChar char="–"/>
        <a:defRPr sz="5454" kern="1200">
          <a:solidFill>
            <a:schemeClr val="tx1"/>
          </a:solidFill>
          <a:latin typeface="+mn-lt"/>
          <a:ea typeface="+mn-ea"/>
          <a:cs typeface="+mn-cs"/>
        </a:defRPr>
      </a:lvl4pPr>
      <a:lvl5pPr marL="5611148" indent="-623462" algn="l" defTabSz="2493843" rtl="0" eaLnBrk="1" latinLnBrk="0" hangingPunct="1">
        <a:spcBef>
          <a:spcPct val="20000"/>
        </a:spcBef>
        <a:buFont typeface="Arial" pitchFamily="34" charset="0"/>
        <a:buChar char="»"/>
        <a:defRPr sz="5454" kern="1200">
          <a:solidFill>
            <a:schemeClr val="tx1"/>
          </a:solidFill>
          <a:latin typeface="+mn-lt"/>
          <a:ea typeface="+mn-ea"/>
          <a:cs typeface="+mn-cs"/>
        </a:defRPr>
      </a:lvl5pPr>
      <a:lvl6pPr marL="6858069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6pPr>
      <a:lvl7pPr marL="8104991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7pPr>
      <a:lvl8pPr marL="9351912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8pPr>
      <a:lvl9pPr marL="10598834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1pPr>
      <a:lvl2pPr marL="124692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2pPr>
      <a:lvl3pPr marL="2493843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3pPr>
      <a:lvl4pPr marL="3740765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4pPr>
      <a:lvl5pPr marL="4987686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5pPr>
      <a:lvl6pPr marL="6234608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6pPr>
      <a:lvl7pPr marL="7481529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7pPr>
      <a:lvl8pPr marL="8728451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8pPr>
      <a:lvl9pPr marL="997537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0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7.sv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10232" y="0"/>
            <a:ext cx="8785042" cy="10287000"/>
            <a:chOff x="0" y="0"/>
            <a:chExt cx="24729545" cy="3997954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24584765" cy="39834768"/>
            </a:xfrm>
            <a:custGeom>
              <a:avLst/>
              <a:gdLst/>
              <a:ahLst/>
              <a:cxnLst/>
              <a:rect l="l" t="t" r="r" b="b"/>
              <a:pathLst>
                <a:path w="24584765" h="39834768">
                  <a:moveTo>
                    <a:pt x="0" y="0"/>
                  </a:moveTo>
                  <a:lnTo>
                    <a:pt x="24584765" y="0"/>
                  </a:lnTo>
                  <a:lnTo>
                    <a:pt x="24584765" y="39834768"/>
                  </a:lnTo>
                  <a:lnTo>
                    <a:pt x="0" y="39834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48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4729545" cy="39979547"/>
            </a:xfrm>
            <a:custGeom>
              <a:avLst/>
              <a:gdLst/>
              <a:ahLst/>
              <a:cxnLst/>
              <a:rect l="l" t="t" r="r" b="b"/>
              <a:pathLst>
                <a:path w="24729545" h="39979547">
                  <a:moveTo>
                    <a:pt x="24584764" y="39834765"/>
                  </a:moveTo>
                  <a:lnTo>
                    <a:pt x="24729545" y="39834765"/>
                  </a:lnTo>
                  <a:lnTo>
                    <a:pt x="24729545" y="39979547"/>
                  </a:lnTo>
                  <a:lnTo>
                    <a:pt x="24584764" y="39979547"/>
                  </a:lnTo>
                  <a:lnTo>
                    <a:pt x="24584764" y="3983476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9834765"/>
                  </a:lnTo>
                  <a:lnTo>
                    <a:pt x="0" y="39834765"/>
                  </a:lnTo>
                  <a:lnTo>
                    <a:pt x="0" y="144780"/>
                  </a:lnTo>
                  <a:close/>
                  <a:moveTo>
                    <a:pt x="0" y="39834765"/>
                  </a:moveTo>
                  <a:lnTo>
                    <a:pt x="144780" y="39834765"/>
                  </a:lnTo>
                  <a:lnTo>
                    <a:pt x="144780" y="39979547"/>
                  </a:lnTo>
                  <a:lnTo>
                    <a:pt x="0" y="39979547"/>
                  </a:lnTo>
                  <a:lnTo>
                    <a:pt x="0" y="39834765"/>
                  </a:lnTo>
                  <a:close/>
                  <a:moveTo>
                    <a:pt x="24584764" y="144780"/>
                  </a:moveTo>
                  <a:lnTo>
                    <a:pt x="24729545" y="144780"/>
                  </a:lnTo>
                  <a:lnTo>
                    <a:pt x="24729545" y="39834765"/>
                  </a:lnTo>
                  <a:lnTo>
                    <a:pt x="24584764" y="39834765"/>
                  </a:lnTo>
                  <a:lnTo>
                    <a:pt x="24584764" y="144780"/>
                  </a:lnTo>
                  <a:close/>
                  <a:moveTo>
                    <a:pt x="144780" y="39834765"/>
                  </a:moveTo>
                  <a:lnTo>
                    <a:pt x="24584764" y="39834765"/>
                  </a:lnTo>
                  <a:lnTo>
                    <a:pt x="24584764" y="39979547"/>
                  </a:lnTo>
                  <a:lnTo>
                    <a:pt x="144780" y="39979547"/>
                  </a:lnTo>
                  <a:lnTo>
                    <a:pt x="144780" y="39834765"/>
                  </a:lnTo>
                  <a:close/>
                  <a:moveTo>
                    <a:pt x="24584764" y="0"/>
                  </a:moveTo>
                  <a:lnTo>
                    <a:pt x="24729545" y="0"/>
                  </a:lnTo>
                  <a:lnTo>
                    <a:pt x="24729545" y="144780"/>
                  </a:lnTo>
                  <a:lnTo>
                    <a:pt x="24584764" y="144780"/>
                  </a:lnTo>
                  <a:lnTo>
                    <a:pt x="2458476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4584764" y="0"/>
                  </a:lnTo>
                  <a:lnTo>
                    <a:pt x="2458476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915597" y="-114300"/>
            <a:ext cx="8189107" cy="10401300"/>
            <a:chOff x="0" y="0"/>
            <a:chExt cx="21732977" cy="3466874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21588198" cy="34523963"/>
            </a:xfrm>
            <a:custGeom>
              <a:avLst/>
              <a:gdLst/>
              <a:ahLst/>
              <a:cxnLst/>
              <a:rect l="l" t="t" r="r" b="b"/>
              <a:pathLst>
                <a:path w="21588198" h="34523963">
                  <a:moveTo>
                    <a:pt x="0" y="0"/>
                  </a:moveTo>
                  <a:lnTo>
                    <a:pt x="21588198" y="0"/>
                  </a:lnTo>
                  <a:lnTo>
                    <a:pt x="21588198" y="34523963"/>
                  </a:lnTo>
                  <a:lnTo>
                    <a:pt x="0" y="345239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1732977" cy="34668743"/>
            </a:xfrm>
            <a:custGeom>
              <a:avLst/>
              <a:gdLst/>
              <a:ahLst/>
              <a:cxnLst/>
              <a:rect l="l" t="t" r="r" b="b"/>
              <a:pathLst>
                <a:path w="21732977" h="34668743">
                  <a:moveTo>
                    <a:pt x="21588197" y="34523964"/>
                  </a:moveTo>
                  <a:lnTo>
                    <a:pt x="21732977" y="34523964"/>
                  </a:lnTo>
                  <a:lnTo>
                    <a:pt x="21732977" y="34668743"/>
                  </a:lnTo>
                  <a:lnTo>
                    <a:pt x="21588197" y="34668743"/>
                  </a:lnTo>
                  <a:lnTo>
                    <a:pt x="21588197" y="3452396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4523964"/>
                  </a:lnTo>
                  <a:lnTo>
                    <a:pt x="0" y="34523964"/>
                  </a:lnTo>
                  <a:lnTo>
                    <a:pt x="0" y="144780"/>
                  </a:lnTo>
                  <a:close/>
                  <a:moveTo>
                    <a:pt x="0" y="34523964"/>
                  </a:moveTo>
                  <a:lnTo>
                    <a:pt x="144780" y="34523964"/>
                  </a:lnTo>
                  <a:lnTo>
                    <a:pt x="144780" y="34668743"/>
                  </a:lnTo>
                  <a:lnTo>
                    <a:pt x="0" y="34668743"/>
                  </a:lnTo>
                  <a:lnTo>
                    <a:pt x="0" y="34523964"/>
                  </a:lnTo>
                  <a:close/>
                  <a:moveTo>
                    <a:pt x="21588197" y="144780"/>
                  </a:moveTo>
                  <a:lnTo>
                    <a:pt x="21732977" y="144780"/>
                  </a:lnTo>
                  <a:lnTo>
                    <a:pt x="21732977" y="34523964"/>
                  </a:lnTo>
                  <a:lnTo>
                    <a:pt x="21588197" y="34523964"/>
                  </a:lnTo>
                  <a:lnTo>
                    <a:pt x="21588197" y="144780"/>
                  </a:lnTo>
                  <a:close/>
                  <a:moveTo>
                    <a:pt x="144780" y="34523964"/>
                  </a:moveTo>
                  <a:lnTo>
                    <a:pt x="21588197" y="34523964"/>
                  </a:lnTo>
                  <a:lnTo>
                    <a:pt x="21588197" y="34668743"/>
                  </a:lnTo>
                  <a:lnTo>
                    <a:pt x="144780" y="34668743"/>
                  </a:lnTo>
                  <a:lnTo>
                    <a:pt x="144780" y="34523964"/>
                  </a:lnTo>
                  <a:close/>
                  <a:moveTo>
                    <a:pt x="21588197" y="0"/>
                  </a:moveTo>
                  <a:lnTo>
                    <a:pt x="21732977" y="0"/>
                  </a:lnTo>
                  <a:lnTo>
                    <a:pt x="21732977" y="144780"/>
                  </a:lnTo>
                  <a:lnTo>
                    <a:pt x="21588197" y="144780"/>
                  </a:lnTo>
                  <a:lnTo>
                    <a:pt x="215881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1588197" y="0"/>
                  </a:lnTo>
                  <a:lnTo>
                    <a:pt x="215881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8802995" y="3155864"/>
            <a:ext cx="9026754" cy="7131136"/>
          </a:xfrm>
          <a:custGeom>
            <a:avLst/>
            <a:gdLst/>
            <a:ahLst/>
            <a:cxnLst/>
            <a:rect l="l" t="t" r="r" b="b"/>
            <a:pathLst>
              <a:path w="9026754" h="7131136">
                <a:moveTo>
                  <a:pt x="0" y="0"/>
                </a:moveTo>
                <a:lnTo>
                  <a:pt x="9026754" y="0"/>
                </a:lnTo>
                <a:lnTo>
                  <a:pt x="9026754" y="7131136"/>
                </a:lnTo>
                <a:lnTo>
                  <a:pt x="0" y="71311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5916" y="3771900"/>
            <a:ext cx="7608467" cy="2267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0927041" y="3118365"/>
            <a:ext cx="5856779" cy="4338020"/>
          </a:xfrm>
          <a:custGeom>
            <a:avLst/>
            <a:gdLst/>
            <a:ahLst/>
            <a:cxnLst/>
            <a:rect l="l" t="t" r="r" b="b"/>
            <a:pathLst>
              <a:path w="5856779" h="4338020">
                <a:moveTo>
                  <a:pt x="0" y="0"/>
                </a:moveTo>
                <a:lnTo>
                  <a:pt x="5856779" y="0"/>
                </a:lnTo>
                <a:lnTo>
                  <a:pt x="5856779" y="4338020"/>
                </a:lnTo>
                <a:lnTo>
                  <a:pt x="0" y="43380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054" t="-145256" r="-119108" b="-10599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3293745"/>
            <a:ext cx="10167978" cy="3689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757542"/>
                </a:solidFill>
                <a:latin typeface="UTM Avo Bold"/>
              </a:rPr>
              <a:t>mũ nấm to, có màu sẫm, thân có màu trắng.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6306769" y="1095945"/>
            <a:ext cx="5674463" cy="4338020"/>
          </a:xfrm>
          <a:custGeom>
            <a:avLst/>
            <a:gdLst/>
            <a:ahLst/>
            <a:cxnLst/>
            <a:rect l="l" t="t" r="r" b="b"/>
            <a:pathLst>
              <a:path w="5674463" h="4338020">
                <a:moveTo>
                  <a:pt x="0" y="0"/>
                </a:moveTo>
                <a:lnTo>
                  <a:pt x="5674462" y="0"/>
                </a:lnTo>
                <a:lnTo>
                  <a:pt x="5674462" y="4338020"/>
                </a:lnTo>
                <a:lnTo>
                  <a:pt x="0" y="43380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4519" t="-145256" r="-23038" b="-10599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94242" y="5424440"/>
            <a:ext cx="15299516" cy="3689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413620"/>
                </a:solidFill>
                <a:latin typeface="UTM Avo Bold"/>
              </a:rPr>
              <a:t>thân gỗ, nấm non có màu đỏ bóng ở mặt trên và màu trắng ở mặt dưới.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6530270" y="1331918"/>
            <a:ext cx="5227459" cy="3919019"/>
          </a:xfrm>
          <a:custGeom>
            <a:avLst/>
            <a:gdLst/>
            <a:ahLst/>
            <a:cxnLst/>
            <a:rect l="l" t="t" r="r" b="b"/>
            <a:pathLst>
              <a:path w="5227459" h="3919019">
                <a:moveTo>
                  <a:pt x="0" y="0"/>
                </a:moveTo>
                <a:lnTo>
                  <a:pt x="5227460" y="0"/>
                </a:lnTo>
                <a:lnTo>
                  <a:pt x="5227460" y="3919019"/>
                </a:lnTo>
                <a:lnTo>
                  <a:pt x="0" y="39190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951" t="-248905" r="-119731" b="-41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167917" y="5241412"/>
            <a:ext cx="9952165" cy="3689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C78248"/>
                </a:solidFill>
                <a:latin typeface="UTM Avo Bold"/>
              </a:rPr>
              <a:t>mũ nấm tròn và to, thân nấm tròn và to có màu trắng.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1070024" y="2962500"/>
            <a:ext cx="5826934" cy="4362000"/>
          </a:xfrm>
          <a:custGeom>
            <a:avLst/>
            <a:gdLst/>
            <a:ahLst/>
            <a:cxnLst/>
            <a:rect l="l" t="t" r="r" b="b"/>
            <a:pathLst>
              <a:path w="5826934" h="4362000">
                <a:moveTo>
                  <a:pt x="0" y="0"/>
                </a:moveTo>
                <a:lnTo>
                  <a:pt x="5826933" y="0"/>
                </a:lnTo>
                <a:lnTo>
                  <a:pt x="5826933" y="4362000"/>
                </a:lnTo>
                <a:lnTo>
                  <a:pt x="0" y="436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1786" t="-248905" r="-19554" b="-41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117858" y="2680335"/>
            <a:ext cx="9952165" cy="491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BE1E2D"/>
                </a:solidFill>
                <a:latin typeface="UTM Avo Bold"/>
              </a:rPr>
              <a:t>mũ nấm to, xòe tròn có màu đỏ, thân nấm có màu trắng.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0139" y="381263"/>
            <a:ext cx="17347721" cy="9524474"/>
            <a:chOff x="0" y="0"/>
            <a:chExt cx="4568947" cy="2508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8947" cy="2508503"/>
            </a:xfrm>
            <a:custGeom>
              <a:avLst/>
              <a:gdLst/>
              <a:ahLst/>
              <a:cxnLst/>
              <a:rect l="l" t="t" r="r" b="b"/>
              <a:pathLst>
                <a:path w="4568947" h="2508503">
                  <a:moveTo>
                    <a:pt x="22760" y="0"/>
                  </a:moveTo>
                  <a:lnTo>
                    <a:pt x="4546187" y="0"/>
                  </a:lnTo>
                  <a:cubicBezTo>
                    <a:pt x="4552223" y="0"/>
                    <a:pt x="4558012" y="2398"/>
                    <a:pt x="4562281" y="6666"/>
                  </a:cubicBezTo>
                  <a:cubicBezTo>
                    <a:pt x="4566549" y="10935"/>
                    <a:pt x="4568947" y="16724"/>
                    <a:pt x="4568947" y="22760"/>
                  </a:cubicBezTo>
                  <a:lnTo>
                    <a:pt x="4568947" y="2485743"/>
                  </a:lnTo>
                  <a:cubicBezTo>
                    <a:pt x="4568947" y="2491780"/>
                    <a:pt x="4566549" y="2497569"/>
                    <a:pt x="4562281" y="2501837"/>
                  </a:cubicBezTo>
                  <a:cubicBezTo>
                    <a:pt x="4558012" y="2506106"/>
                    <a:pt x="4552223" y="2508503"/>
                    <a:pt x="4546187" y="2508503"/>
                  </a:cubicBezTo>
                  <a:lnTo>
                    <a:pt x="22760" y="2508503"/>
                  </a:lnTo>
                  <a:cubicBezTo>
                    <a:pt x="16724" y="2508503"/>
                    <a:pt x="10935" y="2506106"/>
                    <a:pt x="6666" y="2501837"/>
                  </a:cubicBezTo>
                  <a:cubicBezTo>
                    <a:pt x="2398" y="2497569"/>
                    <a:pt x="0" y="2491780"/>
                    <a:pt x="0" y="2485743"/>
                  </a:cubicBezTo>
                  <a:lnTo>
                    <a:pt x="0" y="22760"/>
                  </a:lnTo>
                  <a:cubicBezTo>
                    <a:pt x="0" y="16724"/>
                    <a:pt x="2398" y="10935"/>
                    <a:pt x="6666" y="6666"/>
                  </a:cubicBezTo>
                  <a:cubicBezTo>
                    <a:pt x="10935" y="2398"/>
                    <a:pt x="16724" y="0"/>
                    <a:pt x="22760" y="0"/>
                  </a:cubicBezTo>
                  <a:close/>
                </a:path>
              </a:pathLst>
            </a:custGeom>
            <a:solidFill>
              <a:srgbClr val="18270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568947" cy="2584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091091" y="3234782"/>
            <a:ext cx="10105818" cy="6409786"/>
          </a:xfrm>
          <a:custGeom>
            <a:avLst/>
            <a:gdLst/>
            <a:ahLst/>
            <a:cxnLst/>
            <a:rect l="l" t="t" r="r" b="b"/>
            <a:pathLst>
              <a:path w="10105818" h="6409786">
                <a:moveTo>
                  <a:pt x="0" y="0"/>
                </a:moveTo>
                <a:lnTo>
                  <a:pt x="10105818" y="0"/>
                </a:lnTo>
                <a:lnTo>
                  <a:pt x="10105818" y="6409786"/>
                </a:lnTo>
                <a:lnTo>
                  <a:pt x="0" y="64097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85246" y="554178"/>
            <a:ext cx="15717509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 dirty="0">
                <a:solidFill>
                  <a:srgbClr val="FFFFFF"/>
                </a:solidFill>
                <a:latin typeface="UTM Avo"/>
              </a:rPr>
              <a:t>2.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Quan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sát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hình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8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và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nhận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xét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về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kích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thước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của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một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số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nấm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0139" y="381263"/>
            <a:ext cx="17347721" cy="9524474"/>
            <a:chOff x="0" y="0"/>
            <a:chExt cx="4568947" cy="2508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8947" cy="2508503"/>
            </a:xfrm>
            <a:custGeom>
              <a:avLst/>
              <a:gdLst/>
              <a:ahLst/>
              <a:cxnLst/>
              <a:rect l="l" t="t" r="r" b="b"/>
              <a:pathLst>
                <a:path w="4568947" h="2508503">
                  <a:moveTo>
                    <a:pt x="22760" y="0"/>
                  </a:moveTo>
                  <a:lnTo>
                    <a:pt x="4546187" y="0"/>
                  </a:lnTo>
                  <a:cubicBezTo>
                    <a:pt x="4552223" y="0"/>
                    <a:pt x="4558012" y="2398"/>
                    <a:pt x="4562281" y="6666"/>
                  </a:cubicBezTo>
                  <a:cubicBezTo>
                    <a:pt x="4566549" y="10935"/>
                    <a:pt x="4568947" y="16724"/>
                    <a:pt x="4568947" y="22760"/>
                  </a:cubicBezTo>
                  <a:lnTo>
                    <a:pt x="4568947" y="2485743"/>
                  </a:lnTo>
                  <a:cubicBezTo>
                    <a:pt x="4568947" y="2491780"/>
                    <a:pt x="4566549" y="2497569"/>
                    <a:pt x="4562281" y="2501837"/>
                  </a:cubicBezTo>
                  <a:cubicBezTo>
                    <a:pt x="4558012" y="2506106"/>
                    <a:pt x="4552223" y="2508503"/>
                    <a:pt x="4546187" y="2508503"/>
                  </a:cubicBezTo>
                  <a:lnTo>
                    <a:pt x="22760" y="2508503"/>
                  </a:lnTo>
                  <a:cubicBezTo>
                    <a:pt x="16724" y="2508503"/>
                    <a:pt x="10935" y="2506106"/>
                    <a:pt x="6666" y="2501837"/>
                  </a:cubicBezTo>
                  <a:cubicBezTo>
                    <a:pt x="2398" y="2497569"/>
                    <a:pt x="0" y="2491780"/>
                    <a:pt x="0" y="2485743"/>
                  </a:cubicBezTo>
                  <a:lnTo>
                    <a:pt x="0" y="22760"/>
                  </a:lnTo>
                  <a:cubicBezTo>
                    <a:pt x="0" y="16724"/>
                    <a:pt x="2398" y="10935"/>
                    <a:pt x="6666" y="6666"/>
                  </a:cubicBezTo>
                  <a:cubicBezTo>
                    <a:pt x="10935" y="2398"/>
                    <a:pt x="16724" y="0"/>
                    <a:pt x="22760" y="0"/>
                  </a:cubicBezTo>
                  <a:close/>
                </a:path>
              </a:pathLst>
            </a:custGeom>
            <a:solidFill>
              <a:srgbClr val="18270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568947" cy="2584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520109" y="621054"/>
            <a:ext cx="10105818" cy="6409786"/>
          </a:xfrm>
          <a:custGeom>
            <a:avLst/>
            <a:gdLst/>
            <a:ahLst/>
            <a:cxnLst/>
            <a:rect l="l" t="t" r="r" b="b"/>
            <a:pathLst>
              <a:path w="10105818" h="6409786">
                <a:moveTo>
                  <a:pt x="0" y="0"/>
                </a:moveTo>
                <a:lnTo>
                  <a:pt x="10105819" y="0"/>
                </a:lnTo>
                <a:lnTo>
                  <a:pt x="10105819" y="6409786"/>
                </a:lnTo>
                <a:lnTo>
                  <a:pt x="0" y="64097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4038600" y="3620797"/>
            <a:ext cx="3989074" cy="6220778"/>
          </a:xfrm>
          <a:custGeom>
            <a:avLst/>
            <a:gdLst/>
            <a:ahLst/>
            <a:cxnLst/>
            <a:rect l="l" t="t" r="r" b="b"/>
            <a:pathLst>
              <a:path w="3989074" h="6220778">
                <a:moveTo>
                  <a:pt x="3989074" y="0"/>
                </a:moveTo>
                <a:lnTo>
                  <a:pt x="0" y="0"/>
                </a:lnTo>
                <a:lnTo>
                  <a:pt x="0" y="6220778"/>
                </a:lnTo>
                <a:lnTo>
                  <a:pt x="3989074" y="6220778"/>
                </a:lnTo>
                <a:lnTo>
                  <a:pt x="398907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574755" y="388880"/>
            <a:ext cx="4732874" cy="4141209"/>
            <a:chOff x="-35569" y="-72818"/>
            <a:chExt cx="812811" cy="711200"/>
          </a:xfrm>
        </p:grpSpPr>
        <p:sp>
          <p:nvSpPr>
            <p:cNvPr id="9" name="Freeform 9"/>
            <p:cNvSpPr/>
            <p:nvPr/>
          </p:nvSpPr>
          <p:spPr>
            <a:xfrm>
              <a:off x="-35569" y="-72818"/>
              <a:ext cx="812811" cy="711200"/>
            </a:xfrm>
            <a:prstGeom prst="wedgeEllipseCallout">
              <a:avLst>
                <a:gd name="adj1" fmla="val 22959"/>
                <a:gd name="adj2" fmla="val 63236"/>
              </a:avLst>
            </a:prstGeom>
            <a:solidFill>
              <a:srgbClr val="75411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-30334" y="2074"/>
              <a:ext cx="746673" cy="55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Nấm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nhiều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kích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thước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khác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nhau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0139" y="381263"/>
            <a:ext cx="17347721" cy="9524474"/>
            <a:chOff x="0" y="0"/>
            <a:chExt cx="4568947" cy="2508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8947" cy="2508503"/>
            </a:xfrm>
            <a:custGeom>
              <a:avLst/>
              <a:gdLst/>
              <a:ahLst/>
              <a:cxnLst/>
              <a:rect l="l" t="t" r="r" b="b"/>
              <a:pathLst>
                <a:path w="4568947" h="2508503">
                  <a:moveTo>
                    <a:pt x="22760" y="0"/>
                  </a:moveTo>
                  <a:lnTo>
                    <a:pt x="4546187" y="0"/>
                  </a:lnTo>
                  <a:cubicBezTo>
                    <a:pt x="4552223" y="0"/>
                    <a:pt x="4558012" y="2398"/>
                    <a:pt x="4562281" y="6666"/>
                  </a:cubicBezTo>
                  <a:cubicBezTo>
                    <a:pt x="4566549" y="10935"/>
                    <a:pt x="4568947" y="16724"/>
                    <a:pt x="4568947" y="22760"/>
                  </a:cubicBezTo>
                  <a:lnTo>
                    <a:pt x="4568947" y="2485743"/>
                  </a:lnTo>
                  <a:cubicBezTo>
                    <a:pt x="4568947" y="2491780"/>
                    <a:pt x="4566549" y="2497569"/>
                    <a:pt x="4562281" y="2501837"/>
                  </a:cubicBezTo>
                  <a:cubicBezTo>
                    <a:pt x="4558012" y="2506106"/>
                    <a:pt x="4552223" y="2508503"/>
                    <a:pt x="4546187" y="2508503"/>
                  </a:cubicBezTo>
                  <a:lnTo>
                    <a:pt x="22760" y="2508503"/>
                  </a:lnTo>
                  <a:cubicBezTo>
                    <a:pt x="16724" y="2508503"/>
                    <a:pt x="10935" y="2506106"/>
                    <a:pt x="6666" y="2501837"/>
                  </a:cubicBezTo>
                  <a:cubicBezTo>
                    <a:pt x="2398" y="2497569"/>
                    <a:pt x="0" y="2491780"/>
                    <a:pt x="0" y="2485743"/>
                  </a:cubicBezTo>
                  <a:lnTo>
                    <a:pt x="0" y="22760"/>
                  </a:lnTo>
                  <a:cubicBezTo>
                    <a:pt x="0" y="16724"/>
                    <a:pt x="2398" y="10935"/>
                    <a:pt x="6666" y="6666"/>
                  </a:cubicBezTo>
                  <a:cubicBezTo>
                    <a:pt x="10935" y="2398"/>
                    <a:pt x="16724" y="0"/>
                    <a:pt x="22760" y="0"/>
                  </a:cubicBezTo>
                  <a:close/>
                </a:path>
              </a:pathLst>
            </a:custGeom>
            <a:solidFill>
              <a:srgbClr val="18270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568947" cy="2584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450594" y="1851819"/>
            <a:ext cx="14158864" cy="491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 dirty="0">
                <a:solidFill>
                  <a:srgbClr val="FFFFFF"/>
                </a:solidFill>
                <a:latin typeface="UTM Avo Bold"/>
              </a:rPr>
              <a:t>3.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Hãy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nêu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tên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một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loại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nấm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và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chia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sẻ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về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hình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dạng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,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kích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thước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,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màu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sắc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của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nấm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đó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470139" y="3265322"/>
            <a:ext cx="4913907" cy="6640415"/>
          </a:xfrm>
          <a:custGeom>
            <a:avLst/>
            <a:gdLst/>
            <a:ahLst/>
            <a:cxnLst/>
            <a:rect l="l" t="t" r="r" b="b"/>
            <a:pathLst>
              <a:path w="4913907" h="6640415">
                <a:moveTo>
                  <a:pt x="0" y="0"/>
                </a:moveTo>
                <a:lnTo>
                  <a:pt x="4913907" y="0"/>
                </a:lnTo>
                <a:lnTo>
                  <a:pt x="4913907" y="6640415"/>
                </a:lnTo>
                <a:lnTo>
                  <a:pt x="0" y="66404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8017611" y="2036855"/>
            <a:ext cx="3883552" cy="3155386"/>
          </a:xfrm>
          <a:custGeom>
            <a:avLst/>
            <a:gdLst/>
            <a:ahLst/>
            <a:cxnLst/>
            <a:rect l="l" t="t" r="r" b="b"/>
            <a:pathLst>
              <a:path w="3883552" h="3155386">
                <a:moveTo>
                  <a:pt x="0" y="0"/>
                </a:moveTo>
                <a:lnTo>
                  <a:pt x="3883552" y="0"/>
                </a:lnTo>
                <a:lnTo>
                  <a:pt x="3883552" y="3155386"/>
                </a:lnTo>
                <a:lnTo>
                  <a:pt x="0" y="31553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463138" y="1787747"/>
            <a:ext cx="4574147" cy="3653600"/>
          </a:xfrm>
          <a:custGeom>
            <a:avLst/>
            <a:gdLst/>
            <a:ahLst/>
            <a:cxnLst/>
            <a:rect l="l" t="t" r="r" b="b"/>
            <a:pathLst>
              <a:path w="4574147" h="3653600">
                <a:moveTo>
                  <a:pt x="0" y="0"/>
                </a:moveTo>
                <a:lnTo>
                  <a:pt x="4574147" y="0"/>
                </a:lnTo>
                <a:lnTo>
                  <a:pt x="4574147" y="3653601"/>
                </a:lnTo>
                <a:lnTo>
                  <a:pt x="0" y="36536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36346" y="1418096"/>
            <a:ext cx="6021306" cy="4392903"/>
          </a:xfrm>
          <a:custGeom>
            <a:avLst/>
            <a:gdLst/>
            <a:ahLst/>
            <a:cxnLst/>
            <a:rect l="l" t="t" r="r" b="b"/>
            <a:pathLst>
              <a:path w="6021306" h="4392903">
                <a:moveTo>
                  <a:pt x="0" y="0"/>
                </a:moveTo>
                <a:lnTo>
                  <a:pt x="6021306" y="0"/>
                </a:lnTo>
                <a:lnTo>
                  <a:pt x="6021306" y="4392903"/>
                </a:lnTo>
                <a:lnTo>
                  <a:pt x="0" y="43929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640376" y="7164643"/>
            <a:ext cx="11007248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Nấm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hương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(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nấm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đông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cô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4772215" y="1339240"/>
            <a:ext cx="8743570" cy="5825403"/>
          </a:xfrm>
          <a:custGeom>
            <a:avLst/>
            <a:gdLst/>
            <a:ahLst/>
            <a:cxnLst/>
            <a:rect l="l" t="t" r="r" b="b"/>
            <a:pathLst>
              <a:path w="8743570" h="5825403">
                <a:moveTo>
                  <a:pt x="0" y="0"/>
                </a:moveTo>
                <a:lnTo>
                  <a:pt x="8743570" y="0"/>
                </a:lnTo>
                <a:lnTo>
                  <a:pt x="8743570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640376" y="7644226"/>
            <a:ext cx="11007248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Nấm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bào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ngư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(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nấm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sò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4736168" y="1549334"/>
            <a:ext cx="8815665" cy="5509791"/>
          </a:xfrm>
          <a:custGeom>
            <a:avLst/>
            <a:gdLst/>
            <a:ahLst/>
            <a:cxnLst/>
            <a:rect l="l" t="t" r="r" b="b"/>
            <a:pathLst>
              <a:path w="8815665" h="5509791">
                <a:moveTo>
                  <a:pt x="0" y="0"/>
                </a:moveTo>
                <a:lnTo>
                  <a:pt x="8815664" y="0"/>
                </a:lnTo>
                <a:lnTo>
                  <a:pt x="8815664" y="5509791"/>
                </a:lnTo>
                <a:lnTo>
                  <a:pt x="0" y="55097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978912" y="7644226"/>
            <a:ext cx="11007248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>
                <a:solidFill>
                  <a:srgbClr val="BE1E2D"/>
                </a:solidFill>
                <a:latin typeface="UTM Avo Bold"/>
              </a:rPr>
              <a:t>Nấm mối (nấm tràm)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049625" y="2696079"/>
            <a:ext cx="22387250" cy="4894843"/>
            <a:chOff x="0" y="0"/>
            <a:chExt cx="63019218" cy="1377878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62874441" cy="13634007"/>
            </a:xfrm>
            <a:custGeom>
              <a:avLst/>
              <a:gdLst/>
              <a:ahLst/>
              <a:cxnLst/>
              <a:rect l="l" t="t" r="r" b="b"/>
              <a:pathLst>
                <a:path w="62874441" h="13634007">
                  <a:moveTo>
                    <a:pt x="0" y="0"/>
                  </a:moveTo>
                  <a:lnTo>
                    <a:pt x="62874441" y="0"/>
                  </a:lnTo>
                  <a:lnTo>
                    <a:pt x="62874441" y="13634007"/>
                  </a:lnTo>
                  <a:lnTo>
                    <a:pt x="0" y="13634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63019217" cy="13778787"/>
            </a:xfrm>
            <a:custGeom>
              <a:avLst/>
              <a:gdLst/>
              <a:ahLst/>
              <a:cxnLst/>
              <a:rect l="l" t="t" r="r" b="b"/>
              <a:pathLst>
                <a:path w="63019217" h="13778787">
                  <a:moveTo>
                    <a:pt x="62874438" y="13634007"/>
                  </a:moveTo>
                  <a:lnTo>
                    <a:pt x="63019217" y="13634007"/>
                  </a:lnTo>
                  <a:lnTo>
                    <a:pt x="63019217" y="13778787"/>
                  </a:lnTo>
                  <a:lnTo>
                    <a:pt x="62874438" y="13778787"/>
                  </a:lnTo>
                  <a:lnTo>
                    <a:pt x="62874438" y="1363400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3634007"/>
                  </a:lnTo>
                  <a:lnTo>
                    <a:pt x="0" y="13634007"/>
                  </a:lnTo>
                  <a:lnTo>
                    <a:pt x="0" y="144780"/>
                  </a:lnTo>
                  <a:close/>
                  <a:moveTo>
                    <a:pt x="0" y="13634007"/>
                  </a:moveTo>
                  <a:lnTo>
                    <a:pt x="144780" y="13634007"/>
                  </a:lnTo>
                  <a:lnTo>
                    <a:pt x="144780" y="13778787"/>
                  </a:lnTo>
                  <a:lnTo>
                    <a:pt x="0" y="13778787"/>
                  </a:lnTo>
                  <a:lnTo>
                    <a:pt x="0" y="13634007"/>
                  </a:lnTo>
                  <a:close/>
                  <a:moveTo>
                    <a:pt x="62874438" y="144780"/>
                  </a:moveTo>
                  <a:lnTo>
                    <a:pt x="63019217" y="144780"/>
                  </a:lnTo>
                  <a:lnTo>
                    <a:pt x="63019217" y="13634007"/>
                  </a:lnTo>
                  <a:lnTo>
                    <a:pt x="62874438" y="13634007"/>
                  </a:lnTo>
                  <a:lnTo>
                    <a:pt x="62874438" y="144780"/>
                  </a:lnTo>
                  <a:close/>
                  <a:moveTo>
                    <a:pt x="144780" y="13634007"/>
                  </a:moveTo>
                  <a:lnTo>
                    <a:pt x="62874438" y="13634007"/>
                  </a:lnTo>
                  <a:lnTo>
                    <a:pt x="62874438" y="13778787"/>
                  </a:lnTo>
                  <a:lnTo>
                    <a:pt x="144780" y="13778787"/>
                  </a:lnTo>
                  <a:lnTo>
                    <a:pt x="144780" y="13634007"/>
                  </a:lnTo>
                  <a:close/>
                  <a:moveTo>
                    <a:pt x="62874438" y="0"/>
                  </a:moveTo>
                  <a:lnTo>
                    <a:pt x="63019217" y="0"/>
                  </a:lnTo>
                  <a:lnTo>
                    <a:pt x="63019217" y="144780"/>
                  </a:lnTo>
                  <a:lnTo>
                    <a:pt x="62874438" y="144780"/>
                  </a:lnTo>
                  <a:lnTo>
                    <a:pt x="6287443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2874438" y="0"/>
                  </a:lnTo>
                  <a:lnTo>
                    <a:pt x="6287443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667405" y="3115528"/>
            <a:ext cx="21622810" cy="4055944"/>
            <a:chOff x="0" y="0"/>
            <a:chExt cx="57384530" cy="1076402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7239752" cy="10619244"/>
            </a:xfrm>
            <a:custGeom>
              <a:avLst/>
              <a:gdLst/>
              <a:ahLst/>
              <a:cxnLst/>
              <a:rect l="l" t="t" r="r" b="b"/>
              <a:pathLst>
                <a:path w="57239752" h="10619244">
                  <a:moveTo>
                    <a:pt x="0" y="0"/>
                  </a:moveTo>
                  <a:lnTo>
                    <a:pt x="57239752" y="0"/>
                  </a:lnTo>
                  <a:lnTo>
                    <a:pt x="57239752" y="10619244"/>
                  </a:lnTo>
                  <a:lnTo>
                    <a:pt x="0" y="106192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7384528" cy="10764024"/>
            </a:xfrm>
            <a:custGeom>
              <a:avLst/>
              <a:gdLst/>
              <a:ahLst/>
              <a:cxnLst/>
              <a:rect l="l" t="t" r="r" b="b"/>
              <a:pathLst>
                <a:path w="57384528" h="10764024">
                  <a:moveTo>
                    <a:pt x="57239750" y="10619244"/>
                  </a:moveTo>
                  <a:lnTo>
                    <a:pt x="57384528" y="10619244"/>
                  </a:lnTo>
                  <a:lnTo>
                    <a:pt x="57384528" y="10764024"/>
                  </a:lnTo>
                  <a:lnTo>
                    <a:pt x="57239750" y="10764024"/>
                  </a:lnTo>
                  <a:lnTo>
                    <a:pt x="57239750" y="1061924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619244"/>
                  </a:lnTo>
                  <a:lnTo>
                    <a:pt x="0" y="10619244"/>
                  </a:lnTo>
                  <a:lnTo>
                    <a:pt x="0" y="144780"/>
                  </a:lnTo>
                  <a:close/>
                  <a:moveTo>
                    <a:pt x="0" y="10619244"/>
                  </a:moveTo>
                  <a:lnTo>
                    <a:pt x="144780" y="10619244"/>
                  </a:lnTo>
                  <a:lnTo>
                    <a:pt x="144780" y="10764024"/>
                  </a:lnTo>
                  <a:lnTo>
                    <a:pt x="0" y="10764024"/>
                  </a:lnTo>
                  <a:lnTo>
                    <a:pt x="0" y="10619244"/>
                  </a:lnTo>
                  <a:close/>
                  <a:moveTo>
                    <a:pt x="57239750" y="144780"/>
                  </a:moveTo>
                  <a:lnTo>
                    <a:pt x="57384528" y="144780"/>
                  </a:lnTo>
                  <a:lnTo>
                    <a:pt x="57384528" y="10619244"/>
                  </a:lnTo>
                  <a:lnTo>
                    <a:pt x="57239750" y="10619244"/>
                  </a:lnTo>
                  <a:lnTo>
                    <a:pt x="57239750" y="144780"/>
                  </a:lnTo>
                  <a:close/>
                  <a:moveTo>
                    <a:pt x="144780" y="10619244"/>
                  </a:moveTo>
                  <a:lnTo>
                    <a:pt x="57239750" y="10619244"/>
                  </a:lnTo>
                  <a:lnTo>
                    <a:pt x="57239750" y="10764024"/>
                  </a:lnTo>
                  <a:lnTo>
                    <a:pt x="144780" y="10764024"/>
                  </a:lnTo>
                  <a:lnTo>
                    <a:pt x="144780" y="10619244"/>
                  </a:lnTo>
                  <a:close/>
                  <a:moveTo>
                    <a:pt x="57239750" y="0"/>
                  </a:moveTo>
                  <a:lnTo>
                    <a:pt x="57384528" y="0"/>
                  </a:lnTo>
                  <a:lnTo>
                    <a:pt x="57384528" y="144780"/>
                  </a:lnTo>
                  <a:lnTo>
                    <a:pt x="57239750" y="144780"/>
                  </a:lnTo>
                  <a:lnTo>
                    <a:pt x="5723975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239750" y="0"/>
                  </a:lnTo>
                  <a:lnTo>
                    <a:pt x="5723975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7515988" y="3505200"/>
            <a:ext cx="10665609" cy="3162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95D40"/>
                </a:solidFill>
                <a:latin typeface="UTM Avo"/>
              </a:rPr>
              <a:t>Hãy kể tên một số nấm mà em biết. Làm thế nào để phân biệt được chúng?</a:t>
            </a:r>
          </a:p>
        </p:txBody>
      </p:sp>
      <p:sp>
        <p:nvSpPr>
          <p:cNvPr id="10" name="Freeform 10"/>
          <p:cNvSpPr/>
          <p:nvPr/>
        </p:nvSpPr>
        <p:spPr>
          <a:xfrm>
            <a:off x="-1169605" y="2057400"/>
            <a:ext cx="8685594" cy="8229600"/>
          </a:xfrm>
          <a:custGeom>
            <a:avLst/>
            <a:gdLst/>
            <a:ahLst/>
            <a:cxnLst/>
            <a:rect l="l" t="t" r="r" b="b"/>
            <a:pathLst>
              <a:path w="8685594" h="8229600">
                <a:moveTo>
                  <a:pt x="0" y="0"/>
                </a:moveTo>
                <a:lnTo>
                  <a:pt x="8685593" y="0"/>
                </a:lnTo>
                <a:lnTo>
                  <a:pt x="86855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4996588" y="1491330"/>
            <a:ext cx="8294823" cy="5529882"/>
          </a:xfrm>
          <a:custGeom>
            <a:avLst/>
            <a:gdLst/>
            <a:ahLst/>
            <a:cxnLst/>
            <a:rect l="l" t="t" r="r" b="b"/>
            <a:pathLst>
              <a:path w="8294823" h="5529882">
                <a:moveTo>
                  <a:pt x="0" y="0"/>
                </a:moveTo>
                <a:lnTo>
                  <a:pt x="8294824" y="0"/>
                </a:lnTo>
                <a:lnTo>
                  <a:pt x="8294824" y="5529882"/>
                </a:lnTo>
                <a:lnTo>
                  <a:pt x="0" y="55298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978912" y="7644226"/>
            <a:ext cx="11007248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>
                <a:solidFill>
                  <a:srgbClr val="BE1E2D"/>
                </a:solidFill>
                <a:latin typeface="UTM Avo Bold"/>
              </a:rPr>
              <a:t>Nấm ngọc tẩm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5011657" y="1813105"/>
            <a:ext cx="8264686" cy="5509791"/>
          </a:xfrm>
          <a:custGeom>
            <a:avLst/>
            <a:gdLst/>
            <a:ahLst/>
            <a:cxnLst/>
            <a:rect l="l" t="t" r="r" b="b"/>
            <a:pathLst>
              <a:path w="8264686" h="5509791">
                <a:moveTo>
                  <a:pt x="0" y="0"/>
                </a:moveTo>
                <a:lnTo>
                  <a:pt x="8264686" y="0"/>
                </a:lnTo>
                <a:lnTo>
                  <a:pt x="8264686" y="5509791"/>
                </a:lnTo>
                <a:lnTo>
                  <a:pt x="0" y="55097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978912" y="7644226"/>
            <a:ext cx="11007248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>
                <a:solidFill>
                  <a:srgbClr val="BE1E2D"/>
                </a:solidFill>
                <a:latin typeface="UTM Avo Bold"/>
              </a:rPr>
              <a:t>Nấm tuyết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513530" y="1567774"/>
            <a:ext cx="5846442" cy="7151451"/>
          </a:xfrm>
          <a:custGeom>
            <a:avLst/>
            <a:gdLst/>
            <a:ahLst/>
            <a:cxnLst/>
            <a:rect l="l" t="t" r="r" b="b"/>
            <a:pathLst>
              <a:path w="5846442" h="7151451">
                <a:moveTo>
                  <a:pt x="0" y="0"/>
                </a:moveTo>
                <a:lnTo>
                  <a:pt x="5846442" y="0"/>
                </a:lnTo>
                <a:lnTo>
                  <a:pt x="5846442" y="7151452"/>
                </a:lnTo>
                <a:lnTo>
                  <a:pt x="0" y="71514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695680" y="4682490"/>
            <a:ext cx="8729229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>
                <a:solidFill>
                  <a:srgbClr val="BE1E2D"/>
                </a:solidFill>
                <a:latin typeface="UTM Avo Bold"/>
              </a:rPr>
              <a:t>Nấm tán trắng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8691049" y="2346421"/>
            <a:ext cx="7733860" cy="5594159"/>
          </a:xfrm>
          <a:custGeom>
            <a:avLst/>
            <a:gdLst/>
            <a:ahLst/>
            <a:cxnLst/>
            <a:rect l="l" t="t" r="r" b="b"/>
            <a:pathLst>
              <a:path w="7733860" h="5594159">
                <a:moveTo>
                  <a:pt x="0" y="0"/>
                </a:moveTo>
                <a:lnTo>
                  <a:pt x="7733860" y="0"/>
                </a:lnTo>
                <a:lnTo>
                  <a:pt x="7733860" y="5594158"/>
                </a:lnTo>
                <a:lnTo>
                  <a:pt x="0" y="55941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832038" y="4485251"/>
            <a:ext cx="4796648" cy="1844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>
                <a:solidFill>
                  <a:srgbClr val="BE1E2D"/>
                </a:solidFill>
                <a:latin typeface="UTM Avo Bold"/>
              </a:rPr>
              <a:t>Nấm trắng hình nón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51752" y="1971298"/>
            <a:ext cx="12161297" cy="6344403"/>
            <a:chOff x="0" y="0"/>
            <a:chExt cx="34233569" cy="17859243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4088790" cy="17714464"/>
            </a:xfrm>
            <a:custGeom>
              <a:avLst/>
              <a:gdLst/>
              <a:ahLst/>
              <a:cxnLst/>
              <a:rect l="l" t="t" r="r" b="b"/>
              <a:pathLst>
                <a:path w="34088790" h="17714464">
                  <a:moveTo>
                    <a:pt x="0" y="0"/>
                  </a:moveTo>
                  <a:lnTo>
                    <a:pt x="34088790" y="0"/>
                  </a:lnTo>
                  <a:lnTo>
                    <a:pt x="34088790" y="17714464"/>
                  </a:lnTo>
                  <a:lnTo>
                    <a:pt x="0" y="177144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48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33569" cy="17859243"/>
            </a:xfrm>
            <a:custGeom>
              <a:avLst/>
              <a:gdLst/>
              <a:ahLst/>
              <a:cxnLst/>
              <a:rect l="l" t="t" r="r" b="b"/>
              <a:pathLst>
                <a:path w="34233569" h="17859243">
                  <a:moveTo>
                    <a:pt x="34088787" y="17714463"/>
                  </a:moveTo>
                  <a:lnTo>
                    <a:pt x="34233569" y="17714463"/>
                  </a:lnTo>
                  <a:lnTo>
                    <a:pt x="34233569" y="17859243"/>
                  </a:lnTo>
                  <a:lnTo>
                    <a:pt x="34088787" y="17859243"/>
                  </a:lnTo>
                  <a:lnTo>
                    <a:pt x="34088787" y="1771446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7714463"/>
                  </a:lnTo>
                  <a:lnTo>
                    <a:pt x="0" y="17714463"/>
                  </a:lnTo>
                  <a:lnTo>
                    <a:pt x="0" y="144780"/>
                  </a:lnTo>
                  <a:close/>
                  <a:moveTo>
                    <a:pt x="0" y="17714463"/>
                  </a:moveTo>
                  <a:lnTo>
                    <a:pt x="144780" y="17714463"/>
                  </a:lnTo>
                  <a:lnTo>
                    <a:pt x="144780" y="17859243"/>
                  </a:lnTo>
                  <a:lnTo>
                    <a:pt x="0" y="17859243"/>
                  </a:lnTo>
                  <a:lnTo>
                    <a:pt x="0" y="17714463"/>
                  </a:lnTo>
                  <a:close/>
                  <a:moveTo>
                    <a:pt x="34088787" y="144780"/>
                  </a:moveTo>
                  <a:lnTo>
                    <a:pt x="34233569" y="144780"/>
                  </a:lnTo>
                  <a:lnTo>
                    <a:pt x="34233569" y="17714463"/>
                  </a:lnTo>
                  <a:lnTo>
                    <a:pt x="34088787" y="17714463"/>
                  </a:lnTo>
                  <a:lnTo>
                    <a:pt x="34088787" y="144780"/>
                  </a:lnTo>
                  <a:close/>
                  <a:moveTo>
                    <a:pt x="144780" y="17714463"/>
                  </a:moveTo>
                  <a:lnTo>
                    <a:pt x="34088787" y="17714463"/>
                  </a:lnTo>
                  <a:lnTo>
                    <a:pt x="34088787" y="17859243"/>
                  </a:lnTo>
                  <a:lnTo>
                    <a:pt x="144780" y="17859243"/>
                  </a:lnTo>
                  <a:lnTo>
                    <a:pt x="144780" y="17714463"/>
                  </a:lnTo>
                  <a:close/>
                  <a:moveTo>
                    <a:pt x="34088787" y="0"/>
                  </a:moveTo>
                  <a:lnTo>
                    <a:pt x="34233569" y="0"/>
                  </a:lnTo>
                  <a:lnTo>
                    <a:pt x="34233569" y="144780"/>
                  </a:lnTo>
                  <a:lnTo>
                    <a:pt x="34088787" y="144780"/>
                  </a:lnTo>
                  <a:lnTo>
                    <a:pt x="3408878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4088787" y="0"/>
                  </a:lnTo>
                  <a:lnTo>
                    <a:pt x="3408878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53614" y="2322649"/>
            <a:ext cx="11472266" cy="5641703"/>
            <a:chOff x="0" y="0"/>
            <a:chExt cx="30446116" cy="14972451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0301337" cy="14827671"/>
            </a:xfrm>
            <a:custGeom>
              <a:avLst/>
              <a:gdLst/>
              <a:ahLst/>
              <a:cxnLst/>
              <a:rect l="l" t="t" r="r" b="b"/>
              <a:pathLst>
                <a:path w="30301337" h="14827671">
                  <a:moveTo>
                    <a:pt x="0" y="0"/>
                  </a:moveTo>
                  <a:lnTo>
                    <a:pt x="30301337" y="0"/>
                  </a:lnTo>
                  <a:lnTo>
                    <a:pt x="30301337" y="14827671"/>
                  </a:lnTo>
                  <a:lnTo>
                    <a:pt x="0" y="14827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0446117" cy="14972452"/>
            </a:xfrm>
            <a:custGeom>
              <a:avLst/>
              <a:gdLst/>
              <a:ahLst/>
              <a:cxnLst/>
              <a:rect l="l" t="t" r="r" b="b"/>
              <a:pathLst>
                <a:path w="30446117" h="14972452">
                  <a:moveTo>
                    <a:pt x="30301335" y="14827672"/>
                  </a:moveTo>
                  <a:lnTo>
                    <a:pt x="30446117" y="14827672"/>
                  </a:lnTo>
                  <a:lnTo>
                    <a:pt x="30446117" y="14972452"/>
                  </a:lnTo>
                  <a:lnTo>
                    <a:pt x="30301335" y="14972452"/>
                  </a:lnTo>
                  <a:lnTo>
                    <a:pt x="30301335" y="148276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827672"/>
                  </a:lnTo>
                  <a:lnTo>
                    <a:pt x="0" y="14827672"/>
                  </a:lnTo>
                  <a:lnTo>
                    <a:pt x="0" y="144780"/>
                  </a:lnTo>
                  <a:close/>
                  <a:moveTo>
                    <a:pt x="0" y="14827672"/>
                  </a:moveTo>
                  <a:lnTo>
                    <a:pt x="144780" y="14827672"/>
                  </a:lnTo>
                  <a:lnTo>
                    <a:pt x="144780" y="14972452"/>
                  </a:lnTo>
                  <a:lnTo>
                    <a:pt x="0" y="14972452"/>
                  </a:lnTo>
                  <a:lnTo>
                    <a:pt x="0" y="14827672"/>
                  </a:lnTo>
                  <a:close/>
                  <a:moveTo>
                    <a:pt x="30301335" y="144780"/>
                  </a:moveTo>
                  <a:lnTo>
                    <a:pt x="30446117" y="144780"/>
                  </a:lnTo>
                  <a:lnTo>
                    <a:pt x="30446117" y="14827672"/>
                  </a:lnTo>
                  <a:lnTo>
                    <a:pt x="30301335" y="14827672"/>
                  </a:lnTo>
                  <a:lnTo>
                    <a:pt x="30301335" y="144780"/>
                  </a:lnTo>
                  <a:close/>
                  <a:moveTo>
                    <a:pt x="144780" y="14827672"/>
                  </a:moveTo>
                  <a:lnTo>
                    <a:pt x="30301335" y="14827672"/>
                  </a:lnTo>
                  <a:lnTo>
                    <a:pt x="30301335" y="14972452"/>
                  </a:lnTo>
                  <a:lnTo>
                    <a:pt x="144780" y="14972452"/>
                  </a:lnTo>
                  <a:lnTo>
                    <a:pt x="144780" y="14827672"/>
                  </a:lnTo>
                  <a:close/>
                  <a:moveTo>
                    <a:pt x="30301335" y="0"/>
                  </a:moveTo>
                  <a:lnTo>
                    <a:pt x="30446117" y="0"/>
                  </a:lnTo>
                  <a:lnTo>
                    <a:pt x="30446117" y="144780"/>
                  </a:lnTo>
                  <a:lnTo>
                    <a:pt x="30301335" y="144780"/>
                  </a:lnTo>
                  <a:lnTo>
                    <a:pt x="3030133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0301335" y="0"/>
                  </a:lnTo>
                  <a:lnTo>
                    <a:pt x="3030133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11310067" y="3448972"/>
            <a:ext cx="4316505" cy="6838028"/>
          </a:xfrm>
          <a:custGeom>
            <a:avLst/>
            <a:gdLst/>
            <a:ahLst/>
            <a:cxnLst/>
            <a:rect l="l" t="t" r="r" b="b"/>
            <a:pathLst>
              <a:path w="4316505" h="6838028">
                <a:moveTo>
                  <a:pt x="0" y="0"/>
                </a:moveTo>
                <a:lnTo>
                  <a:pt x="4316505" y="0"/>
                </a:lnTo>
                <a:lnTo>
                  <a:pt x="4316505" y="6838028"/>
                </a:lnTo>
                <a:lnTo>
                  <a:pt x="0" y="68380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0685" y="2729274"/>
            <a:ext cx="12180864" cy="4828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510369" y="1971298"/>
            <a:ext cx="11777631" cy="6344403"/>
            <a:chOff x="0" y="0"/>
            <a:chExt cx="33153563" cy="17859243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3008785" cy="17714464"/>
            </a:xfrm>
            <a:custGeom>
              <a:avLst/>
              <a:gdLst/>
              <a:ahLst/>
              <a:cxnLst/>
              <a:rect l="l" t="t" r="r" b="b"/>
              <a:pathLst>
                <a:path w="33008785" h="17714464">
                  <a:moveTo>
                    <a:pt x="0" y="0"/>
                  </a:moveTo>
                  <a:lnTo>
                    <a:pt x="33008785" y="0"/>
                  </a:lnTo>
                  <a:lnTo>
                    <a:pt x="33008785" y="17714464"/>
                  </a:lnTo>
                  <a:lnTo>
                    <a:pt x="0" y="177144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48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3153564" cy="17859243"/>
            </a:xfrm>
            <a:custGeom>
              <a:avLst/>
              <a:gdLst/>
              <a:ahLst/>
              <a:cxnLst/>
              <a:rect l="l" t="t" r="r" b="b"/>
              <a:pathLst>
                <a:path w="33153564" h="17859243">
                  <a:moveTo>
                    <a:pt x="33008782" y="17714463"/>
                  </a:moveTo>
                  <a:lnTo>
                    <a:pt x="33153564" y="17714463"/>
                  </a:lnTo>
                  <a:lnTo>
                    <a:pt x="33153564" y="17859243"/>
                  </a:lnTo>
                  <a:lnTo>
                    <a:pt x="33008782" y="17859243"/>
                  </a:lnTo>
                  <a:lnTo>
                    <a:pt x="33008782" y="1771446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7714463"/>
                  </a:lnTo>
                  <a:lnTo>
                    <a:pt x="0" y="17714463"/>
                  </a:lnTo>
                  <a:lnTo>
                    <a:pt x="0" y="144780"/>
                  </a:lnTo>
                  <a:close/>
                  <a:moveTo>
                    <a:pt x="0" y="17714463"/>
                  </a:moveTo>
                  <a:lnTo>
                    <a:pt x="144780" y="17714463"/>
                  </a:lnTo>
                  <a:lnTo>
                    <a:pt x="144780" y="17859243"/>
                  </a:lnTo>
                  <a:lnTo>
                    <a:pt x="0" y="17859243"/>
                  </a:lnTo>
                  <a:lnTo>
                    <a:pt x="0" y="17714463"/>
                  </a:lnTo>
                  <a:close/>
                  <a:moveTo>
                    <a:pt x="33008782" y="144780"/>
                  </a:moveTo>
                  <a:lnTo>
                    <a:pt x="33153564" y="144780"/>
                  </a:lnTo>
                  <a:lnTo>
                    <a:pt x="33153564" y="17714463"/>
                  </a:lnTo>
                  <a:lnTo>
                    <a:pt x="33008782" y="17714463"/>
                  </a:lnTo>
                  <a:lnTo>
                    <a:pt x="33008782" y="144780"/>
                  </a:lnTo>
                  <a:close/>
                  <a:moveTo>
                    <a:pt x="144780" y="17714463"/>
                  </a:moveTo>
                  <a:lnTo>
                    <a:pt x="33008782" y="17714463"/>
                  </a:lnTo>
                  <a:lnTo>
                    <a:pt x="33008782" y="17859243"/>
                  </a:lnTo>
                  <a:lnTo>
                    <a:pt x="144780" y="17859243"/>
                  </a:lnTo>
                  <a:lnTo>
                    <a:pt x="144780" y="17714463"/>
                  </a:lnTo>
                  <a:close/>
                  <a:moveTo>
                    <a:pt x="33008782" y="0"/>
                  </a:moveTo>
                  <a:lnTo>
                    <a:pt x="33153564" y="0"/>
                  </a:lnTo>
                  <a:lnTo>
                    <a:pt x="33153564" y="144780"/>
                  </a:lnTo>
                  <a:lnTo>
                    <a:pt x="33008782" y="144780"/>
                  </a:lnTo>
                  <a:lnTo>
                    <a:pt x="330087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3008782" y="0"/>
                  </a:lnTo>
                  <a:lnTo>
                    <a:pt x="330087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815734" y="2322649"/>
            <a:ext cx="11472266" cy="5641703"/>
            <a:chOff x="0" y="0"/>
            <a:chExt cx="30446116" cy="14972451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0301337" cy="14827671"/>
            </a:xfrm>
            <a:custGeom>
              <a:avLst/>
              <a:gdLst/>
              <a:ahLst/>
              <a:cxnLst/>
              <a:rect l="l" t="t" r="r" b="b"/>
              <a:pathLst>
                <a:path w="30301337" h="14827671">
                  <a:moveTo>
                    <a:pt x="0" y="0"/>
                  </a:moveTo>
                  <a:lnTo>
                    <a:pt x="30301337" y="0"/>
                  </a:lnTo>
                  <a:lnTo>
                    <a:pt x="30301337" y="14827671"/>
                  </a:lnTo>
                  <a:lnTo>
                    <a:pt x="0" y="14827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0446117" cy="14972452"/>
            </a:xfrm>
            <a:custGeom>
              <a:avLst/>
              <a:gdLst/>
              <a:ahLst/>
              <a:cxnLst/>
              <a:rect l="l" t="t" r="r" b="b"/>
              <a:pathLst>
                <a:path w="30446117" h="14972452">
                  <a:moveTo>
                    <a:pt x="30301335" y="14827672"/>
                  </a:moveTo>
                  <a:lnTo>
                    <a:pt x="30446117" y="14827672"/>
                  </a:lnTo>
                  <a:lnTo>
                    <a:pt x="30446117" y="14972452"/>
                  </a:lnTo>
                  <a:lnTo>
                    <a:pt x="30301335" y="14972452"/>
                  </a:lnTo>
                  <a:lnTo>
                    <a:pt x="30301335" y="148276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827672"/>
                  </a:lnTo>
                  <a:lnTo>
                    <a:pt x="0" y="14827672"/>
                  </a:lnTo>
                  <a:lnTo>
                    <a:pt x="0" y="144780"/>
                  </a:lnTo>
                  <a:close/>
                  <a:moveTo>
                    <a:pt x="0" y="14827672"/>
                  </a:moveTo>
                  <a:lnTo>
                    <a:pt x="144780" y="14827672"/>
                  </a:lnTo>
                  <a:lnTo>
                    <a:pt x="144780" y="14972452"/>
                  </a:lnTo>
                  <a:lnTo>
                    <a:pt x="0" y="14972452"/>
                  </a:lnTo>
                  <a:lnTo>
                    <a:pt x="0" y="14827672"/>
                  </a:lnTo>
                  <a:close/>
                  <a:moveTo>
                    <a:pt x="30301335" y="144780"/>
                  </a:moveTo>
                  <a:lnTo>
                    <a:pt x="30446117" y="144780"/>
                  </a:lnTo>
                  <a:lnTo>
                    <a:pt x="30446117" y="14827672"/>
                  </a:lnTo>
                  <a:lnTo>
                    <a:pt x="30301335" y="14827672"/>
                  </a:lnTo>
                  <a:lnTo>
                    <a:pt x="30301335" y="144780"/>
                  </a:lnTo>
                  <a:close/>
                  <a:moveTo>
                    <a:pt x="144780" y="14827672"/>
                  </a:moveTo>
                  <a:lnTo>
                    <a:pt x="30301335" y="14827672"/>
                  </a:lnTo>
                  <a:lnTo>
                    <a:pt x="30301335" y="14972452"/>
                  </a:lnTo>
                  <a:lnTo>
                    <a:pt x="144780" y="14972452"/>
                  </a:lnTo>
                  <a:lnTo>
                    <a:pt x="144780" y="14827672"/>
                  </a:lnTo>
                  <a:close/>
                  <a:moveTo>
                    <a:pt x="30301335" y="0"/>
                  </a:moveTo>
                  <a:lnTo>
                    <a:pt x="30446117" y="0"/>
                  </a:lnTo>
                  <a:lnTo>
                    <a:pt x="30446117" y="144780"/>
                  </a:lnTo>
                  <a:lnTo>
                    <a:pt x="30301335" y="144780"/>
                  </a:lnTo>
                  <a:lnTo>
                    <a:pt x="3030133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0301335" y="0"/>
                  </a:lnTo>
                  <a:lnTo>
                    <a:pt x="3030133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3297622" y="2568688"/>
            <a:ext cx="3212747" cy="7718312"/>
          </a:xfrm>
          <a:custGeom>
            <a:avLst/>
            <a:gdLst/>
            <a:ahLst/>
            <a:cxnLst/>
            <a:rect l="l" t="t" r="r" b="b"/>
            <a:pathLst>
              <a:path w="3212747" h="7718312">
                <a:moveTo>
                  <a:pt x="0" y="0"/>
                </a:moveTo>
                <a:lnTo>
                  <a:pt x="3212747" y="0"/>
                </a:lnTo>
                <a:lnTo>
                  <a:pt x="3212747" y="7718312"/>
                </a:lnTo>
                <a:lnTo>
                  <a:pt x="0" y="77183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048243" y="3510148"/>
            <a:ext cx="11007248" cy="2766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Trong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tự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nhiên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,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nấm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có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hình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dạng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kích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thước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và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màu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sắc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khác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nhau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10232" y="-2116331"/>
            <a:ext cx="8785042" cy="14202526"/>
            <a:chOff x="0" y="0"/>
            <a:chExt cx="24729545" cy="3997954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24584765" cy="39834768"/>
            </a:xfrm>
            <a:custGeom>
              <a:avLst/>
              <a:gdLst/>
              <a:ahLst/>
              <a:cxnLst/>
              <a:rect l="l" t="t" r="r" b="b"/>
              <a:pathLst>
                <a:path w="24584765" h="39834768">
                  <a:moveTo>
                    <a:pt x="0" y="0"/>
                  </a:moveTo>
                  <a:lnTo>
                    <a:pt x="24584765" y="0"/>
                  </a:lnTo>
                  <a:lnTo>
                    <a:pt x="24584765" y="39834768"/>
                  </a:lnTo>
                  <a:lnTo>
                    <a:pt x="0" y="39834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48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4729545" cy="39979547"/>
            </a:xfrm>
            <a:custGeom>
              <a:avLst/>
              <a:gdLst/>
              <a:ahLst/>
              <a:cxnLst/>
              <a:rect l="l" t="t" r="r" b="b"/>
              <a:pathLst>
                <a:path w="24729545" h="39979547">
                  <a:moveTo>
                    <a:pt x="24584764" y="39834765"/>
                  </a:moveTo>
                  <a:lnTo>
                    <a:pt x="24729545" y="39834765"/>
                  </a:lnTo>
                  <a:lnTo>
                    <a:pt x="24729545" y="39979547"/>
                  </a:lnTo>
                  <a:lnTo>
                    <a:pt x="24584764" y="39979547"/>
                  </a:lnTo>
                  <a:lnTo>
                    <a:pt x="24584764" y="3983476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9834765"/>
                  </a:lnTo>
                  <a:lnTo>
                    <a:pt x="0" y="39834765"/>
                  </a:lnTo>
                  <a:lnTo>
                    <a:pt x="0" y="144780"/>
                  </a:lnTo>
                  <a:close/>
                  <a:moveTo>
                    <a:pt x="0" y="39834765"/>
                  </a:moveTo>
                  <a:lnTo>
                    <a:pt x="144780" y="39834765"/>
                  </a:lnTo>
                  <a:lnTo>
                    <a:pt x="144780" y="39979547"/>
                  </a:lnTo>
                  <a:lnTo>
                    <a:pt x="0" y="39979547"/>
                  </a:lnTo>
                  <a:lnTo>
                    <a:pt x="0" y="39834765"/>
                  </a:lnTo>
                  <a:close/>
                  <a:moveTo>
                    <a:pt x="24584764" y="144780"/>
                  </a:moveTo>
                  <a:lnTo>
                    <a:pt x="24729545" y="144780"/>
                  </a:lnTo>
                  <a:lnTo>
                    <a:pt x="24729545" y="39834765"/>
                  </a:lnTo>
                  <a:lnTo>
                    <a:pt x="24584764" y="39834765"/>
                  </a:lnTo>
                  <a:lnTo>
                    <a:pt x="24584764" y="144780"/>
                  </a:lnTo>
                  <a:close/>
                  <a:moveTo>
                    <a:pt x="144780" y="39834765"/>
                  </a:moveTo>
                  <a:lnTo>
                    <a:pt x="24584764" y="39834765"/>
                  </a:lnTo>
                  <a:lnTo>
                    <a:pt x="24584764" y="39979547"/>
                  </a:lnTo>
                  <a:lnTo>
                    <a:pt x="144780" y="39979547"/>
                  </a:lnTo>
                  <a:lnTo>
                    <a:pt x="144780" y="39834765"/>
                  </a:lnTo>
                  <a:close/>
                  <a:moveTo>
                    <a:pt x="24584764" y="0"/>
                  </a:moveTo>
                  <a:lnTo>
                    <a:pt x="24729545" y="0"/>
                  </a:lnTo>
                  <a:lnTo>
                    <a:pt x="24729545" y="144780"/>
                  </a:lnTo>
                  <a:lnTo>
                    <a:pt x="24584764" y="144780"/>
                  </a:lnTo>
                  <a:lnTo>
                    <a:pt x="2458476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4584764" y="0"/>
                  </a:lnTo>
                  <a:lnTo>
                    <a:pt x="2458476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915597" y="-1696473"/>
            <a:ext cx="8189107" cy="13063375"/>
            <a:chOff x="0" y="0"/>
            <a:chExt cx="21732977" cy="3466874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21588198" cy="34523963"/>
            </a:xfrm>
            <a:custGeom>
              <a:avLst/>
              <a:gdLst/>
              <a:ahLst/>
              <a:cxnLst/>
              <a:rect l="l" t="t" r="r" b="b"/>
              <a:pathLst>
                <a:path w="21588198" h="34523963">
                  <a:moveTo>
                    <a:pt x="0" y="0"/>
                  </a:moveTo>
                  <a:lnTo>
                    <a:pt x="21588198" y="0"/>
                  </a:lnTo>
                  <a:lnTo>
                    <a:pt x="21588198" y="34523963"/>
                  </a:lnTo>
                  <a:lnTo>
                    <a:pt x="0" y="345239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1732977" cy="34668743"/>
            </a:xfrm>
            <a:custGeom>
              <a:avLst/>
              <a:gdLst/>
              <a:ahLst/>
              <a:cxnLst/>
              <a:rect l="l" t="t" r="r" b="b"/>
              <a:pathLst>
                <a:path w="21732977" h="34668743">
                  <a:moveTo>
                    <a:pt x="21588197" y="34523964"/>
                  </a:moveTo>
                  <a:lnTo>
                    <a:pt x="21732977" y="34523964"/>
                  </a:lnTo>
                  <a:lnTo>
                    <a:pt x="21732977" y="34668743"/>
                  </a:lnTo>
                  <a:lnTo>
                    <a:pt x="21588197" y="34668743"/>
                  </a:lnTo>
                  <a:lnTo>
                    <a:pt x="21588197" y="3452396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4523964"/>
                  </a:lnTo>
                  <a:lnTo>
                    <a:pt x="0" y="34523964"/>
                  </a:lnTo>
                  <a:lnTo>
                    <a:pt x="0" y="144780"/>
                  </a:lnTo>
                  <a:close/>
                  <a:moveTo>
                    <a:pt x="0" y="34523964"/>
                  </a:moveTo>
                  <a:lnTo>
                    <a:pt x="144780" y="34523964"/>
                  </a:lnTo>
                  <a:lnTo>
                    <a:pt x="144780" y="34668743"/>
                  </a:lnTo>
                  <a:lnTo>
                    <a:pt x="0" y="34668743"/>
                  </a:lnTo>
                  <a:lnTo>
                    <a:pt x="0" y="34523964"/>
                  </a:lnTo>
                  <a:close/>
                  <a:moveTo>
                    <a:pt x="21588197" y="144780"/>
                  </a:moveTo>
                  <a:lnTo>
                    <a:pt x="21732977" y="144780"/>
                  </a:lnTo>
                  <a:lnTo>
                    <a:pt x="21732977" y="34523964"/>
                  </a:lnTo>
                  <a:lnTo>
                    <a:pt x="21588197" y="34523964"/>
                  </a:lnTo>
                  <a:lnTo>
                    <a:pt x="21588197" y="144780"/>
                  </a:lnTo>
                  <a:close/>
                  <a:moveTo>
                    <a:pt x="144780" y="34523964"/>
                  </a:moveTo>
                  <a:lnTo>
                    <a:pt x="21588197" y="34523964"/>
                  </a:lnTo>
                  <a:lnTo>
                    <a:pt x="21588197" y="34668743"/>
                  </a:lnTo>
                  <a:lnTo>
                    <a:pt x="144780" y="34668743"/>
                  </a:lnTo>
                  <a:lnTo>
                    <a:pt x="144780" y="34523964"/>
                  </a:lnTo>
                  <a:close/>
                  <a:moveTo>
                    <a:pt x="21588197" y="0"/>
                  </a:moveTo>
                  <a:lnTo>
                    <a:pt x="21732977" y="0"/>
                  </a:lnTo>
                  <a:lnTo>
                    <a:pt x="21732977" y="144780"/>
                  </a:lnTo>
                  <a:lnTo>
                    <a:pt x="21588197" y="144780"/>
                  </a:lnTo>
                  <a:lnTo>
                    <a:pt x="215881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1588197" y="0"/>
                  </a:lnTo>
                  <a:lnTo>
                    <a:pt x="215881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9666231" y="2156792"/>
            <a:ext cx="6036460" cy="9210111"/>
          </a:xfrm>
          <a:custGeom>
            <a:avLst/>
            <a:gdLst/>
            <a:ahLst/>
            <a:cxnLst/>
            <a:rect l="l" t="t" r="r" b="b"/>
            <a:pathLst>
              <a:path w="6036460" h="9210111">
                <a:moveTo>
                  <a:pt x="0" y="0"/>
                </a:moveTo>
                <a:lnTo>
                  <a:pt x="6036460" y="0"/>
                </a:lnTo>
                <a:lnTo>
                  <a:pt x="6036460" y="9210111"/>
                </a:lnTo>
                <a:lnTo>
                  <a:pt x="0" y="9210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260" y="3390900"/>
            <a:ext cx="8086956" cy="26740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438166" y="3783207"/>
            <a:ext cx="4087261" cy="6264001"/>
          </a:xfrm>
          <a:custGeom>
            <a:avLst/>
            <a:gdLst/>
            <a:ahLst/>
            <a:cxnLst/>
            <a:rect l="l" t="t" r="r" b="b"/>
            <a:pathLst>
              <a:path w="4087261" h="6264001">
                <a:moveTo>
                  <a:pt x="0" y="0"/>
                </a:moveTo>
                <a:lnTo>
                  <a:pt x="4087261" y="0"/>
                </a:lnTo>
                <a:lnTo>
                  <a:pt x="4087261" y="6264001"/>
                </a:lnTo>
                <a:lnTo>
                  <a:pt x="0" y="62640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71550" y="1496021"/>
            <a:ext cx="11268445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Nhận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định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nào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sau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đây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là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đúng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261656" y="2672892"/>
            <a:ext cx="12757852" cy="6429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A.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có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nhiều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hình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dạng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khác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nhau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như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hình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mũ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hình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chóp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nón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hình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cầu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hình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sợi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,...</a:t>
            </a:r>
          </a:p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B.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Màu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sắc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của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rất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phong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phú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như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màu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nâu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vàng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trắng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đỏ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,...</a:t>
            </a:r>
          </a:p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C.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Một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số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có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kích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thước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rất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nhỏ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chỉ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quan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sát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được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bằng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kính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hiển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vi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như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mốc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và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men</a:t>
            </a:r>
          </a:p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D.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Cả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A, B, C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160123" y="8337531"/>
            <a:ext cx="4136277" cy="777594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438166" y="3783207"/>
            <a:ext cx="4087261" cy="6264001"/>
          </a:xfrm>
          <a:custGeom>
            <a:avLst/>
            <a:gdLst/>
            <a:ahLst/>
            <a:cxnLst/>
            <a:rect l="l" t="t" r="r" b="b"/>
            <a:pathLst>
              <a:path w="4087261" h="6264001">
                <a:moveTo>
                  <a:pt x="0" y="0"/>
                </a:moveTo>
                <a:lnTo>
                  <a:pt x="4087261" y="0"/>
                </a:lnTo>
                <a:lnTo>
                  <a:pt x="4087261" y="6264001"/>
                </a:lnTo>
                <a:lnTo>
                  <a:pt x="0" y="62640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501448" y="1999583"/>
            <a:ext cx="11652112" cy="153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BE1E2D"/>
                </a:solidFill>
                <a:latin typeface="UTM Avo Bold"/>
              </a:rPr>
              <a:t>Nấm có hình mũ, hình chóp, hình cầu, hình sợi,…thể hiện: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501448" y="4111641"/>
            <a:ext cx="12757852" cy="3571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A.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có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nhiều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hình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dạng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khác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nhau</a:t>
            </a:r>
            <a:endParaRPr lang="en-US" sz="4700" dirty="0">
              <a:solidFill>
                <a:srgbClr val="757542"/>
              </a:solidFill>
              <a:latin typeface="UTM Avo"/>
            </a:endParaRPr>
          </a:p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B.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Màu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sắc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của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rất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phong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phú</a:t>
            </a:r>
            <a:endParaRPr lang="en-US" sz="4700" dirty="0">
              <a:solidFill>
                <a:srgbClr val="757542"/>
              </a:solidFill>
              <a:latin typeface="UTM Avo"/>
            </a:endParaRPr>
          </a:p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C.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có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thể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quan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sát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bằng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mắt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thường</a:t>
            </a:r>
            <a:endParaRPr lang="en-US" sz="4700" dirty="0">
              <a:solidFill>
                <a:srgbClr val="757542"/>
              </a:solidFill>
              <a:latin typeface="UTM Avo"/>
            </a:endParaRPr>
          </a:p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D.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Cả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A, B, C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410200" y="4093632"/>
            <a:ext cx="11658600" cy="777594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049625" y="2696079"/>
            <a:ext cx="22387250" cy="4894843"/>
            <a:chOff x="0" y="0"/>
            <a:chExt cx="63019218" cy="1377878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62874441" cy="13634007"/>
            </a:xfrm>
            <a:custGeom>
              <a:avLst/>
              <a:gdLst/>
              <a:ahLst/>
              <a:cxnLst/>
              <a:rect l="l" t="t" r="r" b="b"/>
              <a:pathLst>
                <a:path w="62874441" h="13634007">
                  <a:moveTo>
                    <a:pt x="0" y="0"/>
                  </a:moveTo>
                  <a:lnTo>
                    <a:pt x="62874441" y="0"/>
                  </a:lnTo>
                  <a:lnTo>
                    <a:pt x="62874441" y="13634007"/>
                  </a:lnTo>
                  <a:lnTo>
                    <a:pt x="0" y="13634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63019217" cy="13778787"/>
            </a:xfrm>
            <a:custGeom>
              <a:avLst/>
              <a:gdLst/>
              <a:ahLst/>
              <a:cxnLst/>
              <a:rect l="l" t="t" r="r" b="b"/>
              <a:pathLst>
                <a:path w="63019217" h="13778787">
                  <a:moveTo>
                    <a:pt x="62874438" y="13634007"/>
                  </a:moveTo>
                  <a:lnTo>
                    <a:pt x="63019217" y="13634007"/>
                  </a:lnTo>
                  <a:lnTo>
                    <a:pt x="63019217" y="13778787"/>
                  </a:lnTo>
                  <a:lnTo>
                    <a:pt x="62874438" y="13778787"/>
                  </a:lnTo>
                  <a:lnTo>
                    <a:pt x="62874438" y="1363400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3634007"/>
                  </a:lnTo>
                  <a:lnTo>
                    <a:pt x="0" y="13634007"/>
                  </a:lnTo>
                  <a:lnTo>
                    <a:pt x="0" y="144780"/>
                  </a:lnTo>
                  <a:close/>
                  <a:moveTo>
                    <a:pt x="0" y="13634007"/>
                  </a:moveTo>
                  <a:lnTo>
                    <a:pt x="144780" y="13634007"/>
                  </a:lnTo>
                  <a:lnTo>
                    <a:pt x="144780" y="13778787"/>
                  </a:lnTo>
                  <a:lnTo>
                    <a:pt x="0" y="13778787"/>
                  </a:lnTo>
                  <a:lnTo>
                    <a:pt x="0" y="13634007"/>
                  </a:lnTo>
                  <a:close/>
                  <a:moveTo>
                    <a:pt x="62874438" y="144780"/>
                  </a:moveTo>
                  <a:lnTo>
                    <a:pt x="63019217" y="144780"/>
                  </a:lnTo>
                  <a:lnTo>
                    <a:pt x="63019217" y="13634007"/>
                  </a:lnTo>
                  <a:lnTo>
                    <a:pt x="62874438" y="13634007"/>
                  </a:lnTo>
                  <a:lnTo>
                    <a:pt x="62874438" y="144780"/>
                  </a:lnTo>
                  <a:close/>
                  <a:moveTo>
                    <a:pt x="144780" y="13634007"/>
                  </a:moveTo>
                  <a:lnTo>
                    <a:pt x="62874438" y="13634007"/>
                  </a:lnTo>
                  <a:lnTo>
                    <a:pt x="62874438" y="13778787"/>
                  </a:lnTo>
                  <a:lnTo>
                    <a:pt x="144780" y="13778787"/>
                  </a:lnTo>
                  <a:lnTo>
                    <a:pt x="144780" y="13634007"/>
                  </a:lnTo>
                  <a:close/>
                  <a:moveTo>
                    <a:pt x="62874438" y="0"/>
                  </a:moveTo>
                  <a:lnTo>
                    <a:pt x="63019217" y="0"/>
                  </a:lnTo>
                  <a:lnTo>
                    <a:pt x="63019217" y="144780"/>
                  </a:lnTo>
                  <a:lnTo>
                    <a:pt x="62874438" y="144780"/>
                  </a:lnTo>
                  <a:lnTo>
                    <a:pt x="6287443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2874438" y="0"/>
                  </a:lnTo>
                  <a:lnTo>
                    <a:pt x="6287443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667405" y="3115528"/>
            <a:ext cx="21622810" cy="4055944"/>
            <a:chOff x="0" y="0"/>
            <a:chExt cx="57384530" cy="1076402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7239752" cy="10619244"/>
            </a:xfrm>
            <a:custGeom>
              <a:avLst/>
              <a:gdLst/>
              <a:ahLst/>
              <a:cxnLst/>
              <a:rect l="l" t="t" r="r" b="b"/>
              <a:pathLst>
                <a:path w="57239752" h="10619244">
                  <a:moveTo>
                    <a:pt x="0" y="0"/>
                  </a:moveTo>
                  <a:lnTo>
                    <a:pt x="57239752" y="0"/>
                  </a:lnTo>
                  <a:lnTo>
                    <a:pt x="57239752" y="10619244"/>
                  </a:lnTo>
                  <a:lnTo>
                    <a:pt x="0" y="106192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7384528" cy="10764024"/>
            </a:xfrm>
            <a:custGeom>
              <a:avLst/>
              <a:gdLst/>
              <a:ahLst/>
              <a:cxnLst/>
              <a:rect l="l" t="t" r="r" b="b"/>
              <a:pathLst>
                <a:path w="57384528" h="10764024">
                  <a:moveTo>
                    <a:pt x="57239750" y="10619244"/>
                  </a:moveTo>
                  <a:lnTo>
                    <a:pt x="57384528" y="10619244"/>
                  </a:lnTo>
                  <a:lnTo>
                    <a:pt x="57384528" y="10764024"/>
                  </a:lnTo>
                  <a:lnTo>
                    <a:pt x="57239750" y="10764024"/>
                  </a:lnTo>
                  <a:lnTo>
                    <a:pt x="57239750" y="1061924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619244"/>
                  </a:lnTo>
                  <a:lnTo>
                    <a:pt x="0" y="10619244"/>
                  </a:lnTo>
                  <a:lnTo>
                    <a:pt x="0" y="144780"/>
                  </a:lnTo>
                  <a:close/>
                  <a:moveTo>
                    <a:pt x="0" y="10619244"/>
                  </a:moveTo>
                  <a:lnTo>
                    <a:pt x="144780" y="10619244"/>
                  </a:lnTo>
                  <a:lnTo>
                    <a:pt x="144780" y="10764024"/>
                  </a:lnTo>
                  <a:lnTo>
                    <a:pt x="0" y="10764024"/>
                  </a:lnTo>
                  <a:lnTo>
                    <a:pt x="0" y="10619244"/>
                  </a:lnTo>
                  <a:close/>
                  <a:moveTo>
                    <a:pt x="57239750" y="144780"/>
                  </a:moveTo>
                  <a:lnTo>
                    <a:pt x="57384528" y="144780"/>
                  </a:lnTo>
                  <a:lnTo>
                    <a:pt x="57384528" y="10619244"/>
                  </a:lnTo>
                  <a:lnTo>
                    <a:pt x="57239750" y="10619244"/>
                  </a:lnTo>
                  <a:lnTo>
                    <a:pt x="57239750" y="144780"/>
                  </a:lnTo>
                  <a:close/>
                  <a:moveTo>
                    <a:pt x="144780" y="10619244"/>
                  </a:moveTo>
                  <a:lnTo>
                    <a:pt x="57239750" y="10619244"/>
                  </a:lnTo>
                  <a:lnTo>
                    <a:pt x="57239750" y="10764024"/>
                  </a:lnTo>
                  <a:lnTo>
                    <a:pt x="144780" y="10764024"/>
                  </a:lnTo>
                  <a:lnTo>
                    <a:pt x="144780" y="10619244"/>
                  </a:lnTo>
                  <a:close/>
                  <a:moveTo>
                    <a:pt x="57239750" y="0"/>
                  </a:moveTo>
                  <a:lnTo>
                    <a:pt x="57384528" y="0"/>
                  </a:lnTo>
                  <a:lnTo>
                    <a:pt x="57384528" y="144780"/>
                  </a:lnTo>
                  <a:lnTo>
                    <a:pt x="57239750" y="144780"/>
                  </a:lnTo>
                  <a:lnTo>
                    <a:pt x="5723975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239750" y="0"/>
                  </a:lnTo>
                  <a:lnTo>
                    <a:pt x="5723975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1141507" y="2696079"/>
            <a:ext cx="6885122" cy="7453447"/>
          </a:xfrm>
          <a:custGeom>
            <a:avLst/>
            <a:gdLst/>
            <a:ahLst/>
            <a:cxnLst/>
            <a:rect l="l" t="t" r="r" b="b"/>
            <a:pathLst>
              <a:path w="6885122" h="7453447">
                <a:moveTo>
                  <a:pt x="0" y="0"/>
                </a:moveTo>
                <a:lnTo>
                  <a:pt x="6885122" y="0"/>
                </a:lnTo>
                <a:lnTo>
                  <a:pt x="6885122" y="7453447"/>
                </a:lnTo>
                <a:lnTo>
                  <a:pt x="0" y="74534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320" y="4341806"/>
            <a:ext cx="10559187" cy="16033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10232" y="-2116331"/>
            <a:ext cx="8785042" cy="14202526"/>
            <a:chOff x="0" y="0"/>
            <a:chExt cx="24729545" cy="3997954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24584765" cy="39834768"/>
            </a:xfrm>
            <a:custGeom>
              <a:avLst/>
              <a:gdLst/>
              <a:ahLst/>
              <a:cxnLst/>
              <a:rect l="l" t="t" r="r" b="b"/>
              <a:pathLst>
                <a:path w="24584765" h="39834768">
                  <a:moveTo>
                    <a:pt x="0" y="0"/>
                  </a:moveTo>
                  <a:lnTo>
                    <a:pt x="24584765" y="0"/>
                  </a:lnTo>
                  <a:lnTo>
                    <a:pt x="24584765" y="39834768"/>
                  </a:lnTo>
                  <a:lnTo>
                    <a:pt x="0" y="39834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48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4729545" cy="39979547"/>
            </a:xfrm>
            <a:custGeom>
              <a:avLst/>
              <a:gdLst/>
              <a:ahLst/>
              <a:cxnLst/>
              <a:rect l="l" t="t" r="r" b="b"/>
              <a:pathLst>
                <a:path w="24729545" h="39979547">
                  <a:moveTo>
                    <a:pt x="24584764" y="39834765"/>
                  </a:moveTo>
                  <a:lnTo>
                    <a:pt x="24729545" y="39834765"/>
                  </a:lnTo>
                  <a:lnTo>
                    <a:pt x="24729545" y="39979547"/>
                  </a:lnTo>
                  <a:lnTo>
                    <a:pt x="24584764" y="39979547"/>
                  </a:lnTo>
                  <a:lnTo>
                    <a:pt x="24584764" y="3983476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9834765"/>
                  </a:lnTo>
                  <a:lnTo>
                    <a:pt x="0" y="39834765"/>
                  </a:lnTo>
                  <a:lnTo>
                    <a:pt x="0" y="144780"/>
                  </a:lnTo>
                  <a:close/>
                  <a:moveTo>
                    <a:pt x="0" y="39834765"/>
                  </a:moveTo>
                  <a:lnTo>
                    <a:pt x="144780" y="39834765"/>
                  </a:lnTo>
                  <a:lnTo>
                    <a:pt x="144780" y="39979547"/>
                  </a:lnTo>
                  <a:lnTo>
                    <a:pt x="0" y="39979547"/>
                  </a:lnTo>
                  <a:lnTo>
                    <a:pt x="0" y="39834765"/>
                  </a:lnTo>
                  <a:close/>
                  <a:moveTo>
                    <a:pt x="24584764" y="144780"/>
                  </a:moveTo>
                  <a:lnTo>
                    <a:pt x="24729545" y="144780"/>
                  </a:lnTo>
                  <a:lnTo>
                    <a:pt x="24729545" y="39834765"/>
                  </a:lnTo>
                  <a:lnTo>
                    <a:pt x="24584764" y="39834765"/>
                  </a:lnTo>
                  <a:lnTo>
                    <a:pt x="24584764" y="144780"/>
                  </a:lnTo>
                  <a:close/>
                  <a:moveTo>
                    <a:pt x="144780" y="39834765"/>
                  </a:moveTo>
                  <a:lnTo>
                    <a:pt x="24584764" y="39834765"/>
                  </a:lnTo>
                  <a:lnTo>
                    <a:pt x="24584764" y="39979547"/>
                  </a:lnTo>
                  <a:lnTo>
                    <a:pt x="144780" y="39979547"/>
                  </a:lnTo>
                  <a:lnTo>
                    <a:pt x="144780" y="39834765"/>
                  </a:lnTo>
                  <a:close/>
                  <a:moveTo>
                    <a:pt x="24584764" y="0"/>
                  </a:moveTo>
                  <a:lnTo>
                    <a:pt x="24729545" y="0"/>
                  </a:lnTo>
                  <a:lnTo>
                    <a:pt x="24729545" y="144780"/>
                  </a:lnTo>
                  <a:lnTo>
                    <a:pt x="24584764" y="144780"/>
                  </a:lnTo>
                  <a:lnTo>
                    <a:pt x="2458476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4584764" y="0"/>
                  </a:lnTo>
                  <a:lnTo>
                    <a:pt x="2458476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915597" y="-1696473"/>
            <a:ext cx="8189107" cy="13063375"/>
            <a:chOff x="0" y="0"/>
            <a:chExt cx="21732977" cy="3466874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21588198" cy="34523963"/>
            </a:xfrm>
            <a:custGeom>
              <a:avLst/>
              <a:gdLst/>
              <a:ahLst/>
              <a:cxnLst/>
              <a:rect l="l" t="t" r="r" b="b"/>
              <a:pathLst>
                <a:path w="21588198" h="34523963">
                  <a:moveTo>
                    <a:pt x="0" y="0"/>
                  </a:moveTo>
                  <a:lnTo>
                    <a:pt x="21588198" y="0"/>
                  </a:lnTo>
                  <a:lnTo>
                    <a:pt x="21588198" y="34523963"/>
                  </a:lnTo>
                  <a:lnTo>
                    <a:pt x="0" y="345239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1732977" cy="34668743"/>
            </a:xfrm>
            <a:custGeom>
              <a:avLst/>
              <a:gdLst/>
              <a:ahLst/>
              <a:cxnLst/>
              <a:rect l="l" t="t" r="r" b="b"/>
              <a:pathLst>
                <a:path w="21732977" h="34668743">
                  <a:moveTo>
                    <a:pt x="21588197" y="34523964"/>
                  </a:moveTo>
                  <a:lnTo>
                    <a:pt x="21732977" y="34523964"/>
                  </a:lnTo>
                  <a:lnTo>
                    <a:pt x="21732977" y="34668743"/>
                  </a:lnTo>
                  <a:lnTo>
                    <a:pt x="21588197" y="34668743"/>
                  </a:lnTo>
                  <a:lnTo>
                    <a:pt x="21588197" y="3452396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4523964"/>
                  </a:lnTo>
                  <a:lnTo>
                    <a:pt x="0" y="34523964"/>
                  </a:lnTo>
                  <a:lnTo>
                    <a:pt x="0" y="144780"/>
                  </a:lnTo>
                  <a:close/>
                  <a:moveTo>
                    <a:pt x="0" y="34523964"/>
                  </a:moveTo>
                  <a:lnTo>
                    <a:pt x="144780" y="34523964"/>
                  </a:lnTo>
                  <a:lnTo>
                    <a:pt x="144780" y="34668743"/>
                  </a:lnTo>
                  <a:lnTo>
                    <a:pt x="0" y="34668743"/>
                  </a:lnTo>
                  <a:lnTo>
                    <a:pt x="0" y="34523964"/>
                  </a:lnTo>
                  <a:close/>
                  <a:moveTo>
                    <a:pt x="21588197" y="144780"/>
                  </a:moveTo>
                  <a:lnTo>
                    <a:pt x="21732977" y="144780"/>
                  </a:lnTo>
                  <a:lnTo>
                    <a:pt x="21732977" y="34523964"/>
                  </a:lnTo>
                  <a:lnTo>
                    <a:pt x="21588197" y="34523964"/>
                  </a:lnTo>
                  <a:lnTo>
                    <a:pt x="21588197" y="144780"/>
                  </a:lnTo>
                  <a:close/>
                  <a:moveTo>
                    <a:pt x="144780" y="34523964"/>
                  </a:moveTo>
                  <a:lnTo>
                    <a:pt x="21588197" y="34523964"/>
                  </a:lnTo>
                  <a:lnTo>
                    <a:pt x="21588197" y="34668743"/>
                  </a:lnTo>
                  <a:lnTo>
                    <a:pt x="144780" y="34668743"/>
                  </a:lnTo>
                  <a:lnTo>
                    <a:pt x="144780" y="34523964"/>
                  </a:lnTo>
                  <a:close/>
                  <a:moveTo>
                    <a:pt x="21588197" y="0"/>
                  </a:moveTo>
                  <a:lnTo>
                    <a:pt x="21732977" y="0"/>
                  </a:lnTo>
                  <a:lnTo>
                    <a:pt x="21732977" y="144780"/>
                  </a:lnTo>
                  <a:lnTo>
                    <a:pt x="21588197" y="144780"/>
                  </a:lnTo>
                  <a:lnTo>
                    <a:pt x="215881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1588197" y="0"/>
                  </a:lnTo>
                  <a:lnTo>
                    <a:pt x="215881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9666231" y="2156792"/>
            <a:ext cx="6036460" cy="9210111"/>
          </a:xfrm>
          <a:custGeom>
            <a:avLst/>
            <a:gdLst/>
            <a:ahLst/>
            <a:cxnLst/>
            <a:rect l="l" t="t" r="r" b="b"/>
            <a:pathLst>
              <a:path w="6036460" h="9210111">
                <a:moveTo>
                  <a:pt x="0" y="0"/>
                </a:moveTo>
                <a:lnTo>
                  <a:pt x="6036460" y="0"/>
                </a:lnTo>
                <a:lnTo>
                  <a:pt x="6036460" y="9210111"/>
                </a:lnTo>
                <a:lnTo>
                  <a:pt x="0" y="9210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7721" y="3701259"/>
            <a:ext cx="7358510" cy="2267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402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638800" y="393779"/>
            <a:ext cx="11747280" cy="7439574"/>
            <a:chOff x="0" y="0"/>
            <a:chExt cx="2758062" cy="175735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58062" cy="1757355"/>
            </a:xfrm>
            <a:custGeom>
              <a:avLst/>
              <a:gdLst/>
              <a:ahLst/>
              <a:cxnLst/>
              <a:rect l="l" t="t" r="r" b="b"/>
              <a:pathLst>
                <a:path w="2758062" h="1757355">
                  <a:moveTo>
                    <a:pt x="37704" y="0"/>
                  </a:moveTo>
                  <a:lnTo>
                    <a:pt x="2720358" y="0"/>
                  </a:lnTo>
                  <a:cubicBezTo>
                    <a:pt x="2741181" y="0"/>
                    <a:pt x="2758062" y="16881"/>
                    <a:pt x="2758062" y="37704"/>
                  </a:cubicBezTo>
                  <a:lnTo>
                    <a:pt x="2758062" y="1719650"/>
                  </a:lnTo>
                  <a:cubicBezTo>
                    <a:pt x="2758062" y="1740474"/>
                    <a:pt x="2741181" y="1757355"/>
                    <a:pt x="2720358" y="1757355"/>
                  </a:cubicBezTo>
                  <a:lnTo>
                    <a:pt x="37704" y="1757355"/>
                  </a:lnTo>
                  <a:cubicBezTo>
                    <a:pt x="16881" y="1757355"/>
                    <a:pt x="0" y="1740474"/>
                    <a:pt x="0" y="1719650"/>
                  </a:cubicBezTo>
                  <a:lnTo>
                    <a:pt x="0" y="37704"/>
                  </a:lnTo>
                  <a:cubicBezTo>
                    <a:pt x="0" y="16881"/>
                    <a:pt x="16881" y="0"/>
                    <a:pt x="37704" y="0"/>
                  </a:cubicBezTo>
                  <a:close/>
                </a:path>
              </a:pathLst>
            </a:custGeom>
            <a:solidFill>
              <a:srgbClr val="18270B">
                <a:alpha val="92941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758062" cy="18335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676115" y="6754697"/>
            <a:ext cx="4973630" cy="2157312"/>
          </a:xfrm>
          <a:custGeom>
            <a:avLst/>
            <a:gdLst/>
            <a:ahLst/>
            <a:cxnLst/>
            <a:rect l="l" t="t" r="r" b="b"/>
            <a:pathLst>
              <a:path w="4973630" h="2157312">
                <a:moveTo>
                  <a:pt x="0" y="0"/>
                </a:moveTo>
                <a:lnTo>
                  <a:pt x="4973630" y="0"/>
                </a:lnTo>
                <a:lnTo>
                  <a:pt x="4973630" y="2157312"/>
                </a:lnTo>
                <a:lnTo>
                  <a:pt x="0" y="21573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72346" y="6471967"/>
            <a:ext cx="3820853" cy="3257278"/>
          </a:xfrm>
          <a:custGeom>
            <a:avLst/>
            <a:gdLst/>
            <a:ahLst/>
            <a:cxnLst/>
            <a:rect l="l" t="t" r="r" b="b"/>
            <a:pathLst>
              <a:path w="3820853" h="3257278">
                <a:moveTo>
                  <a:pt x="0" y="0"/>
                </a:moveTo>
                <a:lnTo>
                  <a:pt x="3820853" y="0"/>
                </a:lnTo>
                <a:lnTo>
                  <a:pt x="3820853" y="3257278"/>
                </a:lnTo>
                <a:lnTo>
                  <a:pt x="0" y="32572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478085" y="7833353"/>
            <a:ext cx="2198030" cy="2242887"/>
          </a:xfrm>
          <a:custGeom>
            <a:avLst/>
            <a:gdLst/>
            <a:ahLst/>
            <a:cxnLst/>
            <a:rect l="l" t="t" r="r" b="b"/>
            <a:pathLst>
              <a:path w="2198030" h="2242887">
                <a:moveTo>
                  <a:pt x="0" y="0"/>
                </a:moveTo>
                <a:lnTo>
                  <a:pt x="2198030" y="0"/>
                </a:lnTo>
                <a:lnTo>
                  <a:pt x="2198030" y="2242887"/>
                </a:lnTo>
                <a:lnTo>
                  <a:pt x="0" y="22428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2772" y="512576"/>
            <a:ext cx="12717358" cy="61087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39826" y="5379706"/>
            <a:ext cx="2877561" cy="18777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0139" y="381263"/>
            <a:ext cx="17347721" cy="9524474"/>
            <a:chOff x="0" y="0"/>
            <a:chExt cx="4568947" cy="2508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8947" cy="2508503"/>
            </a:xfrm>
            <a:custGeom>
              <a:avLst/>
              <a:gdLst/>
              <a:ahLst/>
              <a:cxnLst/>
              <a:rect l="l" t="t" r="r" b="b"/>
              <a:pathLst>
                <a:path w="4568947" h="2508503">
                  <a:moveTo>
                    <a:pt x="22760" y="0"/>
                  </a:moveTo>
                  <a:lnTo>
                    <a:pt x="4546187" y="0"/>
                  </a:lnTo>
                  <a:cubicBezTo>
                    <a:pt x="4552223" y="0"/>
                    <a:pt x="4558012" y="2398"/>
                    <a:pt x="4562281" y="6666"/>
                  </a:cubicBezTo>
                  <a:cubicBezTo>
                    <a:pt x="4566549" y="10935"/>
                    <a:pt x="4568947" y="16724"/>
                    <a:pt x="4568947" y="22760"/>
                  </a:cubicBezTo>
                  <a:lnTo>
                    <a:pt x="4568947" y="2485743"/>
                  </a:lnTo>
                  <a:cubicBezTo>
                    <a:pt x="4568947" y="2491780"/>
                    <a:pt x="4566549" y="2497569"/>
                    <a:pt x="4562281" y="2501837"/>
                  </a:cubicBezTo>
                  <a:cubicBezTo>
                    <a:pt x="4558012" y="2506106"/>
                    <a:pt x="4552223" y="2508503"/>
                    <a:pt x="4546187" y="2508503"/>
                  </a:cubicBezTo>
                  <a:lnTo>
                    <a:pt x="22760" y="2508503"/>
                  </a:lnTo>
                  <a:cubicBezTo>
                    <a:pt x="16724" y="2508503"/>
                    <a:pt x="10935" y="2506106"/>
                    <a:pt x="6666" y="2501837"/>
                  </a:cubicBezTo>
                  <a:cubicBezTo>
                    <a:pt x="2398" y="2497569"/>
                    <a:pt x="0" y="2491780"/>
                    <a:pt x="0" y="2485743"/>
                  </a:cubicBezTo>
                  <a:lnTo>
                    <a:pt x="0" y="22760"/>
                  </a:lnTo>
                  <a:cubicBezTo>
                    <a:pt x="0" y="16724"/>
                    <a:pt x="2398" y="10935"/>
                    <a:pt x="6666" y="6666"/>
                  </a:cubicBezTo>
                  <a:cubicBezTo>
                    <a:pt x="10935" y="2398"/>
                    <a:pt x="16724" y="0"/>
                    <a:pt x="2276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568947" cy="2584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2932602"/>
            <a:ext cx="2495818" cy="3810409"/>
          </a:xfrm>
          <a:custGeom>
            <a:avLst/>
            <a:gdLst/>
            <a:ahLst/>
            <a:cxnLst/>
            <a:rect l="l" t="t" r="r" b="b"/>
            <a:pathLst>
              <a:path w="2495818" h="3810409">
                <a:moveTo>
                  <a:pt x="0" y="0"/>
                </a:moveTo>
                <a:lnTo>
                  <a:pt x="2495818" y="0"/>
                </a:lnTo>
                <a:lnTo>
                  <a:pt x="2495818" y="3810410"/>
                </a:lnTo>
                <a:lnTo>
                  <a:pt x="0" y="38104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3315" y="3057396"/>
            <a:ext cx="15015749" cy="39749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0139" y="381263"/>
            <a:ext cx="17347721" cy="9524474"/>
            <a:chOff x="0" y="0"/>
            <a:chExt cx="4568947" cy="2508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8947" cy="2508503"/>
            </a:xfrm>
            <a:custGeom>
              <a:avLst/>
              <a:gdLst/>
              <a:ahLst/>
              <a:cxnLst/>
              <a:rect l="l" t="t" r="r" b="b"/>
              <a:pathLst>
                <a:path w="4568947" h="2508503">
                  <a:moveTo>
                    <a:pt x="22760" y="0"/>
                  </a:moveTo>
                  <a:lnTo>
                    <a:pt x="4546187" y="0"/>
                  </a:lnTo>
                  <a:cubicBezTo>
                    <a:pt x="4552223" y="0"/>
                    <a:pt x="4558012" y="2398"/>
                    <a:pt x="4562281" y="6666"/>
                  </a:cubicBezTo>
                  <a:cubicBezTo>
                    <a:pt x="4566549" y="10935"/>
                    <a:pt x="4568947" y="16724"/>
                    <a:pt x="4568947" y="22760"/>
                  </a:cubicBezTo>
                  <a:lnTo>
                    <a:pt x="4568947" y="2485743"/>
                  </a:lnTo>
                  <a:cubicBezTo>
                    <a:pt x="4568947" y="2491780"/>
                    <a:pt x="4566549" y="2497569"/>
                    <a:pt x="4562281" y="2501837"/>
                  </a:cubicBezTo>
                  <a:cubicBezTo>
                    <a:pt x="4558012" y="2506106"/>
                    <a:pt x="4552223" y="2508503"/>
                    <a:pt x="4546187" y="2508503"/>
                  </a:cubicBezTo>
                  <a:lnTo>
                    <a:pt x="22760" y="2508503"/>
                  </a:lnTo>
                  <a:cubicBezTo>
                    <a:pt x="16724" y="2508503"/>
                    <a:pt x="10935" y="2506106"/>
                    <a:pt x="6666" y="2501837"/>
                  </a:cubicBezTo>
                  <a:cubicBezTo>
                    <a:pt x="2398" y="2497569"/>
                    <a:pt x="0" y="2491780"/>
                    <a:pt x="0" y="2485743"/>
                  </a:cubicBezTo>
                  <a:lnTo>
                    <a:pt x="0" y="22760"/>
                  </a:lnTo>
                  <a:cubicBezTo>
                    <a:pt x="0" y="16724"/>
                    <a:pt x="2398" y="10935"/>
                    <a:pt x="6666" y="6666"/>
                  </a:cubicBezTo>
                  <a:cubicBezTo>
                    <a:pt x="10935" y="2398"/>
                    <a:pt x="16724" y="0"/>
                    <a:pt x="22760" y="0"/>
                  </a:cubicBezTo>
                  <a:close/>
                </a:path>
              </a:pathLst>
            </a:custGeom>
            <a:solidFill>
              <a:srgbClr val="18270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568947" cy="2584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304195" y="468066"/>
            <a:ext cx="8272446" cy="9350868"/>
          </a:xfrm>
          <a:custGeom>
            <a:avLst/>
            <a:gdLst/>
            <a:ahLst/>
            <a:cxnLst/>
            <a:rect l="l" t="t" r="r" b="b"/>
            <a:pathLst>
              <a:path w="8272446" h="9350868">
                <a:moveTo>
                  <a:pt x="0" y="0"/>
                </a:moveTo>
                <a:lnTo>
                  <a:pt x="8272446" y="0"/>
                </a:lnTo>
                <a:lnTo>
                  <a:pt x="8272446" y="9350868"/>
                </a:lnTo>
                <a:lnTo>
                  <a:pt x="0" y="93508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714375"/>
            <a:ext cx="7889958" cy="854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 dirty="0">
                <a:solidFill>
                  <a:srgbClr val="FFFFFF"/>
                </a:solidFill>
                <a:latin typeface="UTM Avo"/>
              </a:rPr>
              <a:t>1.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Quan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sát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từ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hình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1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đến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7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về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một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số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nấm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thường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gặp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,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mô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tả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hình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dạng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và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màu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sắc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của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chúng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726783" y="2193280"/>
            <a:ext cx="4061317" cy="5900441"/>
          </a:xfrm>
          <a:custGeom>
            <a:avLst/>
            <a:gdLst/>
            <a:ahLst/>
            <a:cxnLst/>
            <a:rect l="l" t="t" r="r" b="b"/>
            <a:pathLst>
              <a:path w="4061317" h="5900441">
                <a:moveTo>
                  <a:pt x="0" y="0"/>
                </a:moveTo>
                <a:lnTo>
                  <a:pt x="4061317" y="0"/>
                </a:lnTo>
                <a:lnTo>
                  <a:pt x="4061317" y="5900440"/>
                </a:lnTo>
                <a:lnTo>
                  <a:pt x="0" y="59004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548" r="-217955" b="-15325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999509" y="3293745"/>
            <a:ext cx="9496562" cy="3689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75411C"/>
                </a:solidFill>
                <a:latin typeface="UTM Avo Bold"/>
              </a:rPr>
              <a:t>thân to, mũ nấm nhỏ và thường có màu nâu sẫm.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2301589" y="2339343"/>
            <a:ext cx="3735328" cy="5608313"/>
          </a:xfrm>
          <a:custGeom>
            <a:avLst/>
            <a:gdLst/>
            <a:ahLst/>
            <a:cxnLst/>
            <a:rect l="l" t="t" r="r" b="b"/>
            <a:pathLst>
              <a:path w="3735328" h="5608313">
                <a:moveTo>
                  <a:pt x="0" y="0"/>
                </a:moveTo>
                <a:lnTo>
                  <a:pt x="3735328" y="0"/>
                </a:lnTo>
                <a:lnTo>
                  <a:pt x="3735328" y="5608314"/>
                </a:lnTo>
                <a:lnTo>
                  <a:pt x="0" y="56083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8124" r="-128264" b="-15325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556241" y="3293745"/>
            <a:ext cx="10167978" cy="3689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C78248"/>
                </a:solidFill>
                <a:latin typeface="UTM Avo Bold"/>
              </a:rPr>
              <a:t> mũ nấm to có hình mào gà và thường có màu vàng.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687421" y="2164525"/>
            <a:ext cx="4010385" cy="5957951"/>
          </a:xfrm>
          <a:custGeom>
            <a:avLst/>
            <a:gdLst/>
            <a:ahLst/>
            <a:cxnLst/>
            <a:rect l="l" t="t" r="r" b="b"/>
            <a:pathLst>
              <a:path w="4010385" h="5957951">
                <a:moveTo>
                  <a:pt x="0" y="0"/>
                </a:moveTo>
                <a:lnTo>
                  <a:pt x="4010385" y="0"/>
                </a:lnTo>
                <a:lnTo>
                  <a:pt x="4010385" y="5957950"/>
                </a:lnTo>
                <a:lnTo>
                  <a:pt x="0" y="59579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6256" r="-26593" b="-15325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591863" y="2680335"/>
            <a:ext cx="10167978" cy="491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757542"/>
                </a:solidFill>
                <a:latin typeface="UTM Avo Bold"/>
              </a:rPr>
              <a:t>Thân nấm dài, mũ nấm nhỏ tròn, thường có màu trắng đục.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381</Words>
  <Application>Microsoft Office PowerPoint</Application>
  <PresentationFormat>Custom</PresentationFormat>
  <Paragraphs>30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#9Slide07 HoneyCream</vt:lpstr>
      <vt:lpstr>Arial</vt:lpstr>
      <vt:lpstr>Times New Roman</vt:lpstr>
      <vt:lpstr>UTM Avo Bold</vt:lpstr>
      <vt:lpstr>SVN-Newton</vt:lpstr>
      <vt:lpstr>UTM Avo</vt:lpstr>
      <vt:lpstr>Calibri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T19_Khoahoc_KNTT</dc:title>
  <cp:lastModifiedBy>Laptop T&amp;T</cp:lastModifiedBy>
  <cp:revision>15</cp:revision>
  <dcterms:created xsi:type="dcterms:W3CDTF">2006-08-16T00:00:00Z</dcterms:created>
  <dcterms:modified xsi:type="dcterms:W3CDTF">2023-12-05T14:49:46Z</dcterms:modified>
  <dc:identifier>DAF157ZmgDA</dc:identifier>
</cp:coreProperties>
</file>