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5" r:id="rId2"/>
    <p:sldMasterId id="2147483680" r:id="rId3"/>
  </p:sldMasterIdLst>
  <p:notesMasterIdLst>
    <p:notesMasterId r:id="rId18"/>
  </p:notesMasterIdLst>
  <p:sldIdLst>
    <p:sldId id="284" r:id="rId4"/>
    <p:sldId id="315" r:id="rId5"/>
    <p:sldId id="312" r:id="rId6"/>
    <p:sldId id="319" r:id="rId7"/>
    <p:sldId id="316" r:id="rId8"/>
    <p:sldId id="320" r:id="rId9"/>
    <p:sldId id="291" r:id="rId10"/>
    <p:sldId id="296" r:id="rId11"/>
    <p:sldId id="297" r:id="rId12"/>
    <p:sldId id="313" r:id="rId13"/>
    <p:sldId id="304" r:id="rId14"/>
    <p:sldId id="287" r:id="rId15"/>
    <p:sldId id="305" r:id="rId16"/>
    <p:sldId id="288" r:id="rId17"/>
  </p:sldIdLst>
  <p:sldSz cx="12192000" cy="6858000"/>
  <p:notesSz cx="6858000" cy="9144000"/>
  <p:embeddedFontLst>
    <p:embeddedFont>
      <p:font typeface="Baloo 2" panose="020B0604020202020204" charset="0"/>
      <p:regular r:id="rId19"/>
      <p:bold r:id="rId20"/>
    </p:embeddedFont>
    <p:embeddedFont>
      <p:font typeface="Bebas Neue" panose="020B0606020202050201" pitchFamily="34" charset="0"/>
      <p:regular r:id="rId21"/>
    </p:embeddedFont>
    <p:embeddedFont>
      <p:font typeface="Chewy" panose="020B0604020202020204" charset="0"/>
      <p:regular r:id="rId22"/>
    </p:embeddedFont>
    <p:embeddedFont>
      <p:font typeface="Comic Sans MS" panose="030F0702030302020204" pitchFamily="66" charset="0"/>
      <p:regular r:id="rId23"/>
      <p:bold r:id="rId24"/>
      <p:italic r:id="rId25"/>
      <p:boldItalic r:id="rId26"/>
    </p:embeddedFont>
    <p:embeddedFont>
      <p:font typeface="Life Savers" panose="020B0604020202020204" charset="0"/>
      <p:regular r:id="rId27"/>
      <p:bold r:id="rId28"/>
    </p:embeddedFont>
    <p:embeddedFont>
      <p:font typeface="Life Savers ExtraBold" panose="020B0604020202020204" charset="0"/>
      <p:bold r:id="rId29"/>
    </p:embeddedFont>
    <p:embeddedFont>
      <p:font typeface="Quicksand" panose="020B0604020202020204" charset="0"/>
      <p:regular r:id="rId30"/>
      <p:bold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74" roundtripDataSignature="AMtx7mhw6gLnUuHxhkTPGNy5hCB4djyAI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3A5F"/>
    <a:srgbClr val="D70B62"/>
    <a:srgbClr val="C20C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9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3.fntdata"/><Relationship Id="rId76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7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6.fntdata"/><Relationship Id="rId74" Type="http://customschemas.google.com/relationships/presentationmetadata" Target="metadata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7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78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7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2.xml"/><Relationship Id="rId4" Type="http://schemas.openxmlformats.org/officeDocument/2006/relationships/hyperlink" Target="http://bit.ly/2TtBDfr" TargetMode="Externa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dk2"/>
        </a:solid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1" name="Google Shape;1171;p50"/>
          <p:cNvSpPr/>
          <p:nvPr/>
        </p:nvSpPr>
        <p:spPr>
          <a:xfrm>
            <a:off x="0" y="377135"/>
            <a:ext cx="12192032" cy="1778056"/>
          </a:xfrm>
          <a:custGeom>
            <a:avLst/>
            <a:gdLst/>
            <a:ahLst/>
            <a:cxnLst/>
            <a:rect l="l" t="t" r="r" b="b"/>
            <a:pathLst>
              <a:path w="108932" h="14048" extrusionOk="0">
                <a:moveTo>
                  <a:pt x="80728" y="1"/>
                </a:moveTo>
                <a:cubicBezTo>
                  <a:pt x="80331" y="1"/>
                  <a:pt x="79935" y="4"/>
                  <a:pt x="79537" y="10"/>
                </a:cubicBezTo>
                <a:cubicBezTo>
                  <a:pt x="75180" y="77"/>
                  <a:pt x="70825" y="482"/>
                  <a:pt x="66618" y="1109"/>
                </a:cubicBezTo>
                <a:cubicBezTo>
                  <a:pt x="59747" y="2130"/>
                  <a:pt x="52880" y="3876"/>
                  <a:pt x="45692" y="3876"/>
                </a:cubicBezTo>
                <a:cubicBezTo>
                  <a:pt x="44695" y="3876"/>
                  <a:pt x="43691" y="3842"/>
                  <a:pt x="42680" y="3768"/>
                </a:cubicBezTo>
                <a:cubicBezTo>
                  <a:pt x="34944" y="3203"/>
                  <a:pt x="27985" y="934"/>
                  <a:pt x="20231" y="409"/>
                </a:cubicBezTo>
                <a:cubicBezTo>
                  <a:pt x="17945" y="255"/>
                  <a:pt x="15639" y="183"/>
                  <a:pt x="13328" y="183"/>
                </a:cubicBezTo>
                <a:cubicBezTo>
                  <a:pt x="8868" y="183"/>
                  <a:pt x="4389" y="451"/>
                  <a:pt x="1" y="911"/>
                </a:cubicBezTo>
                <a:lnTo>
                  <a:pt x="1" y="11965"/>
                </a:lnTo>
                <a:cubicBezTo>
                  <a:pt x="693" y="12163"/>
                  <a:pt x="1356" y="12396"/>
                  <a:pt x="2035" y="12608"/>
                </a:cubicBezTo>
                <a:cubicBezTo>
                  <a:pt x="3039" y="12921"/>
                  <a:pt x="4108" y="13106"/>
                  <a:pt x="5223" y="13255"/>
                </a:cubicBezTo>
                <a:cubicBezTo>
                  <a:pt x="7490" y="13555"/>
                  <a:pt x="9843" y="13699"/>
                  <a:pt x="12156" y="13848"/>
                </a:cubicBezTo>
                <a:cubicBezTo>
                  <a:pt x="14148" y="13976"/>
                  <a:pt x="16147" y="14047"/>
                  <a:pt x="18145" y="14047"/>
                </a:cubicBezTo>
                <a:cubicBezTo>
                  <a:pt x="20586" y="14047"/>
                  <a:pt x="23025" y="13941"/>
                  <a:pt x="25446" y="13707"/>
                </a:cubicBezTo>
                <a:cubicBezTo>
                  <a:pt x="29573" y="13306"/>
                  <a:pt x="33545" y="12458"/>
                  <a:pt x="37522" y="11746"/>
                </a:cubicBezTo>
                <a:cubicBezTo>
                  <a:pt x="41371" y="11057"/>
                  <a:pt x="45309" y="10436"/>
                  <a:pt x="49363" y="10306"/>
                </a:cubicBezTo>
                <a:cubicBezTo>
                  <a:pt x="49833" y="10291"/>
                  <a:pt x="50301" y="10284"/>
                  <a:pt x="50769" y="10284"/>
                </a:cubicBezTo>
                <a:cubicBezTo>
                  <a:pt x="54590" y="10284"/>
                  <a:pt x="58329" y="10766"/>
                  <a:pt x="61990" y="11370"/>
                </a:cubicBezTo>
                <a:cubicBezTo>
                  <a:pt x="64106" y="11720"/>
                  <a:pt x="66202" y="12105"/>
                  <a:pt x="68318" y="12455"/>
                </a:cubicBezTo>
                <a:cubicBezTo>
                  <a:pt x="70446" y="12804"/>
                  <a:pt x="72542" y="13102"/>
                  <a:pt x="74773" y="13131"/>
                </a:cubicBezTo>
                <a:cubicBezTo>
                  <a:pt x="74938" y="13133"/>
                  <a:pt x="75102" y="13134"/>
                  <a:pt x="75266" y="13134"/>
                </a:cubicBezTo>
                <a:cubicBezTo>
                  <a:pt x="79336" y="13134"/>
                  <a:pt x="83318" y="12504"/>
                  <a:pt x="87187" y="11856"/>
                </a:cubicBezTo>
                <a:cubicBezTo>
                  <a:pt x="89161" y="11523"/>
                  <a:pt x="91131" y="11175"/>
                  <a:pt x="93128" y="10884"/>
                </a:cubicBezTo>
                <a:cubicBezTo>
                  <a:pt x="94703" y="10655"/>
                  <a:pt x="96304" y="10493"/>
                  <a:pt x="97895" y="10303"/>
                </a:cubicBezTo>
                <a:cubicBezTo>
                  <a:pt x="100734" y="9967"/>
                  <a:pt x="103595" y="9619"/>
                  <a:pt x="106505" y="9556"/>
                </a:cubicBezTo>
                <a:cubicBezTo>
                  <a:pt x="106791" y="9550"/>
                  <a:pt x="107084" y="9546"/>
                  <a:pt x="107382" y="9546"/>
                </a:cubicBezTo>
                <a:cubicBezTo>
                  <a:pt x="107891" y="9546"/>
                  <a:pt x="108413" y="9557"/>
                  <a:pt x="108932" y="9586"/>
                </a:cubicBezTo>
                <a:lnTo>
                  <a:pt x="108932" y="2594"/>
                </a:lnTo>
                <a:cubicBezTo>
                  <a:pt x="103344" y="2458"/>
                  <a:pt x="97739" y="1482"/>
                  <a:pt x="92390" y="788"/>
                </a:cubicBezTo>
                <a:cubicBezTo>
                  <a:pt x="88561" y="292"/>
                  <a:pt x="84658" y="1"/>
                  <a:pt x="80728" y="1"/>
                </a:cubicBezTo>
                <a:close/>
              </a:path>
            </a:pathLst>
          </a:custGeom>
          <a:solidFill>
            <a:srgbClr val="FFFFFF">
              <a:alpha val="11764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2" name="Google Shape;1172;p50"/>
          <p:cNvSpPr/>
          <p:nvPr/>
        </p:nvSpPr>
        <p:spPr>
          <a:xfrm>
            <a:off x="0" y="2952383"/>
            <a:ext cx="12191920" cy="3905571"/>
          </a:xfrm>
          <a:custGeom>
            <a:avLst/>
            <a:gdLst/>
            <a:ahLst/>
            <a:cxnLst/>
            <a:rect l="l" t="t" r="r" b="b"/>
            <a:pathLst>
              <a:path w="108931" h="30857" extrusionOk="0">
                <a:moveTo>
                  <a:pt x="82499" y="1"/>
                </a:moveTo>
                <a:cubicBezTo>
                  <a:pt x="81172" y="1"/>
                  <a:pt x="79839" y="32"/>
                  <a:pt x="78497" y="104"/>
                </a:cubicBezTo>
                <a:cubicBezTo>
                  <a:pt x="74034" y="343"/>
                  <a:pt x="69646" y="895"/>
                  <a:pt x="65316" y="1531"/>
                </a:cubicBezTo>
                <a:cubicBezTo>
                  <a:pt x="56889" y="2768"/>
                  <a:pt x="48502" y="4367"/>
                  <a:pt x="39737" y="4645"/>
                </a:cubicBezTo>
                <a:cubicBezTo>
                  <a:pt x="38892" y="4672"/>
                  <a:pt x="38045" y="4687"/>
                  <a:pt x="37198" y="4687"/>
                </a:cubicBezTo>
                <a:cubicBezTo>
                  <a:pt x="35874" y="4687"/>
                  <a:pt x="34549" y="4652"/>
                  <a:pt x="33230" y="4578"/>
                </a:cubicBezTo>
                <a:cubicBezTo>
                  <a:pt x="30848" y="4446"/>
                  <a:pt x="28505" y="4157"/>
                  <a:pt x="26160" y="3899"/>
                </a:cubicBezTo>
                <a:cubicBezTo>
                  <a:pt x="21022" y="3331"/>
                  <a:pt x="15854" y="2758"/>
                  <a:pt x="10608" y="2649"/>
                </a:cubicBezTo>
                <a:cubicBezTo>
                  <a:pt x="10143" y="2639"/>
                  <a:pt x="9680" y="2634"/>
                  <a:pt x="9220" y="2634"/>
                </a:cubicBezTo>
                <a:cubicBezTo>
                  <a:pt x="6066" y="2634"/>
                  <a:pt x="3022" y="2868"/>
                  <a:pt x="1" y="3431"/>
                </a:cubicBezTo>
                <a:lnTo>
                  <a:pt x="1" y="30857"/>
                </a:lnTo>
                <a:lnTo>
                  <a:pt x="108931" y="30857"/>
                </a:lnTo>
                <a:lnTo>
                  <a:pt x="108931" y="1818"/>
                </a:lnTo>
                <a:cubicBezTo>
                  <a:pt x="103411" y="1531"/>
                  <a:pt x="97911" y="936"/>
                  <a:pt x="92446" y="480"/>
                </a:cubicBezTo>
                <a:cubicBezTo>
                  <a:pt x="89116" y="201"/>
                  <a:pt x="85824" y="1"/>
                  <a:pt x="82499" y="1"/>
                </a:cubicBezTo>
                <a:close/>
              </a:path>
            </a:pathLst>
          </a:custGeom>
          <a:solidFill>
            <a:srgbClr val="FFFFFF">
              <a:alpha val="11764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3" name="Google Shape;1173;p50"/>
          <p:cNvSpPr/>
          <p:nvPr/>
        </p:nvSpPr>
        <p:spPr>
          <a:xfrm>
            <a:off x="0" y="6007234"/>
            <a:ext cx="12191920" cy="850789"/>
          </a:xfrm>
          <a:custGeom>
            <a:avLst/>
            <a:gdLst/>
            <a:ahLst/>
            <a:cxnLst/>
            <a:rect l="l" t="t" r="r" b="b"/>
            <a:pathLst>
              <a:path w="108931" h="26651" extrusionOk="0">
                <a:moveTo>
                  <a:pt x="40719" y="0"/>
                </a:moveTo>
                <a:cubicBezTo>
                  <a:pt x="33414" y="0"/>
                  <a:pt x="26245" y="987"/>
                  <a:pt x="18963" y="1234"/>
                </a:cubicBezTo>
                <a:cubicBezTo>
                  <a:pt x="18864" y="1237"/>
                  <a:pt x="18725" y="1239"/>
                  <a:pt x="18553" y="1239"/>
                </a:cubicBezTo>
                <a:cubicBezTo>
                  <a:pt x="16979" y="1239"/>
                  <a:pt x="12628" y="1111"/>
                  <a:pt x="10787" y="1056"/>
                </a:cubicBezTo>
                <a:cubicBezTo>
                  <a:pt x="9808" y="1028"/>
                  <a:pt x="8585" y="1006"/>
                  <a:pt x="7253" y="1006"/>
                </a:cubicBezTo>
                <a:cubicBezTo>
                  <a:pt x="4920" y="1006"/>
                  <a:pt x="2256" y="1073"/>
                  <a:pt x="1" y="1289"/>
                </a:cubicBezTo>
                <a:lnTo>
                  <a:pt x="1" y="26651"/>
                </a:lnTo>
                <a:lnTo>
                  <a:pt x="108931" y="26651"/>
                </a:lnTo>
                <a:lnTo>
                  <a:pt x="108931" y="695"/>
                </a:lnTo>
                <a:cubicBezTo>
                  <a:pt x="107402" y="594"/>
                  <a:pt x="105851" y="561"/>
                  <a:pt x="104306" y="559"/>
                </a:cubicBezTo>
                <a:cubicBezTo>
                  <a:pt x="104260" y="559"/>
                  <a:pt x="104215" y="559"/>
                  <a:pt x="104169" y="559"/>
                </a:cubicBezTo>
                <a:cubicBezTo>
                  <a:pt x="102593" y="559"/>
                  <a:pt x="101017" y="580"/>
                  <a:pt x="99441" y="580"/>
                </a:cubicBezTo>
                <a:cubicBezTo>
                  <a:pt x="99197" y="580"/>
                  <a:pt x="98952" y="579"/>
                  <a:pt x="98708" y="578"/>
                </a:cubicBezTo>
                <a:cubicBezTo>
                  <a:pt x="96715" y="566"/>
                  <a:pt x="94741" y="470"/>
                  <a:pt x="92753" y="400"/>
                </a:cubicBezTo>
                <a:cubicBezTo>
                  <a:pt x="90733" y="330"/>
                  <a:pt x="88712" y="301"/>
                  <a:pt x="86691" y="301"/>
                </a:cubicBezTo>
                <a:cubicBezTo>
                  <a:pt x="80241" y="301"/>
                  <a:pt x="73791" y="592"/>
                  <a:pt x="67351" y="743"/>
                </a:cubicBezTo>
                <a:cubicBezTo>
                  <a:pt x="64953" y="800"/>
                  <a:pt x="62552" y="841"/>
                  <a:pt x="60151" y="841"/>
                </a:cubicBezTo>
                <a:cubicBezTo>
                  <a:pt x="58367" y="841"/>
                  <a:pt x="56584" y="818"/>
                  <a:pt x="54802" y="762"/>
                </a:cubicBezTo>
                <a:cubicBezTo>
                  <a:pt x="52809" y="698"/>
                  <a:pt x="50819" y="588"/>
                  <a:pt x="48844" y="425"/>
                </a:cubicBezTo>
                <a:cubicBezTo>
                  <a:pt x="46717" y="247"/>
                  <a:pt x="44612" y="69"/>
                  <a:pt x="42461" y="20"/>
                </a:cubicBezTo>
                <a:cubicBezTo>
                  <a:pt x="41879" y="7"/>
                  <a:pt x="41299" y="0"/>
                  <a:pt x="40719" y="0"/>
                </a:cubicBezTo>
                <a:close/>
              </a:path>
            </a:pathLst>
          </a:custGeom>
          <a:solidFill>
            <a:srgbClr val="99D46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74" name="Google Shape;1174;p50"/>
          <p:cNvGrpSpPr/>
          <p:nvPr/>
        </p:nvGrpSpPr>
        <p:grpSpPr>
          <a:xfrm>
            <a:off x="137450" y="6118346"/>
            <a:ext cx="11970264" cy="661942"/>
            <a:chOff x="103087" y="4588759"/>
            <a:chExt cx="8977698" cy="496457"/>
          </a:xfrm>
        </p:grpSpPr>
        <p:sp>
          <p:nvSpPr>
            <p:cNvPr id="1175" name="Google Shape;1175;p50"/>
            <p:cNvSpPr/>
            <p:nvPr/>
          </p:nvSpPr>
          <p:spPr>
            <a:xfrm>
              <a:off x="555409" y="4603868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176" name="Google Shape;1176;p50"/>
            <p:cNvGrpSpPr/>
            <p:nvPr/>
          </p:nvGrpSpPr>
          <p:grpSpPr>
            <a:xfrm>
              <a:off x="103087" y="4641588"/>
              <a:ext cx="142922" cy="130526"/>
              <a:chOff x="178100" y="3904645"/>
              <a:chExt cx="142922" cy="130526"/>
            </a:xfrm>
          </p:grpSpPr>
          <p:sp>
            <p:nvSpPr>
              <p:cNvPr id="1177" name="Google Shape;1177;p50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8" name="Google Shape;1178;p50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9" name="Google Shape;1179;p50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80" name="Google Shape;1180;p50"/>
            <p:cNvGrpSpPr/>
            <p:nvPr/>
          </p:nvGrpSpPr>
          <p:grpSpPr>
            <a:xfrm>
              <a:off x="779951" y="4682022"/>
              <a:ext cx="88313" cy="132981"/>
              <a:chOff x="712664" y="4070529"/>
              <a:chExt cx="88313" cy="132981"/>
            </a:xfrm>
          </p:grpSpPr>
          <p:sp>
            <p:nvSpPr>
              <p:cNvPr id="1181" name="Google Shape;1181;p50"/>
              <p:cNvSpPr/>
              <p:nvPr/>
            </p:nvSpPr>
            <p:spPr>
              <a:xfrm>
                <a:off x="712664" y="40826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2" name="Google Shape;1182;p50"/>
              <p:cNvSpPr/>
              <p:nvPr/>
            </p:nvSpPr>
            <p:spPr>
              <a:xfrm>
                <a:off x="767617" y="40705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83" name="Google Shape;1183;p50"/>
            <p:cNvGrpSpPr/>
            <p:nvPr/>
          </p:nvGrpSpPr>
          <p:grpSpPr>
            <a:xfrm>
              <a:off x="432325" y="4835818"/>
              <a:ext cx="148749" cy="138123"/>
              <a:chOff x="417563" y="4145250"/>
              <a:chExt cx="148749" cy="138123"/>
            </a:xfrm>
          </p:grpSpPr>
          <p:sp>
            <p:nvSpPr>
              <p:cNvPr id="1184" name="Google Shape;1184;p50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5" name="Google Shape;1185;p50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6" name="Google Shape;1186;p50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87" name="Google Shape;1187;p50"/>
            <p:cNvSpPr/>
            <p:nvPr/>
          </p:nvSpPr>
          <p:spPr>
            <a:xfrm>
              <a:off x="1206009" y="49647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188" name="Google Shape;1188;p50"/>
            <p:cNvGrpSpPr/>
            <p:nvPr/>
          </p:nvGrpSpPr>
          <p:grpSpPr>
            <a:xfrm>
              <a:off x="834763" y="4933213"/>
              <a:ext cx="142922" cy="130526"/>
              <a:chOff x="178100" y="3904645"/>
              <a:chExt cx="142922" cy="130526"/>
            </a:xfrm>
          </p:grpSpPr>
          <p:sp>
            <p:nvSpPr>
              <p:cNvPr id="1189" name="Google Shape;1189;p50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0" name="Google Shape;1190;p50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1" name="Google Shape;1191;p50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92" name="Google Shape;1192;p50"/>
            <p:cNvGrpSpPr/>
            <p:nvPr/>
          </p:nvGrpSpPr>
          <p:grpSpPr>
            <a:xfrm>
              <a:off x="5901800" y="4851518"/>
              <a:ext cx="148749" cy="138123"/>
              <a:chOff x="417563" y="4145250"/>
              <a:chExt cx="148749" cy="138123"/>
            </a:xfrm>
          </p:grpSpPr>
          <p:sp>
            <p:nvSpPr>
              <p:cNvPr id="1193" name="Google Shape;1193;p50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4" name="Google Shape;1194;p50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5" name="Google Shape;1195;p50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96" name="Google Shape;1196;p50"/>
            <p:cNvSpPr/>
            <p:nvPr/>
          </p:nvSpPr>
          <p:spPr>
            <a:xfrm>
              <a:off x="3194946" y="486920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197" name="Google Shape;1197;p50"/>
            <p:cNvGrpSpPr/>
            <p:nvPr/>
          </p:nvGrpSpPr>
          <p:grpSpPr>
            <a:xfrm>
              <a:off x="1088463" y="4638600"/>
              <a:ext cx="142922" cy="130526"/>
              <a:chOff x="178100" y="3904645"/>
              <a:chExt cx="142922" cy="130526"/>
            </a:xfrm>
          </p:grpSpPr>
          <p:sp>
            <p:nvSpPr>
              <p:cNvPr id="1198" name="Google Shape;1198;p50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9" name="Google Shape;1199;p50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0" name="Google Shape;1200;p50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01" name="Google Shape;1201;p50"/>
            <p:cNvGrpSpPr/>
            <p:nvPr/>
          </p:nvGrpSpPr>
          <p:grpSpPr>
            <a:xfrm>
              <a:off x="1631214" y="4654247"/>
              <a:ext cx="88313" cy="132981"/>
              <a:chOff x="712664" y="3994329"/>
              <a:chExt cx="88313" cy="132981"/>
            </a:xfrm>
          </p:grpSpPr>
          <p:sp>
            <p:nvSpPr>
              <p:cNvPr id="1202" name="Google Shape;1202;p50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3" name="Google Shape;1203;p50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04" name="Google Shape;1204;p50"/>
            <p:cNvGrpSpPr/>
            <p:nvPr/>
          </p:nvGrpSpPr>
          <p:grpSpPr>
            <a:xfrm>
              <a:off x="1430650" y="4814993"/>
              <a:ext cx="148749" cy="138123"/>
              <a:chOff x="417563" y="4145250"/>
              <a:chExt cx="148749" cy="138123"/>
            </a:xfrm>
          </p:grpSpPr>
          <p:sp>
            <p:nvSpPr>
              <p:cNvPr id="1205" name="Google Shape;1205;p50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6" name="Google Shape;1206;p50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7" name="Google Shape;1207;p50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08" name="Google Shape;1208;p50"/>
            <p:cNvGrpSpPr/>
            <p:nvPr/>
          </p:nvGrpSpPr>
          <p:grpSpPr>
            <a:xfrm>
              <a:off x="2621688" y="4908138"/>
              <a:ext cx="142922" cy="130526"/>
              <a:chOff x="178100" y="3904645"/>
              <a:chExt cx="142922" cy="130526"/>
            </a:xfrm>
          </p:grpSpPr>
          <p:sp>
            <p:nvSpPr>
              <p:cNvPr id="1209" name="Google Shape;1209;p50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0" name="Google Shape;1210;p50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1" name="Google Shape;1211;p50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12" name="Google Shape;1212;p50"/>
            <p:cNvGrpSpPr/>
            <p:nvPr/>
          </p:nvGrpSpPr>
          <p:grpSpPr>
            <a:xfrm>
              <a:off x="4349951" y="4706647"/>
              <a:ext cx="88313" cy="132981"/>
              <a:chOff x="712664" y="3994329"/>
              <a:chExt cx="88313" cy="132981"/>
            </a:xfrm>
          </p:grpSpPr>
          <p:sp>
            <p:nvSpPr>
              <p:cNvPr id="1213" name="Google Shape;1213;p50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4" name="Google Shape;1214;p50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15" name="Google Shape;1215;p50"/>
            <p:cNvSpPr/>
            <p:nvPr/>
          </p:nvSpPr>
          <p:spPr>
            <a:xfrm>
              <a:off x="2301421" y="469713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16" name="Google Shape;1216;p50"/>
            <p:cNvGrpSpPr/>
            <p:nvPr/>
          </p:nvGrpSpPr>
          <p:grpSpPr>
            <a:xfrm>
              <a:off x="1927025" y="4603875"/>
              <a:ext cx="142922" cy="130526"/>
              <a:chOff x="178100" y="3904645"/>
              <a:chExt cx="142922" cy="130526"/>
            </a:xfrm>
          </p:grpSpPr>
          <p:sp>
            <p:nvSpPr>
              <p:cNvPr id="1217" name="Google Shape;1217;p50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8" name="Google Shape;1218;p50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9" name="Google Shape;1219;p50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20" name="Google Shape;1220;p50"/>
            <p:cNvGrpSpPr/>
            <p:nvPr/>
          </p:nvGrpSpPr>
          <p:grpSpPr>
            <a:xfrm>
              <a:off x="2464539" y="4706647"/>
              <a:ext cx="88313" cy="132981"/>
              <a:chOff x="712664" y="3994329"/>
              <a:chExt cx="88313" cy="132981"/>
            </a:xfrm>
          </p:grpSpPr>
          <p:sp>
            <p:nvSpPr>
              <p:cNvPr id="1221" name="Google Shape;1221;p50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2" name="Google Shape;1222;p50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23" name="Google Shape;1223;p50"/>
            <p:cNvGrpSpPr/>
            <p:nvPr/>
          </p:nvGrpSpPr>
          <p:grpSpPr>
            <a:xfrm>
              <a:off x="1995663" y="4835818"/>
              <a:ext cx="148749" cy="138123"/>
              <a:chOff x="417563" y="4145250"/>
              <a:chExt cx="148749" cy="138123"/>
            </a:xfrm>
          </p:grpSpPr>
          <p:sp>
            <p:nvSpPr>
              <p:cNvPr id="1224" name="Google Shape;1224;p50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5" name="Google Shape;1225;p50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6" name="Google Shape;1226;p50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27" name="Google Shape;1227;p50"/>
            <p:cNvGrpSpPr/>
            <p:nvPr/>
          </p:nvGrpSpPr>
          <p:grpSpPr>
            <a:xfrm>
              <a:off x="1735864" y="4896184"/>
              <a:ext cx="88313" cy="132981"/>
              <a:chOff x="712664" y="3994329"/>
              <a:chExt cx="88313" cy="132981"/>
            </a:xfrm>
          </p:grpSpPr>
          <p:sp>
            <p:nvSpPr>
              <p:cNvPr id="1228" name="Google Shape;1228;p50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9" name="Google Shape;1229;p50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30" name="Google Shape;1230;p50"/>
            <p:cNvGrpSpPr/>
            <p:nvPr/>
          </p:nvGrpSpPr>
          <p:grpSpPr>
            <a:xfrm>
              <a:off x="140200" y="4947093"/>
              <a:ext cx="148749" cy="138123"/>
              <a:chOff x="417563" y="4145250"/>
              <a:chExt cx="148749" cy="138123"/>
            </a:xfrm>
          </p:grpSpPr>
          <p:sp>
            <p:nvSpPr>
              <p:cNvPr id="1231" name="Google Shape;1231;p50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2" name="Google Shape;1232;p50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3" name="Google Shape;1233;p50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34" name="Google Shape;1234;p50"/>
            <p:cNvSpPr/>
            <p:nvPr/>
          </p:nvSpPr>
          <p:spPr>
            <a:xfrm flipH="1">
              <a:off x="8573276" y="46554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35" name="Google Shape;1235;p50"/>
            <p:cNvGrpSpPr/>
            <p:nvPr/>
          </p:nvGrpSpPr>
          <p:grpSpPr>
            <a:xfrm flipH="1">
              <a:off x="8761576" y="4655463"/>
              <a:ext cx="142922" cy="130526"/>
              <a:chOff x="178100" y="3904645"/>
              <a:chExt cx="142922" cy="130526"/>
            </a:xfrm>
          </p:grpSpPr>
          <p:sp>
            <p:nvSpPr>
              <p:cNvPr id="1236" name="Google Shape;1236;p50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7" name="Google Shape;1237;p50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8" name="Google Shape;1238;p50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39" name="Google Shape;1239;p50"/>
            <p:cNvGrpSpPr/>
            <p:nvPr/>
          </p:nvGrpSpPr>
          <p:grpSpPr>
            <a:xfrm flipH="1">
              <a:off x="8309559" y="4588759"/>
              <a:ext cx="88313" cy="132981"/>
              <a:chOff x="712664" y="3994329"/>
              <a:chExt cx="88313" cy="132981"/>
            </a:xfrm>
          </p:grpSpPr>
          <p:sp>
            <p:nvSpPr>
              <p:cNvPr id="1240" name="Google Shape;1240;p50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1" name="Google Shape;1241;p50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42" name="Google Shape;1242;p50"/>
            <p:cNvGrpSpPr/>
            <p:nvPr/>
          </p:nvGrpSpPr>
          <p:grpSpPr>
            <a:xfrm flipH="1">
              <a:off x="8475836" y="4893605"/>
              <a:ext cx="148749" cy="138123"/>
              <a:chOff x="417563" y="4145250"/>
              <a:chExt cx="148749" cy="138123"/>
            </a:xfrm>
          </p:grpSpPr>
          <p:sp>
            <p:nvSpPr>
              <p:cNvPr id="1243" name="Google Shape;1243;p50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4" name="Google Shape;1244;p50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5" name="Google Shape;1245;p50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46" name="Google Shape;1246;p50"/>
            <p:cNvSpPr/>
            <p:nvPr/>
          </p:nvSpPr>
          <p:spPr>
            <a:xfrm flipH="1">
              <a:off x="7858763" y="494710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7" name="Google Shape;1247;p50"/>
            <p:cNvSpPr/>
            <p:nvPr/>
          </p:nvSpPr>
          <p:spPr>
            <a:xfrm flipH="1">
              <a:off x="7690888" y="46524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48" name="Google Shape;1248;p50"/>
            <p:cNvGrpSpPr/>
            <p:nvPr/>
          </p:nvGrpSpPr>
          <p:grpSpPr>
            <a:xfrm flipH="1">
              <a:off x="8078789" y="4799888"/>
              <a:ext cx="142922" cy="130526"/>
              <a:chOff x="178100" y="3904645"/>
              <a:chExt cx="142922" cy="130526"/>
            </a:xfrm>
          </p:grpSpPr>
          <p:sp>
            <p:nvSpPr>
              <p:cNvPr id="1249" name="Google Shape;1249;p50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0" name="Google Shape;1250;p50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1" name="Google Shape;1251;p50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52" name="Google Shape;1252;p50"/>
            <p:cNvGrpSpPr/>
            <p:nvPr/>
          </p:nvGrpSpPr>
          <p:grpSpPr>
            <a:xfrm flipH="1">
              <a:off x="7317309" y="4602647"/>
              <a:ext cx="88313" cy="132981"/>
              <a:chOff x="712664" y="3994329"/>
              <a:chExt cx="88313" cy="132981"/>
            </a:xfrm>
          </p:grpSpPr>
          <p:sp>
            <p:nvSpPr>
              <p:cNvPr id="1253" name="Google Shape;1253;p50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4" name="Google Shape;1254;p50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55" name="Google Shape;1255;p50"/>
            <p:cNvGrpSpPr/>
            <p:nvPr/>
          </p:nvGrpSpPr>
          <p:grpSpPr>
            <a:xfrm flipH="1">
              <a:off x="7434236" y="4851518"/>
              <a:ext cx="148749" cy="138123"/>
              <a:chOff x="417563" y="4145250"/>
              <a:chExt cx="148749" cy="138123"/>
            </a:xfrm>
          </p:grpSpPr>
          <p:sp>
            <p:nvSpPr>
              <p:cNvPr id="1256" name="Google Shape;1256;p50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7" name="Google Shape;1257;p50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8" name="Google Shape;1258;p50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59" name="Google Shape;1259;p50"/>
            <p:cNvSpPr/>
            <p:nvPr/>
          </p:nvSpPr>
          <p:spPr>
            <a:xfrm flipH="1">
              <a:off x="6268101" y="4911293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60" name="Google Shape;1260;p50"/>
            <p:cNvGrpSpPr/>
            <p:nvPr/>
          </p:nvGrpSpPr>
          <p:grpSpPr>
            <a:xfrm flipH="1">
              <a:off x="5467046" y="4869472"/>
              <a:ext cx="88313" cy="132981"/>
              <a:chOff x="712664" y="3994329"/>
              <a:chExt cx="88313" cy="132981"/>
            </a:xfrm>
          </p:grpSpPr>
          <p:sp>
            <p:nvSpPr>
              <p:cNvPr id="1261" name="Google Shape;1261;p50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2" name="Google Shape;1262;p50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63" name="Google Shape;1263;p50"/>
            <p:cNvSpPr/>
            <p:nvPr/>
          </p:nvSpPr>
          <p:spPr>
            <a:xfrm flipH="1">
              <a:off x="6834713" y="461775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64" name="Google Shape;1264;p50"/>
            <p:cNvGrpSpPr/>
            <p:nvPr/>
          </p:nvGrpSpPr>
          <p:grpSpPr>
            <a:xfrm flipH="1">
              <a:off x="7047314" y="4735613"/>
              <a:ext cx="142922" cy="130526"/>
              <a:chOff x="178100" y="3904645"/>
              <a:chExt cx="142922" cy="130526"/>
            </a:xfrm>
          </p:grpSpPr>
          <p:sp>
            <p:nvSpPr>
              <p:cNvPr id="1265" name="Google Shape;1265;p50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6" name="Google Shape;1266;p50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7" name="Google Shape;1267;p50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68" name="Google Shape;1268;p50"/>
            <p:cNvGrpSpPr/>
            <p:nvPr/>
          </p:nvGrpSpPr>
          <p:grpSpPr>
            <a:xfrm flipH="1">
              <a:off x="6533859" y="4689922"/>
              <a:ext cx="88313" cy="132981"/>
              <a:chOff x="712664" y="3994329"/>
              <a:chExt cx="88313" cy="132981"/>
            </a:xfrm>
          </p:grpSpPr>
          <p:sp>
            <p:nvSpPr>
              <p:cNvPr id="1269" name="Google Shape;1269;p50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0" name="Google Shape;1270;p50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71" name="Google Shape;1271;p50"/>
            <p:cNvGrpSpPr/>
            <p:nvPr/>
          </p:nvGrpSpPr>
          <p:grpSpPr>
            <a:xfrm flipH="1">
              <a:off x="6789661" y="4866893"/>
              <a:ext cx="148749" cy="138123"/>
              <a:chOff x="417563" y="4145250"/>
              <a:chExt cx="148749" cy="138123"/>
            </a:xfrm>
          </p:grpSpPr>
          <p:sp>
            <p:nvSpPr>
              <p:cNvPr id="1272" name="Google Shape;1272;p50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3" name="Google Shape;1273;p50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4" name="Google Shape;1274;p50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75" name="Google Shape;1275;p50"/>
            <p:cNvSpPr/>
            <p:nvPr/>
          </p:nvSpPr>
          <p:spPr>
            <a:xfrm flipH="1">
              <a:off x="4278663" y="492203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76" name="Google Shape;1276;p50"/>
            <p:cNvGrpSpPr/>
            <p:nvPr/>
          </p:nvGrpSpPr>
          <p:grpSpPr>
            <a:xfrm flipH="1">
              <a:off x="8932036" y="4851518"/>
              <a:ext cx="148749" cy="138123"/>
              <a:chOff x="417563" y="4145250"/>
              <a:chExt cx="148749" cy="138123"/>
            </a:xfrm>
          </p:grpSpPr>
          <p:sp>
            <p:nvSpPr>
              <p:cNvPr id="1277" name="Google Shape;1277;p50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8" name="Google Shape;1278;p50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9" name="Google Shape;1279;p50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80" name="Google Shape;1280;p50"/>
            <p:cNvGrpSpPr/>
            <p:nvPr/>
          </p:nvGrpSpPr>
          <p:grpSpPr>
            <a:xfrm flipH="1">
              <a:off x="3504876" y="4870688"/>
              <a:ext cx="142922" cy="130526"/>
              <a:chOff x="178100" y="3904645"/>
              <a:chExt cx="142922" cy="130526"/>
            </a:xfrm>
          </p:grpSpPr>
          <p:sp>
            <p:nvSpPr>
              <p:cNvPr id="1281" name="Google Shape;1281;p50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2" name="Google Shape;1282;p50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3" name="Google Shape;1283;p50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84" name="Google Shape;1284;p50"/>
            <p:cNvGrpSpPr/>
            <p:nvPr/>
          </p:nvGrpSpPr>
          <p:grpSpPr>
            <a:xfrm flipH="1">
              <a:off x="4736159" y="4869472"/>
              <a:ext cx="88313" cy="132981"/>
              <a:chOff x="712664" y="3994329"/>
              <a:chExt cx="88313" cy="132981"/>
            </a:xfrm>
          </p:grpSpPr>
          <p:sp>
            <p:nvSpPr>
              <p:cNvPr id="1285" name="Google Shape;1285;p50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6" name="Google Shape;1286;p50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87" name="Google Shape;1287;p50"/>
            <p:cNvGrpSpPr/>
            <p:nvPr/>
          </p:nvGrpSpPr>
          <p:grpSpPr>
            <a:xfrm flipH="1">
              <a:off x="3950664" y="4855325"/>
              <a:ext cx="142922" cy="130526"/>
              <a:chOff x="178100" y="3904645"/>
              <a:chExt cx="142922" cy="130526"/>
            </a:xfrm>
          </p:grpSpPr>
          <p:sp>
            <p:nvSpPr>
              <p:cNvPr id="1288" name="Google Shape;1288;p50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9" name="Google Shape;1289;p50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0" name="Google Shape;1290;p50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91" name="Google Shape;1291;p50"/>
            <p:cNvGrpSpPr/>
            <p:nvPr/>
          </p:nvGrpSpPr>
          <p:grpSpPr>
            <a:xfrm flipH="1">
              <a:off x="2932009" y="4854097"/>
              <a:ext cx="88313" cy="132981"/>
              <a:chOff x="712664" y="3994329"/>
              <a:chExt cx="88313" cy="132981"/>
            </a:xfrm>
          </p:grpSpPr>
          <p:sp>
            <p:nvSpPr>
              <p:cNvPr id="1292" name="Google Shape;1292;p50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3" name="Google Shape;1293;p50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94" name="Google Shape;1294;p50"/>
            <p:cNvGrpSpPr/>
            <p:nvPr/>
          </p:nvGrpSpPr>
          <p:grpSpPr>
            <a:xfrm flipH="1">
              <a:off x="5023923" y="4866905"/>
              <a:ext cx="148749" cy="138123"/>
              <a:chOff x="417563" y="4145250"/>
              <a:chExt cx="148749" cy="138123"/>
            </a:xfrm>
          </p:grpSpPr>
          <p:sp>
            <p:nvSpPr>
              <p:cNvPr id="1295" name="Google Shape;1295;p50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6" name="Google Shape;1296;p50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7" name="Google Shape;1297;p50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98" name="Google Shape;1298;p50"/>
            <p:cNvGrpSpPr/>
            <p:nvPr/>
          </p:nvGrpSpPr>
          <p:grpSpPr>
            <a:xfrm flipH="1">
              <a:off x="7857534" y="4654247"/>
              <a:ext cx="88313" cy="132981"/>
              <a:chOff x="712664" y="3994329"/>
              <a:chExt cx="88313" cy="132981"/>
            </a:xfrm>
          </p:grpSpPr>
          <p:sp>
            <p:nvSpPr>
              <p:cNvPr id="1299" name="Google Shape;1299;p50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0" name="Google Shape;1300;p50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01" name="Google Shape;1301;p50"/>
            <p:cNvGrpSpPr/>
            <p:nvPr/>
          </p:nvGrpSpPr>
          <p:grpSpPr>
            <a:xfrm>
              <a:off x="2916488" y="4589988"/>
              <a:ext cx="142922" cy="130526"/>
              <a:chOff x="178100" y="3904645"/>
              <a:chExt cx="142922" cy="130526"/>
            </a:xfrm>
          </p:grpSpPr>
          <p:sp>
            <p:nvSpPr>
              <p:cNvPr id="1302" name="Google Shape;1302;p50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3" name="Google Shape;1303;p50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4" name="Google Shape;1304;p50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05" name="Google Shape;1305;p50"/>
            <p:cNvGrpSpPr/>
            <p:nvPr/>
          </p:nvGrpSpPr>
          <p:grpSpPr>
            <a:xfrm flipH="1">
              <a:off x="3339346" y="4654247"/>
              <a:ext cx="88313" cy="132981"/>
              <a:chOff x="712664" y="3994329"/>
              <a:chExt cx="88313" cy="132981"/>
            </a:xfrm>
          </p:grpSpPr>
          <p:sp>
            <p:nvSpPr>
              <p:cNvPr id="1306" name="Google Shape;1306;p50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7" name="Google Shape;1307;p50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308" name="Google Shape;1308;p50"/>
            <p:cNvSpPr/>
            <p:nvPr/>
          </p:nvSpPr>
          <p:spPr>
            <a:xfrm>
              <a:off x="3576059" y="461775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09" name="Google Shape;1309;p50"/>
            <p:cNvGrpSpPr/>
            <p:nvPr/>
          </p:nvGrpSpPr>
          <p:grpSpPr>
            <a:xfrm>
              <a:off x="4632438" y="4603875"/>
              <a:ext cx="142922" cy="130526"/>
              <a:chOff x="178100" y="3904645"/>
              <a:chExt cx="142922" cy="130526"/>
            </a:xfrm>
          </p:grpSpPr>
          <p:sp>
            <p:nvSpPr>
              <p:cNvPr id="1310" name="Google Shape;1310;p50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1" name="Google Shape;1311;p50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2" name="Google Shape;1312;p50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13" name="Google Shape;1313;p50"/>
            <p:cNvGrpSpPr/>
            <p:nvPr/>
          </p:nvGrpSpPr>
          <p:grpSpPr>
            <a:xfrm>
              <a:off x="6178388" y="4603875"/>
              <a:ext cx="142922" cy="130526"/>
              <a:chOff x="178100" y="3904645"/>
              <a:chExt cx="142922" cy="130526"/>
            </a:xfrm>
          </p:grpSpPr>
          <p:sp>
            <p:nvSpPr>
              <p:cNvPr id="1314" name="Google Shape;1314;p50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5" name="Google Shape;1315;p50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6" name="Google Shape;1316;p50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17" name="Google Shape;1317;p50"/>
            <p:cNvGrpSpPr/>
            <p:nvPr/>
          </p:nvGrpSpPr>
          <p:grpSpPr>
            <a:xfrm>
              <a:off x="5250150" y="4638600"/>
              <a:ext cx="142922" cy="130526"/>
              <a:chOff x="178100" y="3904645"/>
              <a:chExt cx="142922" cy="130526"/>
            </a:xfrm>
          </p:grpSpPr>
          <p:sp>
            <p:nvSpPr>
              <p:cNvPr id="1318" name="Google Shape;1318;p50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9" name="Google Shape;1319;p50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0" name="Google Shape;1320;p50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21" name="Google Shape;1321;p50"/>
            <p:cNvGrpSpPr/>
            <p:nvPr/>
          </p:nvGrpSpPr>
          <p:grpSpPr>
            <a:xfrm flipH="1">
              <a:off x="3748221" y="4689922"/>
              <a:ext cx="88313" cy="132981"/>
              <a:chOff x="712664" y="3994329"/>
              <a:chExt cx="88313" cy="132981"/>
            </a:xfrm>
          </p:grpSpPr>
          <p:sp>
            <p:nvSpPr>
              <p:cNvPr id="1322" name="Google Shape;1322;p50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3" name="Google Shape;1323;p50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24" name="Google Shape;1324;p50"/>
            <p:cNvGrpSpPr/>
            <p:nvPr/>
          </p:nvGrpSpPr>
          <p:grpSpPr>
            <a:xfrm flipH="1">
              <a:off x="5698684" y="4628872"/>
              <a:ext cx="88313" cy="132981"/>
              <a:chOff x="712664" y="3994329"/>
              <a:chExt cx="88313" cy="132981"/>
            </a:xfrm>
          </p:grpSpPr>
          <p:sp>
            <p:nvSpPr>
              <p:cNvPr id="1325" name="Google Shape;1325;p50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6" name="Google Shape;1326;p50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327" name="Google Shape;1327;p50"/>
            <p:cNvSpPr/>
            <p:nvPr/>
          </p:nvSpPr>
          <p:spPr>
            <a:xfrm flipH="1">
              <a:off x="4996151" y="46439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8" name="Google Shape;1328;p50"/>
            <p:cNvSpPr/>
            <p:nvPr/>
          </p:nvSpPr>
          <p:spPr>
            <a:xfrm flipH="1">
              <a:off x="4154313" y="46439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29" name="Google Shape;1329;p50"/>
          <p:cNvSpPr txBox="1">
            <a:spLocks noGrp="1"/>
          </p:cNvSpPr>
          <p:nvPr>
            <p:ph type="title"/>
          </p:nvPr>
        </p:nvSpPr>
        <p:spPr>
          <a:xfrm>
            <a:off x="2123900" y="4491167"/>
            <a:ext cx="79444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4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1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" name="Google Shape;1331;p51"/>
          <p:cNvSpPr/>
          <p:nvPr/>
        </p:nvSpPr>
        <p:spPr>
          <a:xfrm>
            <a:off x="0" y="377135"/>
            <a:ext cx="12192032" cy="1778056"/>
          </a:xfrm>
          <a:custGeom>
            <a:avLst/>
            <a:gdLst/>
            <a:ahLst/>
            <a:cxnLst/>
            <a:rect l="l" t="t" r="r" b="b"/>
            <a:pathLst>
              <a:path w="108932" h="14048" extrusionOk="0">
                <a:moveTo>
                  <a:pt x="80728" y="1"/>
                </a:moveTo>
                <a:cubicBezTo>
                  <a:pt x="80331" y="1"/>
                  <a:pt x="79935" y="4"/>
                  <a:pt x="79537" y="10"/>
                </a:cubicBezTo>
                <a:cubicBezTo>
                  <a:pt x="75180" y="77"/>
                  <a:pt x="70825" y="482"/>
                  <a:pt x="66618" y="1109"/>
                </a:cubicBezTo>
                <a:cubicBezTo>
                  <a:pt x="59747" y="2130"/>
                  <a:pt x="52880" y="3876"/>
                  <a:pt x="45692" y="3876"/>
                </a:cubicBezTo>
                <a:cubicBezTo>
                  <a:pt x="44695" y="3876"/>
                  <a:pt x="43691" y="3842"/>
                  <a:pt x="42680" y="3768"/>
                </a:cubicBezTo>
                <a:cubicBezTo>
                  <a:pt x="34944" y="3203"/>
                  <a:pt x="27985" y="934"/>
                  <a:pt x="20231" y="409"/>
                </a:cubicBezTo>
                <a:cubicBezTo>
                  <a:pt x="17945" y="255"/>
                  <a:pt x="15639" y="183"/>
                  <a:pt x="13328" y="183"/>
                </a:cubicBezTo>
                <a:cubicBezTo>
                  <a:pt x="8868" y="183"/>
                  <a:pt x="4389" y="451"/>
                  <a:pt x="1" y="911"/>
                </a:cubicBezTo>
                <a:lnTo>
                  <a:pt x="1" y="11965"/>
                </a:lnTo>
                <a:cubicBezTo>
                  <a:pt x="693" y="12163"/>
                  <a:pt x="1356" y="12396"/>
                  <a:pt x="2035" y="12608"/>
                </a:cubicBezTo>
                <a:cubicBezTo>
                  <a:pt x="3039" y="12921"/>
                  <a:pt x="4108" y="13106"/>
                  <a:pt x="5223" y="13255"/>
                </a:cubicBezTo>
                <a:cubicBezTo>
                  <a:pt x="7490" y="13555"/>
                  <a:pt x="9843" y="13699"/>
                  <a:pt x="12156" y="13848"/>
                </a:cubicBezTo>
                <a:cubicBezTo>
                  <a:pt x="14148" y="13976"/>
                  <a:pt x="16147" y="14047"/>
                  <a:pt x="18145" y="14047"/>
                </a:cubicBezTo>
                <a:cubicBezTo>
                  <a:pt x="20586" y="14047"/>
                  <a:pt x="23025" y="13941"/>
                  <a:pt x="25446" y="13707"/>
                </a:cubicBezTo>
                <a:cubicBezTo>
                  <a:pt x="29573" y="13306"/>
                  <a:pt x="33545" y="12458"/>
                  <a:pt x="37522" y="11746"/>
                </a:cubicBezTo>
                <a:cubicBezTo>
                  <a:pt x="41371" y="11057"/>
                  <a:pt x="45309" y="10436"/>
                  <a:pt x="49363" y="10306"/>
                </a:cubicBezTo>
                <a:cubicBezTo>
                  <a:pt x="49833" y="10291"/>
                  <a:pt x="50301" y="10284"/>
                  <a:pt x="50769" y="10284"/>
                </a:cubicBezTo>
                <a:cubicBezTo>
                  <a:pt x="54590" y="10284"/>
                  <a:pt x="58329" y="10766"/>
                  <a:pt x="61990" y="11370"/>
                </a:cubicBezTo>
                <a:cubicBezTo>
                  <a:pt x="64106" y="11720"/>
                  <a:pt x="66202" y="12105"/>
                  <a:pt x="68318" y="12455"/>
                </a:cubicBezTo>
                <a:cubicBezTo>
                  <a:pt x="70446" y="12804"/>
                  <a:pt x="72542" y="13102"/>
                  <a:pt x="74773" y="13131"/>
                </a:cubicBezTo>
                <a:cubicBezTo>
                  <a:pt x="74938" y="13133"/>
                  <a:pt x="75102" y="13134"/>
                  <a:pt x="75266" y="13134"/>
                </a:cubicBezTo>
                <a:cubicBezTo>
                  <a:pt x="79336" y="13134"/>
                  <a:pt x="83318" y="12504"/>
                  <a:pt x="87187" y="11856"/>
                </a:cubicBezTo>
                <a:cubicBezTo>
                  <a:pt x="89161" y="11523"/>
                  <a:pt x="91131" y="11175"/>
                  <a:pt x="93128" y="10884"/>
                </a:cubicBezTo>
                <a:cubicBezTo>
                  <a:pt x="94703" y="10655"/>
                  <a:pt x="96304" y="10493"/>
                  <a:pt x="97895" y="10303"/>
                </a:cubicBezTo>
                <a:cubicBezTo>
                  <a:pt x="100734" y="9967"/>
                  <a:pt x="103595" y="9619"/>
                  <a:pt x="106505" y="9556"/>
                </a:cubicBezTo>
                <a:cubicBezTo>
                  <a:pt x="106791" y="9550"/>
                  <a:pt x="107084" y="9546"/>
                  <a:pt x="107382" y="9546"/>
                </a:cubicBezTo>
                <a:cubicBezTo>
                  <a:pt x="107891" y="9546"/>
                  <a:pt x="108413" y="9557"/>
                  <a:pt x="108932" y="9586"/>
                </a:cubicBezTo>
                <a:lnTo>
                  <a:pt x="108932" y="2594"/>
                </a:lnTo>
                <a:cubicBezTo>
                  <a:pt x="103344" y="2458"/>
                  <a:pt x="97739" y="1482"/>
                  <a:pt x="92390" y="788"/>
                </a:cubicBezTo>
                <a:cubicBezTo>
                  <a:pt x="88561" y="292"/>
                  <a:pt x="84658" y="1"/>
                  <a:pt x="80728" y="1"/>
                </a:cubicBezTo>
                <a:close/>
              </a:path>
            </a:pathLst>
          </a:custGeom>
          <a:solidFill>
            <a:srgbClr val="FFFFFF">
              <a:alpha val="11764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2" name="Google Shape;1332;p51"/>
          <p:cNvSpPr/>
          <p:nvPr/>
        </p:nvSpPr>
        <p:spPr>
          <a:xfrm>
            <a:off x="0" y="2952383"/>
            <a:ext cx="12191920" cy="3905571"/>
          </a:xfrm>
          <a:custGeom>
            <a:avLst/>
            <a:gdLst/>
            <a:ahLst/>
            <a:cxnLst/>
            <a:rect l="l" t="t" r="r" b="b"/>
            <a:pathLst>
              <a:path w="108931" h="30857" extrusionOk="0">
                <a:moveTo>
                  <a:pt x="82499" y="1"/>
                </a:moveTo>
                <a:cubicBezTo>
                  <a:pt x="81172" y="1"/>
                  <a:pt x="79839" y="32"/>
                  <a:pt x="78497" y="104"/>
                </a:cubicBezTo>
                <a:cubicBezTo>
                  <a:pt x="74034" y="343"/>
                  <a:pt x="69646" y="895"/>
                  <a:pt x="65316" y="1531"/>
                </a:cubicBezTo>
                <a:cubicBezTo>
                  <a:pt x="56889" y="2768"/>
                  <a:pt x="48502" y="4367"/>
                  <a:pt x="39737" y="4645"/>
                </a:cubicBezTo>
                <a:cubicBezTo>
                  <a:pt x="38892" y="4672"/>
                  <a:pt x="38045" y="4687"/>
                  <a:pt x="37198" y="4687"/>
                </a:cubicBezTo>
                <a:cubicBezTo>
                  <a:pt x="35874" y="4687"/>
                  <a:pt x="34549" y="4652"/>
                  <a:pt x="33230" y="4578"/>
                </a:cubicBezTo>
                <a:cubicBezTo>
                  <a:pt x="30848" y="4446"/>
                  <a:pt x="28505" y="4157"/>
                  <a:pt x="26160" y="3899"/>
                </a:cubicBezTo>
                <a:cubicBezTo>
                  <a:pt x="21022" y="3331"/>
                  <a:pt x="15854" y="2758"/>
                  <a:pt x="10608" y="2649"/>
                </a:cubicBezTo>
                <a:cubicBezTo>
                  <a:pt x="10143" y="2639"/>
                  <a:pt x="9680" y="2634"/>
                  <a:pt x="9220" y="2634"/>
                </a:cubicBezTo>
                <a:cubicBezTo>
                  <a:pt x="6066" y="2634"/>
                  <a:pt x="3022" y="2868"/>
                  <a:pt x="1" y="3431"/>
                </a:cubicBezTo>
                <a:lnTo>
                  <a:pt x="1" y="30857"/>
                </a:lnTo>
                <a:lnTo>
                  <a:pt x="108931" y="30857"/>
                </a:lnTo>
                <a:lnTo>
                  <a:pt x="108931" y="1818"/>
                </a:lnTo>
                <a:cubicBezTo>
                  <a:pt x="103411" y="1531"/>
                  <a:pt x="97911" y="936"/>
                  <a:pt x="92446" y="480"/>
                </a:cubicBezTo>
                <a:cubicBezTo>
                  <a:pt x="89116" y="201"/>
                  <a:pt x="85824" y="1"/>
                  <a:pt x="82499" y="1"/>
                </a:cubicBezTo>
                <a:close/>
              </a:path>
            </a:pathLst>
          </a:custGeom>
          <a:solidFill>
            <a:srgbClr val="FFFFFF">
              <a:alpha val="11764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3" name="Google Shape;1333;p51"/>
          <p:cNvSpPr/>
          <p:nvPr/>
        </p:nvSpPr>
        <p:spPr>
          <a:xfrm>
            <a:off x="0" y="6007234"/>
            <a:ext cx="12191920" cy="850789"/>
          </a:xfrm>
          <a:custGeom>
            <a:avLst/>
            <a:gdLst/>
            <a:ahLst/>
            <a:cxnLst/>
            <a:rect l="l" t="t" r="r" b="b"/>
            <a:pathLst>
              <a:path w="108931" h="26651" extrusionOk="0">
                <a:moveTo>
                  <a:pt x="40719" y="0"/>
                </a:moveTo>
                <a:cubicBezTo>
                  <a:pt x="33414" y="0"/>
                  <a:pt x="26245" y="987"/>
                  <a:pt x="18963" y="1234"/>
                </a:cubicBezTo>
                <a:cubicBezTo>
                  <a:pt x="18864" y="1237"/>
                  <a:pt x="18725" y="1239"/>
                  <a:pt x="18553" y="1239"/>
                </a:cubicBezTo>
                <a:cubicBezTo>
                  <a:pt x="16979" y="1239"/>
                  <a:pt x="12628" y="1111"/>
                  <a:pt x="10787" y="1056"/>
                </a:cubicBezTo>
                <a:cubicBezTo>
                  <a:pt x="9808" y="1028"/>
                  <a:pt x="8585" y="1006"/>
                  <a:pt x="7253" y="1006"/>
                </a:cubicBezTo>
                <a:cubicBezTo>
                  <a:pt x="4920" y="1006"/>
                  <a:pt x="2256" y="1073"/>
                  <a:pt x="1" y="1289"/>
                </a:cubicBezTo>
                <a:lnTo>
                  <a:pt x="1" y="26651"/>
                </a:lnTo>
                <a:lnTo>
                  <a:pt x="108931" y="26651"/>
                </a:lnTo>
                <a:lnTo>
                  <a:pt x="108931" y="695"/>
                </a:lnTo>
                <a:cubicBezTo>
                  <a:pt x="107402" y="594"/>
                  <a:pt x="105851" y="561"/>
                  <a:pt x="104306" y="559"/>
                </a:cubicBezTo>
                <a:cubicBezTo>
                  <a:pt x="104260" y="559"/>
                  <a:pt x="104215" y="559"/>
                  <a:pt x="104169" y="559"/>
                </a:cubicBezTo>
                <a:cubicBezTo>
                  <a:pt x="102593" y="559"/>
                  <a:pt x="101017" y="580"/>
                  <a:pt x="99441" y="580"/>
                </a:cubicBezTo>
                <a:cubicBezTo>
                  <a:pt x="99197" y="580"/>
                  <a:pt x="98952" y="579"/>
                  <a:pt x="98708" y="578"/>
                </a:cubicBezTo>
                <a:cubicBezTo>
                  <a:pt x="96715" y="566"/>
                  <a:pt x="94741" y="470"/>
                  <a:pt x="92753" y="400"/>
                </a:cubicBezTo>
                <a:cubicBezTo>
                  <a:pt x="90733" y="330"/>
                  <a:pt x="88712" y="301"/>
                  <a:pt x="86691" y="301"/>
                </a:cubicBezTo>
                <a:cubicBezTo>
                  <a:pt x="80241" y="301"/>
                  <a:pt x="73791" y="592"/>
                  <a:pt x="67351" y="743"/>
                </a:cubicBezTo>
                <a:cubicBezTo>
                  <a:pt x="64953" y="800"/>
                  <a:pt x="62552" y="841"/>
                  <a:pt x="60151" y="841"/>
                </a:cubicBezTo>
                <a:cubicBezTo>
                  <a:pt x="58367" y="841"/>
                  <a:pt x="56584" y="818"/>
                  <a:pt x="54802" y="762"/>
                </a:cubicBezTo>
                <a:cubicBezTo>
                  <a:pt x="52809" y="698"/>
                  <a:pt x="50819" y="588"/>
                  <a:pt x="48844" y="425"/>
                </a:cubicBezTo>
                <a:cubicBezTo>
                  <a:pt x="46717" y="247"/>
                  <a:pt x="44612" y="69"/>
                  <a:pt x="42461" y="20"/>
                </a:cubicBezTo>
                <a:cubicBezTo>
                  <a:pt x="41879" y="7"/>
                  <a:pt x="41299" y="0"/>
                  <a:pt x="40719" y="0"/>
                </a:cubicBezTo>
                <a:close/>
              </a:path>
            </a:pathLst>
          </a:custGeom>
          <a:solidFill>
            <a:srgbClr val="99D46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34" name="Google Shape;1334;p51"/>
          <p:cNvGrpSpPr/>
          <p:nvPr/>
        </p:nvGrpSpPr>
        <p:grpSpPr>
          <a:xfrm>
            <a:off x="137450" y="6118346"/>
            <a:ext cx="11970264" cy="661942"/>
            <a:chOff x="103087" y="4588759"/>
            <a:chExt cx="8977698" cy="496457"/>
          </a:xfrm>
        </p:grpSpPr>
        <p:sp>
          <p:nvSpPr>
            <p:cNvPr id="1335" name="Google Shape;1335;p51"/>
            <p:cNvSpPr/>
            <p:nvPr/>
          </p:nvSpPr>
          <p:spPr>
            <a:xfrm>
              <a:off x="555409" y="4603868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36" name="Google Shape;1336;p51"/>
            <p:cNvGrpSpPr/>
            <p:nvPr/>
          </p:nvGrpSpPr>
          <p:grpSpPr>
            <a:xfrm>
              <a:off x="103087" y="4641588"/>
              <a:ext cx="142922" cy="130526"/>
              <a:chOff x="178100" y="3904645"/>
              <a:chExt cx="142922" cy="130526"/>
            </a:xfrm>
          </p:grpSpPr>
          <p:sp>
            <p:nvSpPr>
              <p:cNvPr id="1337" name="Google Shape;1337;p51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8" name="Google Shape;1338;p51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9" name="Google Shape;1339;p51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40" name="Google Shape;1340;p51"/>
            <p:cNvGrpSpPr/>
            <p:nvPr/>
          </p:nvGrpSpPr>
          <p:grpSpPr>
            <a:xfrm>
              <a:off x="779951" y="4682022"/>
              <a:ext cx="88313" cy="132981"/>
              <a:chOff x="712664" y="4070529"/>
              <a:chExt cx="88313" cy="132981"/>
            </a:xfrm>
          </p:grpSpPr>
          <p:sp>
            <p:nvSpPr>
              <p:cNvPr id="1341" name="Google Shape;1341;p51"/>
              <p:cNvSpPr/>
              <p:nvPr/>
            </p:nvSpPr>
            <p:spPr>
              <a:xfrm>
                <a:off x="712664" y="40826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2" name="Google Shape;1342;p51"/>
              <p:cNvSpPr/>
              <p:nvPr/>
            </p:nvSpPr>
            <p:spPr>
              <a:xfrm>
                <a:off x="767617" y="40705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43" name="Google Shape;1343;p51"/>
            <p:cNvGrpSpPr/>
            <p:nvPr/>
          </p:nvGrpSpPr>
          <p:grpSpPr>
            <a:xfrm>
              <a:off x="432325" y="4835818"/>
              <a:ext cx="148749" cy="138123"/>
              <a:chOff x="417563" y="4145250"/>
              <a:chExt cx="148749" cy="138123"/>
            </a:xfrm>
          </p:grpSpPr>
          <p:sp>
            <p:nvSpPr>
              <p:cNvPr id="1344" name="Google Shape;1344;p51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5" name="Google Shape;1345;p51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6" name="Google Shape;1346;p51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347" name="Google Shape;1347;p51"/>
            <p:cNvSpPr/>
            <p:nvPr/>
          </p:nvSpPr>
          <p:spPr>
            <a:xfrm>
              <a:off x="1206009" y="49647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48" name="Google Shape;1348;p51"/>
            <p:cNvGrpSpPr/>
            <p:nvPr/>
          </p:nvGrpSpPr>
          <p:grpSpPr>
            <a:xfrm>
              <a:off x="834763" y="4933213"/>
              <a:ext cx="142922" cy="130526"/>
              <a:chOff x="178100" y="3904645"/>
              <a:chExt cx="142922" cy="130526"/>
            </a:xfrm>
          </p:grpSpPr>
          <p:sp>
            <p:nvSpPr>
              <p:cNvPr id="1349" name="Google Shape;1349;p51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0" name="Google Shape;1350;p51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1" name="Google Shape;1351;p51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52" name="Google Shape;1352;p51"/>
            <p:cNvGrpSpPr/>
            <p:nvPr/>
          </p:nvGrpSpPr>
          <p:grpSpPr>
            <a:xfrm>
              <a:off x="5901800" y="4851518"/>
              <a:ext cx="148749" cy="138123"/>
              <a:chOff x="417563" y="4145250"/>
              <a:chExt cx="148749" cy="138123"/>
            </a:xfrm>
          </p:grpSpPr>
          <p:sp>
            <p:nvSpPr>
              <p:cNvPr id="1353" name="Google Shape;1353;p51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4" name="Google Shape;1354;p51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5" name="Google Shape;1355;p51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356" name="Google Shape;1356;p51"/>
            <p:cNvSpPr/>
            <p:nvPr/>
          </p:nvSpPr>
          <p:spPr>
            <a:xfrm>
              <a:off x="3194946" y="486920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57" name="Google Shape;1357;p51"/>
            <p:cNvGrpSpPr/>
            <p:nvPr/>
          </p:nvGrpSpPr>
          <p:grpSpPr>
            <a:xfrm>
              <a:off x="1088463" y="4638600"/>
              <a:ext cx="142922" cy="130526"/>
              <a:chOff x="178100" y="3904645"/>
              <a:chExt cx="142922" cy="130526"/>
            </a:xfrm>
          </p:grpSpPr>
          <p:sp>
            <p:nvSpPr>
              <p:cNvPr id="1358" name="Google Shape;1358;p51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9" name="Google Shape;1359;p51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0" name="Google Shape;1360;p51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61" name="Google Shape;1361;p51"/>
            <p:cNvGrpSpPr/>
            <p:nvPr/>
          </p:nvGrpSpPr>
          <p:grpSpPr>
            <a:xfrm>
              <a:off x="1631214" y="4654247"/>
              <a:ext cx="88313" cy="132981"/>
              <a:chOff x="712664" y="3994329"/>
              <a:chExt cx="88313" cy="132981"/>
            </a:xfrm>
          </p:grpSpPr>
          <p:sp>
            <p:nvSpPr>
              <p:cNvPr id="1362" name="Google Shape;1362;p51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3" name="Google Shape;1363;p51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64" name="Google Shape;1364;p51"/>
            <p:cNvGrpSpPr/>
            <p:nvPr/>
          </p:nvGrpSpPr>
          <p:grpSpPr>
            <a:xfrm>
              <a:off x="1430650" y="4814993"/>
              <a:ext cx="148749" cy="138123"/>
              <a:chOff x="417563" y="4145250"/>
              <a:chExt cx="148749" cy="138123"/>
            </a:xfrm>
          </p:grpSpPr>
          <p:sp>
            <p:nvSpPr>
              <p:cNvPr id="1365" name="Google Shape;1365;p51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6" name="Google Shape;1366;p51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7" name="Google Shape;1367;p51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68" name="Google Shape;1368;p51"/>
            <p:cNvGrpSpPr/>
            <p:nvPr/>
          </p:nvGrpSpPr>
          <p:grpSpPr>
            <a:xfrm>
              <a:off x="2621688" y="4908138"/>
              <a:ext cx="142922" cy="130526"/>
              <a:chOff x="178100" y="3904645"/>
              <a:chExt cx="142922" cy="130526"/>
            </a:xfrm>
          </p:grpSpPr>
          <p:sp>
            <p:nvSpPr>
              <p:cNvPr id="1369" name="Google Shape;1369;p51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0" name="Google Shape;1370;p51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1" name="Google Shape;1371;p51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72" name="Google Shape;1372;p51"/>
            <p:cNvGrpSpPr/>
            <p:nvPr/>
          </p:nvGrpSpPr>
          <p:grpSpPr>
            <a:xfrm>
              <a:off x="4349951" y="4706647"/>
              <a:ext cx="88313" cy="132981"/>
              <a:chOff x="712664" y="3994329"/>
              <a:chExt cx="88313" cy="132981"/>
            </a:xfrm>
          </p:grpSpPr>
          <p:sp>
            <p:nvSpPr>
              <p:cNvPr id="1373" name="Google Shape;1373;p51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4" name="Google Shape;1374;p51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375" name="Google Shape;1375;p51"/>
            <p:cNvSpPr/>
            <p:nvPr/>
          </p:nvSpPr>
          <p:spPr>
            <a:xfrm>
              <a:off x="2301421" y="469713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76" name="Google Shape;1376;p51"/>
            <p:cNvGrpSpPr/>
            <p:nvPr/>
          </p:nvGrpSpPr>
          <p:grpSpPr>
            <a:xfrm>
              <a:off x="1927025" y="4603875"/>
              <a:ext cx="142922" cy="130526"/>
              <a:chOff x="178100" y="3904645"/>
              <a:chExt cx="142922" cy="130526"/>
            </a:xfrm>
          </p:grpSpPr>
          <p:sp>
            <p:nvSpPr>
              <p:cNvPr id="1377" name="Google Shape;1377;p51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8" name="Google Shape;1378;p51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9" name="Google Shape;1379;p51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80" name="Google Shape;1380;p51"/>
            <p:cNvGrpSpPr/>
            <p:nvPr/>
          </p:nvGrpSpPr>
          <p:grpSpPr>
            <a:xfrm>
              <a:off x="2464539" y="4706647"/>
              <a:ext cx="88313" cy="132981"/>
              <a:chOff x="712664" y="3994329"/>
              <a:chExt cx="88313" cy="132981"/>
            </a:xfrm>
          </p:grpSpPr>
          <p:sp>
            <p:nvSpPr>
              <p:cNvPr id="1381" name="Google Shape;1381;p51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2" name="Google Shape;1382;p51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83" name="Google Shape;1383;p51"/>
            <p:cNvGrpSpPr/>
            <p:nvPr/>
          </p:nvGrpSpPr>
          <p:grpSpPr>
            <a:xfrm>
              <a:off x="1995663" y="4835818"/>
              <a:ext cx="148749" cy="138123"/>
              <a:chOff x="417563" y="4145250"/>
              <a:chExt cx="148749" cy="138123"/>
            </a:xfrm>
          </p:grpSpPr>
          <p:sp>
            <p:nvSpPr>
              <p:cNvPr id="1384" name="Google Shape;1384;p51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5" name="Google Shape;1385;p51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6" name="Google Shape;1386;p51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87" name="Google Shape;1387;p51"/>
            <p:cNvGrpSpPr/>
            <p:nvPr/>
          </p:nvGrpSpPr>
          <p:grpSpPr>
            <a:xfrm>
              <a:off x="1735864" y="4896184"/>
              <a:ext cx="88313" cy="132981"/>
              <a:chOff x="712664" y="3994329"/>
              <a:chExt cx="88313" cy="132981"/>
            </a:xfrm>
          </p:grpSpPr>
          <p:sp>
            <p:nvSpPr>
              <p:cNvPr id="1388" name="Google Shape;1388;p51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9" name="Google Shape;1389;p51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90" name="Google Shape;1390;p51"/>
            <p:cNvGrpSpPr/>
            <p:nvPr/>
          </p:nvGrpSpPr>
          <p:grpSpPr>
            <a:xfrm>
              <a:off x="140200" y="4947093"/>
              <a:ext cx="148749" cy="138123"/>
              <a:chOff x="417563" y="4145250"/>
              <a:chExt cx="148749" cy="138123"/>
            </a:xfrm>
          </p:grpSpPr>
          <p:sp>
            <p:nvSpPr>
              <p:cNvPr id="1391" name="Google Shape;1391;p51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2" name="Google Shape;1392;p51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3" name="Google Shape;1393;p51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394" name="Google Shape;1394;p51"/>
            <p:cNvSpPr/>
            <p:nvPr/>
          </p:nvSpPr>
          <p:spPr>
            <a:xfrm flipH="1">
              <a:off x="8573276" y="46554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95" name="Google Shape;1395;p51"/>
            <p:cNvGrpSpPr/>
            <p:nvPr/>
          </p:nvGrpSpPr>
          <p:grpSpPr>
            <a:xfrm flipH="1">
              <a:off x="8761576" y="4655463"/>
              <a:ext cx="142922" cy="130526"/>
              <a:chOff x="178100" y="3904645"/>
              <a:chExt cx="142922" cy="130526"/>
            </a:xfrm>
          </p:grpSpPr>
          <p:sp>
            <p:nvSpPr>
              <p:cNvPr id="1396" name="Google Shape;1396;p51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7" name="Google Shape;1397;p51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8" name="Google Shape;1398;p51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99" name="Google Shape;1399;p51"/>
            <p:cNvGrpSpPr/>
            <p:nvPr/>
          </p:nvGrpSpPr>
          <p:grpSpPr>
            <a:xfrm flipH="1">
              <a:off x="8309559" y="4588759"/>
              <a:ext cx="88313" cy="132981"/>
              <a:chOff x="712664" y="3994329"/>
              <a:chExt cx="88313" cy="132981"/>
            </a:xfrm>
          </p:grpSpPr>
          <p:sp>
            <p:nvSpPr>
              <p:cNvPr id="1400" name="Google Shape;1400;p51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1" name="Google Shape;1401;p51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02" name="Google Shape;1402;p51"/>
            <p:cNvGrpSpPr/>
            <p:nvPr/>
          </p:nvGrpSpPr>
          <p:grpSpPr>
            <a:xfrm flipH="1">
              <a:off x="8475836" y="4893605"/>
              <a:ext cx="148749" cy="138123"/>
              <a:chOff x="417563" y="4145250"/>
              <a:chExt cx="148749" cy="138123"/>
            </a:xfrm>
          </p:grpSpPr>
          <p:sp>
            <p:nvSpPr>
              <p:cNvPr id="1403" name="Google Shape;1403;p51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4" name="Google Shape;1404;p51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5" name="Google Shape;1405;p51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406" name="Google Shape;1406;p51"/>
            <p:cNvSpPr/>
            <p:nvPr/>
          </p:nvSpPr>
          <p:spPr>
            <a:xfrm flipH="1">
              <a:off x="7858763" y="494710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7" name="Google Shape;1407;p51"/>
            <p:cNvSpPr/>
            <p:nvPr/>
          </p:nvSpPr>
          <p:spPr>
            <a:xfrm flipH="1">
              <a:off x="7690888" y="46524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408" name="Google Shape;1408;p51"/>
            <p:cNvGrpSpPr/>
            <p:nvPr/>
          </p:nvGrpSpPr>
          <p:grpSpPr>
            <a:xfrm flipH="1">
              <a:off x="8078789" y="4799888"/>
              <a:ext cx="142922" cy="130526"/>
              <a:chOff x="178100" y="3904645"/>
              <a:chExt cx="142922" cy="130526"/>
            </a:xfrm>
          </p:grpSpPr>
          <p:sp>
            <p:nvSpPr>
              <p:cNvPr id="1409" name="Google Shape;1409;p51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0" name="Google Shape;1410;p51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1" name="Google Shape;1411;p51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12" name="Google Shape;1412;p51"/>
            <p:cNvGrpSpPr/>
            <p:nvPr/>
          </p:nvGrpSpPr>
          <p:grpSpPr>
            <a:xfrm flipH="1">
              <a:off x="7317309" y="4602647"/>
              <a:ext cx="88313" cy="132981"/>
              <a:chOff x="712664" y="3994329"/>
              <a:chExt cx="88313" cy="132981"/>
            </a:xfrm>
          </p:grpSpPr>
          <p:sp>
            <p:nvSpPr>
              <p:cNvPr id="1413" name="Google Shape;1413;p51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4" name="Google Shape;1414;p51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15" name="Google Shape;1415;p51"/>
            <p:cNvGrpSpPr/>
            <p:nvPr/>
          </p:nvGrpSpPr>
          <p:grpSpPr>
            <a:xfrm flipH="1">
              <a:off x="7434236" y="4851518"/>
              <a:ext cx="148749" cy="138123"/>
              <a:chOff x="417563" y="4145250"/>
              <a:chExt cx="148749" cy="138123"/>
            </a:xfrm>
          </p:grpSpPr>
          <p:sp>
            <p:nvSpPr>
              <p:cNvPr id="1416" name="Google Shape;1416;p51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7" name="Google Shape;1417;p51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8" name="Google Shape;1418;p51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419" name="Google Shape;1419;p51"/>
            <p:cNvSpPr/>
            <p:nvPr/>
          </p:nvSpPr>
          <p:spPr>
            <a:xfrm flipH="1">
              <a:off x="6268101" y="4911293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420" name="Google Shape;1420;p51"/>
            <p:cNvGrpSpPr/>
            <p:nvPr/>
          </p:nvGrpSpPr>
          <p:grpSpPr>
            <a:xfrm flipH="1">
              <a:off x="5467046" y="4869472"/>
              <a:ext cx="88313" cy="132981"/>
              <a:chOff x="712664" y="3994329"/>
              <a:chExt cx="88313" cy="132981"/>
            </a:xfrm>
          </p:grpSpPr>
          <p:sp>
            <p:nvSpPr>
              <p:cNvPr id="1421" name="Google Shape;1421;p51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2" name="Google Shape;1422;p51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423" name="Google Shape;1423;p51"/>
            <p:cNvSpPr/>
            <p:nvPr/>
          </p:nvSpPr>
          <p:spPr>
            <a:xfrm flipH="1">
              <a:off x="6834713" y="461775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424" name="Google Shape;1424;p51"/>
            <p:cNvGrpSpPr/>
            <p:nvPr/>
          </p:nvGrpSpPr>
          <p:grpSpPr>
            <a:xfrm flipH="1">
              <a:off x="7047314" y="4735613"/>
              <a:ext cx="142922" cy="130526"/>
              <a:chOff x="178100" y="3904645"/>
              <a:chExt cx="142922" cy="130526"/>
            </a:xfrm>
          </p:grpSpPr>
          <p:sp>
            <p:nvSpPr>
              <p:cNvPr id="1425" name="Google Shape;1425;p51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6" name="Google Shape;1426;p51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7" name="Google Shape;1427;p51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28" name="Google Shape;1428;p51"/>
            <p:cNvGrpSpPr/>
            <p:nvPr/>
          </p:nvGrpSpPr>
          <p:grpSpPr>
            <a:xfrm flipH="1">
              <a:off x="6533859" y="4689922"/>
              <a:ext cx="88313" cy="132981"/>
              <a:chOff x="712664" y="3994329"/>
              <a:chExt cx="88313" cy="132981"/>
            </a:xfrm>
          </p:grpSpPr>
          <p:sp>
            <p:nvSpPr>
              <p:cNvPr id="1429" name="Google Shape;1429;p51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0" name="Google Shape;1430;p51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31" name="Google Shape;1431;p51"/>
            <p:cNvGrpSpPr/>
            <p:nvPr/>
          </p:nvGrpSpPr>
          <p:grpSpPr>
            <a:xfrm flipH="1">
              <a:off x="6789661" y="4866893"/>
              <a:ext cx="148749" cy="138123"/>
              <a:chOff x="417563" y="4145250"/>
              <a:chExt cx="148749" cy="138123"/>
            </a:xfrm>
          </p:grpSpPr>
          <p:sp>
            <p:nvSpPr>
              <p:cNvPr id="1432" name="Google Shape;1432;p51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3" name="Google Shape;1433;p51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4" name="Google Shape;1434;p51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435" name="Google Shape;1435;p51"/>
            <p:cNvSpPr/>
            <p:nvPr/>
          </p:nvSpPr>
          <p:spPr>
            <a:xfrm flipH="1">
              <a:off x="4278663" y="492203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436" name="Google Shape;1436;p51"/>
            <p:cNvGrpSpPr/>
            <p:nvPr/>
          </p:nvGrpSpPr>
          <p:grpSpPr>
            <a:xfrm flipH="1">
              <a:off x="8932036" y="4851518"/>
              <a:ext cx="148749" cy="138123"/>
              <a:chOff x="417563" y="4145250"/>
              <a:chExt cx="148749" cy="138123"/>
            </a:xfrm>
          </p:grpSpPr>
          <p:sp>
            <p:nvSpPr>
              <p:cNvPr id="1437" name="Google Shape;1437;p51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8" name="Google Shape;1438;p51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9" name="Google Shape;1439;p51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40" name="Google Shape;1440;p51"/>
            <p:cNvGrpSpPr/>
            <p:nvPr/>
          </p:nvGrpSpPr>
          <p:grpSpPr>
            <a:xfrm flipH="1">
              <a:off x="3504876" y="4870688"/>
              <a:ext cx="142922" cy="130526"/>
              <a:chOff x="178100" y="3904645"/>
              <a:chExt cx="142922" cy="130526"/>
            </a:xfrm>
          </p:grpSpPr>
          <p:sp>
            <p:nvSpPr>
              <p:cNvPr id="1441" name="Google Shape;1441;p51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2" name="Google Shape;1442;p51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3" name="Google Shape;1443;p51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44" name="Google Shape;1444;p51"/>
            <p:cNvGrpSpPr/>
            <p:nvPr/>
          </p:nvGrpSpPr>
          <p:grpSpPr>
            <a:xfrm flipH="1">
              <a:off x="4736159" y="4869472"/>
              <a:ext cx="88313" cy="132981"/>
              <a:chOff x="712664" y="3994329"/>
              <a:chExt cx="88313" cy="132981"/>
            </a:xfrm>
          </p:grpSpPr>
          <p:sp>
            <p:nvSpPr>
              <p:cNvPr id="1445" name="Google Shape;1445;p51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6" name="Google Shape;1446;p51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47" name="Google Shape;1447;p51"/>
            <p:cNvGrpSpPr/>
            <p:nvPr/>
          </p:nvGrpSpPr>
          <p:grpSpPr>
            <a:xfrm flipH="1">
              <a:off x="3950664" y="4855325"/>
              <a:ext cx="142922" cy="130526"/>
              <a:chOff x="178100" y="3904645"/>
              <a:chExt cx="142922" cy="130526"/>
            </a:xfrm>
          </p:grpSpPr>
          <p:sp>
            <p:nvSpPr>
              <p:cNvPr id="1448" name="Google Shape;1448;p51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9" name="Google Shape;1449;p51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0" name="Google Shape;1450;p51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51" name="Google Shape;1451;p51"/>
            <p:cNvGrpSpPr/>
            <p:nvPr/>
          </p:nvGrpSpPr>
          <p:grpSpPr>
            <a:xfrm flipH="1">
              <a:off x="2932009" y="4854097"/>
              <a:ext cx="88313" cy="132981"/>
              <a:chOff x="712664" y="3994329"/>
              <a:chExt cx="88313" cy="132981"/>
            </a:xfrm>
          </p:grpSpPr>
          <p:sp>
            <p:nvSpPr>
              <p:cNvPr id="1452" name="Google Shape;1452;p51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3" name="Google Shape;1453;p51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54" name="Google Shape;1454;p51"/>
            <p:cNvGrpSpPr/>
            <p:nvPr/>
          </p:nvGrpSpPr>
          <p:grpSpPr>
            <a:xfrm flipH="1">
              <a:off x="5023923" y="4866905"/>
              <a:ext cx="148749" cy="138123"/>
              <a:chOff x="417563" y="4145250"/>
              <a:chExt cx="148749" cy="138123"/>
            </a:xfrm>
          </p:grpSpPr>
          <p:sp>
            <p:nvSpPr>
              <p:cNvPr id="1455" name="Google Shape;1455;p51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6" name="Google Shape;1456;p51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7" name="Google Shape;1457;p51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58" name="Google Shape;1458;p51"/>
            <p:cNvGrpSpPr/>
            <p:nvPr/>
          </p:nvGrpSpPr>
          <p:grpSpPr>
            <a:xfrm flipH="1">
              <a:off x="7857534" y="4654247"/>
              <a:ext cx="88313" cy="132981"/>
              <a:chOff x="712664" y="3994329"/>
              <a:chExt cx="88313" cy="132981"/>
            </a:xfrm>
          </p:grpSpPr>
          <p:sp>
            <p:nvSpPr>
              <p:cNvPr id="1459" name="Google Shape;1459;p51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0" name="Google Shape;1460;p51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61" name="Google Shape;1461;p51"/>
            <p:cNvGrpSpPr/>
            <p:nvPr/>
          </p:nvGrpSpPr>
          <p:grpSpPr>
            <a:xfrm>
              <a:off x="2916488" y="4589988"/>
              <a:ext cx="142922" cy="130526"/>
              <a:chOff x="178100" y="3904645"/>
              <a:chExt cx="142922" cy="130526"/>
            </a:xfrm>
          </p:grpSpPr>
          <p:sp>
            <p:nvSpPr>
              <p:cNvPr id="1462" name="Google Shape;1462;p51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3" name="Google Shape;1463;p51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4" name="Google Shape;1464;p51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65" name="Google Shape;1465;p51"/>
            <p:cNvGrpSpPr/>
            <p:nvPr/>
          </p:nvGrpSpPr>
          <p:grpSpPr>
            <a:xfrm flipH="1">
              <a:off x="3339346" y="4654247"/>
              <a:ext cx="88313" cy="132981"/>
              <a:chOff x="712664" y="3994329"/>
              <a:chExt cx="88313" cy="132981"/>
            </a:xfrm>
          </p:grpSpPr>
          <p:sp>
            <p:nvSpPr>
              <p:cNvPr id="1466" name="Google Shape;1466;p51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7" name="Google Shape;1467;p51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468" name="Google Shape;1468;p51"/>
            <p:cNvSpPr/>
            <p:nvPr/>
          </p:nvSpPr>
          <p:spPr>
            <a:xfrm>
              <a:off x="3576059" y="461775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469" name="Google Shape;1469;p51"/>
            <p:cNvGrpSpPr/>
            <p:nvPr/>
          </p:nvGrpSpPr>
          <p:grpSpPr>
            <a:xfrm>
              <a:off x="4632438" y="4603875"/>
              <a:ext cx="142922" cy="130526"/>
              <a:chOff x="178100" y="3904645"/>
              <a:chExt cx="142922" cy="130526"/>
            </a:xfrm>
          </p:grpSpPr>
          <p:sp>
            <p:nvSpPr>
              <p:cNvPr id="1470" name="Google Shape;1470;p51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1" name="Google Shape;1471;p51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2" name="Google Shape;1472;p51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73" name="Google Shape;1473;p51"/>
            <p:cNvGrpSpPr/>
            <p:nvPr/>
          </p:nvGrpSpPr>
          <p:grpSpPr>
            <a:xfrm>
              <a:off x="6178388" y="4603875"/>
              <a:ext cx="142922" cy="130526"/>
              <a:chOff x="178100" y="3904645"/>
              <a:chExt cx="142922" cy="130526"/>
            </a:xfrm>
          </p:grpSpPr>
          <p:sp>
            <p:nvSpPr>
              <p:cNvPr id="1474" name="Google Shape;1474;p51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5" name="Google Shape;1475;p51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6" name="Google Shape;1476;p51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77" name="Google Shape;1477;p51"/>
            <p:cNvGrpSpPr/>
            <p:nvPr/>
          </p:nvGrpSpPr>
          <p:grpSpPr>
            <a:xfrm>
              <a:off x="5250150" y="4638600"/>
              <a:ext cx="142922" cy="130526"/>
              <a:chOff x="178100" y="3904645"/>
              <a:chExt cx="142922" cy="130526"/>
            </a:xfrm>
          </p:grpSpPr>
          <p:sp>
            <p:nvSpPr>
              <p:cNvPr id="1478" name="Google Shape;1478;p51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9" name="Google Shape;1479;p51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0" name="Google Shape;1480;p51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81" name="Google Shape;1481;p51"/>
            <p:cNvGrpSpPr/>
            <p:nvPr/>
          </p:nvGrpSpPr>
          <p:grpSpPr>
            <a:xfrm flipH="1">
              <a:off x="3748221" y="4689922"/>
              <a:ext cx="88313" cy="132981"/>
              <a:chOff x="712664" y="3994329"/>
              <a:chExt cx="88313" cy="132981"/>
            </a:xfrm>
          </p:grpSpPr>
          <p:sp>
            <p:nvSpPr>
              <p:cNvPr id="1482" name="Google Shape;1482;p51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3" name="Google Shape;1483;p51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84" name="Google Shape;1484;p51"/>
            <p:cNvGrpSpPr/>
            <p:nvPr/>
          </p:nvGrpSpPr>
          <p:grpSpPr>
            <a:xfrm flipH="1">
              <a:off x="5698684" y="4628872"/>
              <a:ext cx="88313" cy="132981"/>
              <a:chOff x="712664" y="3994329"/>
              <a:chExt cx="88313" cy="132981"/>
            </a:xfrm>
          </p:grpSpPr>
          <p:sp>
            <p:nvSpPr>
              <p:cNvPr id="1485" name="Google Shape;1485;p51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6" name="Google Shape;1486;p51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487" name="Google Shape;1487;p51"/>
            <p:cNvSpPr/>
            <p:nvPr/>
          </p:nvSpPr>
          <p:spPr>
            <a:xfrm flipH="1">
              <a:off x="4996151" y="46439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8" name="Google Shape;1488;p51"/>
            <p:cNvSpPr/>
            <p:nvPr/>
          </p:nvSpPr>
          <p:spPr>
            <a:xfrm flipH="1">
              <a:off x="4154313" y="46439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89" name="Google Shape;1489;p51"/>
          <p:cNvSpPr txBox="1">
            <a:spLocks noGrp="1"/>
          </p:cNvSpPr>
          <p:nvPr>
            <p:ph type="subTitle" idx="1"/>
          </p:nvPr>
        </p:nvSpPr>
        <p:spPr>
          <a:xfrm>
            <a:off x="960035" y="2071567"/>
            <a:ext cx="4834400" cy="30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0" name="Google Shape;1490;p51"/>
          <p:cNvSpPr txBox="1">
            <a:spLocks noGrp="1"/>
          </p:cNvSpPr>
          <p:nvPr>
            <p:ph type="subTitle" idx="2"/>
          </p:nvPr>
        </p:nvSpPr>
        <p:spPr>
          <a:xfrm>
            <a:off x="6397604" y="2071567"/>
            <a:ext cx="4834400" cy="30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1" name="Google Shape;1491;p51"/>
          <p:cNvSpPr txBox="1">
            <a:spLocks noGrp="1"/>
          </p:cNvSpPr>
          <p:nvPr>
            <p:ph type="title"/>
          </p:nvPr>
        </p:nvSpPr>
        <p:spPr>
          <a:xfrm>
            <a:off x="960000" y="487680"/>
            <a:ext cx="10272000" cy="8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1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3" name="Google Shape;1493;p52"/>
          <p:cNvSpPr/>
          <p:nvPr/>
        </p:nvSpPr>
        <p:spPr>
          <a:xfrm>
            <a:off x="0" y="377135"/>
            <a:ext cx="12192032" cy="1778056"/>
          </a:xfrm>
          <a:custGeom>
            <a:avLst/>
            <a:gdLst/>
            <a:ahLst/>
            <a:cxnLst/>
            <a:rect l="l" t="t" r="r" b="b"/>
            <a:pathLst>
              <a:path w="108932" h="14048" extrusionOk="0">
                <a:moveTo>
                  <a:pt x="80728" y="1"/>
                </a:moveTo>
                <a:cubicBezTo>
                  <a:pt x="80331" y="1"/>
                  <a:pt x="79935" y="4"/>
                  <a:pt x="79537" y="10"/>
                </a:cubicBezTo>
                <a:cubicBezTo>
                  <a:pt x="75180" y="77"/>
                  <a:pt x="70825" y="482"/>
                  <a:pt x="66618" y="1109"/>
                </a:cubicBezTo>
                <a:cubicBezTo>
                  <a:pt x="59747" y="2130"/>
                  <a:pt x="52880" y="3876"/>
                  <a:pt x="45692" y="3876"/>
                </a:cubicBezTo>
                <a:cubicBezTo>
                  <a:pt x="44695" y="3876"/>
                  <a:pt x="43691" y="3842"/>
                  <a:pt x="42680" y="3768"/>
                </a:cubicBezTo>
                <a:cubicBezTo>
                  <a:pt x="34944" y="3203"/>
                  <a:pt x="27985" y="934"/>
                  <a:pt x="20231" y="409"/>
                </a:cubicBezTo>
                <a:cubicBezTo>
                  <a:pt x="17945" y="255"/>
                  <a:pt x="15639" y="183"/>
                  <a:pt x="13328" y="183"/>
                </a:cubicBezTo>
                <a:cubicBezTo>
                  <a:pt x="8868" y="183"/>
                  <a:pt x="4389" y="451"/>
                  <a:pt x="1" y="911"/>
                </a:cubicBezTo>
                <a:lnTo>
                  <a:pt x="1" y="11965"/>
                </a:lnTo>
                <a:cubicBezTo>
                  <a:pt x="693" y="12163"/>
                  <a:pt x="1356" y="12396"/>
                  <a:pt x="2035" y="12608"/>
                </a:cubicBezTo>
                <a:cubicBezTo>
                  <a:pt x="3039" y="12921"/>
                  <a:pt x="4108" y="13106"/>
                  <a:pt x="5223" y="13255"/>
                </a:cubicBezTo>
                <a:cubicBezTo>
                  <a:pt x="7490" y="13555"/>
                  <a:pt x="9843" y="13699"/>
                  <a:pt x="12156" y="13848"/>
                </a:cubicBezTo>
                <a:cubicBezTo>
                  <a:pt x="14148" y="13976"/>
                  <a:pt x="16147" y="14047"/>
                  <a:pt x="18145" y="14047"/>
                </a:cubicBezTo>
                <a:cubicBezTo>
                  <a:pt x="20586" y="14047"/>
                  <a:pt x="23025" y="13941"/>
                  <a:pt x="25446" y="13707"/>
                </a:cubicBezTo>
                <a:cubicBezTo>
                  <a:pt x="29573" y="13306"/>
                  <a:pt x="33545" y="12458"/>
                  <a:pt x="37522" y="11746"/>
                </a:cubicBezTo>
                <a:cubicBezTo>
                  <a:pt x="41371" y="11057"/>
                  <a:pt x="45309" y="10436"/>
                  <a:pt x="49363" y="10306"/>
                </a:cubicBezTo>
                <a:cubicBezTo>
                  <a:pt x="49833" y="10291"/>
                  <a:pt x="50301" y="10284"/>
                  <a:pt x="50769" y="10284"/>
                </a:cubicBezTo>
                <a:cubicBezTo>
                  <a:pt x="54590" y="10284"/>
                  <a:pt x="58329" y="10766"/>
                  <a:pt x="61990" y="11370"/>
                </a:cubicBezTo>
                <a:cubicBezTo>
                  <a:pt x="64106" y="11720"/>
                  <a:pt x="66202" y="12105"/>
                  <a:pt x="68318" y="12455"/>
                </a:cubicBezTo>
                <a:cubicBezTo>
                  <a:pt x="70446" y="12804"/>
                  <a:pt x="72542" y="13102"/>
                  <a:pt x="74773" y="13131"/>
                </a:cubicBezTo>
                <a:cubicBezTo>
                  <a:pt x="74938" y="13133"/>
                  <a:pt x="75102" y="13134"/>
                  <a:pt x="75266" y="13134"/>
                </a:cubicBezTo>
                <a:cubicBezTo>
                  <a:pt x="79336" y="13134"/>
                  <a:pt x="83318" y="12504"/>
                  <a:pt x="87187" y="11856"/>
                </a:cubicBezTo>
                <a:cubicBezTo>
                  <a:pt x="89161" y="11523"/>
                  <a:pt x="91131" y="11175"/>
                  <a:pt x="93128" y="10884"/>
                </a:cubicBezTo>
                <a:cubicBezTo>
                  <a:pt x="94703" y="10655"/>
                  <a:pt x="96304" y="10493"/>
                  <a:pt x="97895" y="10303"/>
                </a:cubicBezTo>
                <a:cubicBezTo>
                  <a:pt x="100734" y="9967"/>
                  <a:pt x="103595" y="9619"/>
                  <a:pt x="106505" y="9556"/>
                </a:cubicBezTo>
                <a:cubicBezTo>
                  <a:pt x="106791" y="9550"/>
                  <a:pt x="107084" y="9546"/>
                  <a:pt x="107382" y="9546"/>
                </a:cubicBezTo>
                <a:cubicBezTo>
                  <a:pt x="107891" y="9546"/>
                  <a:pt x="108413" y="9557"/>
                  <a:pt x="108932" y="9586"/>
                </a:cubicBezTo>
                <a:lnTo>
                  <a:pt x="108932" y="2594"/>
                </a:lnTo>
                <a:cubicBezTo>
                  <a:pt x="103344" y="2458"/>
                  <a:pt x="97739" y="1482"/>
                  <a:pt x="92390" y="788"/>
                </a:cubicBezTo>
                <a:cubicBezTo>
                  <a:pt x="88561" y="292"/>
                  <a:pt x="84658" y="1"/>
                  <a:pt x="80728" y="1"/>
                </a:cubicBezTo>
                <a:close/>
              </a:path>
            </a:pathLst>
          </a:custGeom>
          <a:solidFill>
            <a:srgbClr val="FFFFFF">
              <a:alpha val="11764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4" name="Google Shape;1494;p52"/>
          <p:cNvSpPr/>
          <p:nvPr/>
        </p:nvSpPr>
        <p:spPr>
          <a:xfrm>
            <a:off x="0" y="2952383"/>
            <a:ext cx="12191920" cy="3905571"/>
          </a:xfrm>
          <a:custGeom>
            <a:avLst/>
            <a:gdLst/>
            <a:ahLst/>
            <a:cxnLst/>
            <a:rect l="l" t="t" r="r" b="b"/>
            <a:pathLst>
              <a:path w="108931" h="30857" extrusionOk="0">
                <a:moveTo>
                  <a:pt x="82499" y="1"/>
                </a:moveTo>
                <a:cubicBezTo>
                  <a:pt x="81172" y="1"/>
                  <a:pt x="79839" y="32"/>
                  <a:pt x="78497" y="104"/>
                </a:cubicBezTo>
                <a:cubicBezTo>
                  <a:pt x="74034" y="343"/>
                  <a:pt x="69646" y="895"/>
                  <a:pt x="65316" y="1531"/>
                </a:cubicBezTo>
                <a:cubicBezTo>
                  <a:pt x="56889" y="2768"/>
                  <a:pt x="48502" y="4367"/>
                  <a:pt x="39737" y="4645"/>
                </a:cubicBezTo>
                <a:cubicBezTo>
                  <a:pt x="38892" y="4672"/>
                  <a:pt x="38045" y="4687"/>
                  <a:pt x="37198" y="4687"/>
                </a:cubicBezTo>
                <a:cubicBezTo>
                  <a:pt x="35874" y="4687"/>
                  <a:pt x="34549" y="4652"/>
                  <a:pt x="33230" y="4578"/>
                </a:cubicBezTo>
                <a:cubicBezTo>
                  <a:pt x="30848" y="4446"/>
                  <a:pt x="28505" y="4157"/>
                  <a:pt x="26160" y="3899"/>
                </a:cubicBezTo>
                <a:cubicBezTo>
                  <a:pt x="21022" y="3331"/>
                  <a:pt x="15854" y="2758"/>
                  <a:pt x="10608" y="2649"/>
                </a:cubicBezTo>
                <a:cubicBezTo>
                  <a:pt x="10143" y="2639"/>
                  <a:pt x="9680" y="2634"/>
                  <a:pt x="9220" y="2634"/>
                </a:cubicBezTo>
                <a:cubicBezTo>
                  <a:pt x="6066" y="2634"/>
                  <a:pt x="3022" y="2868"/>
                  <a:pt x="1" y="3431"/>
                </a:cubicBezTo>
                <a:lnTo>
                  <a:pt x="1" y="30857"/>
                </a:lnTo>
                <a:lnTo>
                  <a:pt x="108931" y="30857"/>
                </a:lnTo>
                <a:lnTo>
                  <a:pt x="108931" y="1818"/>
                </a:lnTo>
                <a:cubicBezTo>
                  <a:pt x="103411" y="1531"/>
                  <a:pt x="97911" y="936"/>
                  <a:pt x="92446" y="480"/>
                </a:cubicBezTo>
                <a:cubicBezTo>
                  <a:pt x="89116" y="201"/>
                  <a:pt x="85824" y="1"/>
                  <a:pt x="82499" y="1"/>
                </a:cubicBezTo>
                <a:close/>
              </a:path>
            </a:pathLst>
          </a:custGeom>
          <a:solidFill>
            <a:srgbClr val="FFFFFF">
              <a:alpha val="11764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5" name="Google Shape;1495;p52"/>
          <p:cNvSpPr/>
          <p:nvPr/>
        </p:nvSpPr>
        <p:spPr>
          <a:xfrm>
            <a:off x="0" y="6007234"/>
            <a:ext cx="12191920" cy="850789"/>
          </a:xfrm>
          <a:custGeom>
            <a:avLst/>
            <a:gdLst/>
            <a:ahLst/>
            <a:cxnLst/>
            <a:rect l="l" t="t" r="r" b="b"/>
            <a:pathLst>
              <a:path w="108931" h="26651" extrusionOk="0">
                <a:moveTo>
                  <a:pt x="40719" y="0"/>
                </a:moveTo>
                <a:cubicBezTo>
                  <a:pt x="33414" y="0"/>
                  <a:pt x="26245" y="987"/>
                  <a:pt x="18963" y="1234"/>
                </a:cubicBezTo>
                <a:cubicBezTo>
                  <a:pt x="18864" y="1237"/>
                  <a:pt x="18725" y="1239"/>
                  <a:pt x="18553" y="1239"/>
                </a:cubicBezTo>
                <a:cubicBezTo>
                  <a:pt x="16979" y="1239"/>
                  <a:pt x="12628" y="1111"/>
                  <a:pt x="10787" y="1056"/>
                </a:cubicBezTo>
                <a:cubicBezTo>
                  <a:pt x="9808" y="1028"/>
                  <a:pt x="8585" y="1006"/>
                  <a:pt x="7253" y="1006"/>
                </a:cubicBezTo>
                <a:cubicBezTo>
                  <a:pt x="4920" y="1006"/>
                  <a:pt x="2256" y="1073"/>
                  <a:pt x="1" y="1289"/>
                </a:cubicBezTo>
                <a:lnTo>
                  <a:pt x="1" y="26651"/>
                </a:lnTo>
                <a:lnTo>
                  <a:pt x="108931" y="26651"/>
                </a:lnTo>
                <a:lnTo>
                  <a:pt x="108931" y="695"/>
                </a:lnTo>
                <a:cubicBezTo>
                  <a:pt x="107402" y="594"/>
                  <a:pt x="105851" y="561"/>
                  <a:pt x="104306" y="559"/>
                </a:cubicBezTo>
                <a:cubicBezTo>
                  <a:pt x="104260" y="559"/>
                  <a:pt x="104215" y="559"/>
                  <a:pt x="104169" y="559"/>
                </a:cubicBezTo>
                <a:cubicBezTo>
                  <a:pt x="102593" y="559"/>
                  <a:pt x="101017" y="580"/>
                  <a:pt x="99441" y="580"/>
                </a:cubicBezTo>
                <a:cubicBezTo>
                  <a:pt x="99197" y="580"/>
                  <a:pt x="98952" y="579"/>
                  <a:pt x="98708" y="578"/>
                </a:cubicBezTo>
                <a:cubicBezTo>
                  <a:pt x="96715" y="566"/>
                  <a:pt x="94741" y="470"/>
                  <a:pt x="92753" y="400"/>
                </a:cubicBezTo>
                <a:cubicBezTo>
                  <a:pt x="90733" y="330"/>
                  <a:pt x="88712" y="301"/>
                  <a:pt x="86691" y="301"/>
                </a:cubicBezTo>
                <a:cubicBezTo>
                  <a:pt x="80241" y="301"/>
                  <a:pt x="73791" y="592"/>
                  <a:pt x="67351" y="743"/>
                </a:cubicBezTo>
                <a:cubicBezTo>
                  <a:pt x="64953" y="800"/>
                  <a:pt x="62552" y="841"/>
                  <a:pt x="60151" y="841"/>
                </a:cubicBezTo>
                <a:cubicBezTo>
                  <a:pt x="58367" y="841"/>
                  <a:pt x="56584" y="818"/>
                  <a:pt x="54802" y="762"/>
                </a:cubicBezTo>
                <a:cubicBezTo>
                  <a:pt x="52809" y="698"/>
                  <a:pt x="50819" y="588"/>
                  <a:pt x="48844" y="425"/>
                </a:cubicBezTo>
                <a:cubicBezTo>
                  <a:pt x="46717" y="247"/>
                  <a:pt x="44612" y="69"/>
                  <a:pt x="42461" y="20"/>
                </a:cubicBezTo>
                <a:cubicBezTo>
                  <a:pt x="41879" y="7"/>
                  <a:pt x="41299" y="0"/>
                  <a:pt x="40719" y="0"/>
                </a:cubicBezTo>
                <a:close/>
              </a:path>
            </a:pathLst>
          </a:custGeom>
          <a:solidFill>
            <a:srgbClr val="99D46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96" name="Google Shape;1496;p52"/>
          <p:cNvGrpSpPr/>
          <p:nvPr/>
        </p:nvGrpSpPr>
        <p:grpSpPr>
          <a:xfrm>
            <a:off x="137450" y="6118346"/>
            <a:ext cx="11970264" cy="661942"/>
            <a:chOff x="103087" y="4588759"/>
            <a:chExt cx="8977698" cy="496457"/>
          </a:xfrm>
        </p:grpSpPr>
        <p:sp>
          <p:nvSpPr>
            <p:cNvPr id="1497" name="Google Shape;1497;p52"/>
            <p:cNvSpPr/>
            <p:nvPr/>
          </p:nvSpPr>
          <p:spPr>
            <a:xfrm>
              <a:off x="555409" y="4603868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498" name="Google Shape;1498;p52"/>
            <p:cNvGrpSpPr/>
            <p:nvPr/>
          </p:nvGrpSpPr>
          <p:grpSpPr>
            <a:xfrm>
              <a:off x="103087" y="4641588"/>
              <a:ext cx="142922" cy="130526"/>
              <a:chOff x="178100" y="3904645"/>
              <a:chExt cx="142922" cy="130526"/>
            </a:xfrm>
          </p:grpSpPr>
          <p:sp>
            <p:nvSpPr>
              <p:cNvPr id="1499" name="Google Shape;1499;p52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0" name="Google Shape;1500;p52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1" name="Google Shape;1501;p52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02" name="Google Shape;1502;p52"/>
            <p:cNvGrpSpPr/>
            <p:nvPr/>
          </p:nvGrpSpPr>
          <p:grpSpPr>
            <a:xfrm>
              <a:off x="779951" y="4682022"/>
              <a:ext cx="88313" cy="132981"/>
              <a:chOff x="712664" y="4070529"/>
              <a:chExt cx="88313" cy="132981"/>
            </a:xfrm>
          </p:grpSpPr>
          <p:sp>
            <p:nvSpPr>
              <p:cNvPr id="1503" name="Google Shape;1503;p52"/>
              <p:cNvSpPr/>
              <p:nvPr/>
            </p:nvSpPr>
            <p:spPr>
              <a:xfrm>
                <a:off x="712664" y="40826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4" name="Google Shape;1504;p52"/>
              <p:cNvSpPr/>
              <p:nvPr/>
            </p:nvSpPr>
            <p:spPr>
              <a:xfrm>
                <a:off x="767617" y="40705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05" name="Google Shape;1505;p52"/>
            <p:cNvGrpSpPr/>
            <p:nvPr/>
          </p:nvGrpSpPr>
          <p:grpSpPr>
            <a:xfrm>
              <a:off x="432325" y="4835818"/>
              <a:ext cx="148749" cy="138123"/>
              <a:chOff x="417563" y="4145250"/>
              <a:chExt cx="148749" cy="138123"/>
            </a:xfrm>
          </p:grpSpPr>
          <p:sp>
            <p:nvSpPr>
              <p:cNvPr id="1506" name="Google Shape;1506;p52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7" name="Google Shape;1507;p52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8" name="Google Shape;1508;p52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509" name="Google Shape;1509;p52"/>
            <p:cNvSpPr/>
            <p:nvPr/>
          </p:nvSpPr>
          <p:spPr>
            <a:xfrm>
              <a:off x="1206009" y="49647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10" name="Google Shape;1510;p52"/>
            <p:cNvGrpSpPr/>
            <p:nvPr/>
          </p:nvGrpSpPr>
          <p:grpSpPr>
            <a:xfrm>
              <a:off x="834763" y="4933213"/>
              <a:ext cx="142922" cy="130526"/>
              <a:chOff x="178100" y="3904645"/>
              <a:chExt cx="142922" cy="130526"/>
            </a:xfrm>
          </p:grpSpPr>
          <p:sp>
            <p:nvSpPr>
              <p:cNvPr id="1511" name="Google Shape;1511;p52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2" name="Google Shape;1512;p52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3" name="Google Shape;1513;p52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14" name="Google Shape;1514;p52"/>
            <p:cNvGrpSpPr/>
            <p:nvPr/>
          </p:nvGrpSpPr>
          <p:grpSpPr>
            <a:xfrm>
              <a:off x="5901800" y="4851518"/>
              <a:ext cx="148749" cy="138123"/>
              <a:chOff x="417563" y="4145250"/>
              <a:chExt cx="148749" cy="138123"/>
            </a:xfrm>
          </p:grpSpPr>
          <p:sp>
            <p:nvSpPr>
              <p:cNvPr id="1515" name="Google Shape;1515;p52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6" name="Google Shape;1516;p52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7" name="Google Shape;1517;p52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518" name="Google Shape;1518;p52"/>
            <p:cNvSpPr/>
            <p:nvPr/>
          </p:nvSpPr>
          <p:spPr>
            <a:xfrm>
              <a:off x="3194946" y="486920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19" name="Google Shape;1519;p52"/>
            <p:cNvGrpSpPr/>
            <p:nvPr/>
          </p:nvGrpSpPr>
          <p:grpSpPr>
            <a:xfrm>
              <a:off x="1088463" y="4638600"/>
              <a:ext cx="142922" cy="130526"/>
              <a:chOff x="178100" y="3904645"/>
              <a:chExt cx="142922" cy="130526"/>
            </a:xfrm>
          </p:grpSpPr>
          <p:sp>
            <p:nvSpPr>
              <p:cNvPr id="1520" name="Google Shape;1520;p52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21" name="Google Shape;1521;p52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22" name="Google Shape;1522;p52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23" name="Google Shape;1523;p52"/>
            <p:cNvGrpSpPr/>
            <p:nvPr/>
          </p:nvGrpSpPr>
          <p:grpSpPr>
            <a:xfrm>
              <a:off x="1631214" y="4654247"/>
              <a:ext cx="88313" cy="132981"/>
              <a:chOff x="712664" y="3994329"/>
              <a:chExt cx="88313" cy="132981"/>
            </a:xfrm>
          </p:grpSpPr>
          <p:sp>
            <p:nvSpPr>
              <p:cNvPr id="1524" name="Google Shape;1524;p52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25" name="Google Shape;1525;p52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26" name="Google Shape;1526;p52"/>
            <p:cNvGrpSpPr/>
            <p:nvPr/>
          </p:nvGrpSpPr>
          <p:grpSpPr>
            <a:xfrm>
              <a:off x="1430650" y="4814993"/>
              <a:ext cx="148749" cy="138123"/>
              <a:chOff x="417563" y="4145250"/>
              <a:chExt cx="148749" cy="138123"/>
            </a:xfrm>
          </p:grpSpPr>
          <p:sp>
            <p:nvSpPr>
              <p:cNvPr id="1527" name="Google Shape;1527;p52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28" name="Google Shape;1528;p52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29" name="Google Shape;1529;p52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30" name="Google Shape;1530;p52"/>
            <p:cNvGrpSpPr/>
            <p:nvPr/>
          </p:nvGrpSpPr>
          <p:grpSpPr>
            <a:xfrm>
              <a:off x="2621688" y="4908138"/>
              <a:ext cx="142922" cy="130526"/>
              <a:chOff x="178100" y="3904645"/>
              <a:chExt cx="142922" cy="130526"/>
            </a:xfrm>
          </p:grpSpPr>
          <p:sp>
            <p:nvSpPr>
              <p:cNvPr id="1531" name="Google Shape;1531;p52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2" name="Google Shape;1532;p52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3" name="Google Shape;1533;p52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34" name="Google Shape;1534;p52"/>
            <p:cNvGrpSpPr/>
            <p:nvPr/>
          </p:nvGrpSpPr>
          <p:grpSpPr>
            <a:xfrm>
              <a:off x="4349951" y="4706647"/>
              <a:ext cx="88313" cy="132981"/>
              <a:chOff x="712664" y="3994329"/>
              <a:chExt cx="88313" cy="132981"/>
            </a:xfrm>
          </p:grpSpPr>
          <p:sp>
            <p:nvSpPr>
              <p:cNvPr id="1535" name="Google Shape;1535;p52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6" name="Google Shape;1536;p52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537" name="Google Shape;1537;p52"/>
            <p:cNvSpPr/>
            <p:nvPr/>
          </p:nvSpPr>
          <p:spPr>
            <a:xfrm>
              <a:off x="2301421" y="469713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38" name="Google Shape;1538;p52"/>
            <p:cNvGrpSpPr/>
            <p:nvPr/>
          </p:nvGrpSpPr>
          <p:grpSpPr>
            <a:xfrm>
              <a:off x="1927025" y="4603875"/>
              <a:ext cx="142922" cy="130526"/>
              <a:chOff x="178100" y="3904645"/>
              <a:chExt cx="142922" cy="130526"/>
            </a:xfrm>
          </p:grpSpPr>
          <p:sp>
            <p:nvSpPr>
              <p:cNvPr id="1539" name="Google Shape;1539;p52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0" name="Google Shape;1540;p52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1" name="Google Shape;1541;p52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42" name="Google Shape;1542;p52"/>
            <p:cNvGrpSpPr/>
            <p:nvPr/>
          </p:nvGrpSpPr>
          <p:grpSpPr>
            <a:xfrm>
              <a:off x="2464539" y="4706647"/>
              <a:ext cx="88313" cy="132981"/>
              <a:chOff x="712664" y="3994329"/>
              <a:chExt cx="88313" cy="132981"/>
            </a:xfrm>
          </p:grpSpPr>
          <p:sp>
            <p:nvSpPr>
              <p:cNvPr id="1543" name="Google Shape;1543;p52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4" name="Google Shape;1544;p52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45" name="Google Shape;1545;p52"/>
            <p:cNvGrpSpPr/>
            <p:nvPr/>
          </p:nvGrpSpPr>
          <p:grpSpPr>
            <a:xfrm>
              <a:off x="1995663" y="4835818"/>
              <a:ext cx="148749" cy="138123"/>
              <a:chOff x="417563" y="4145250"/>
              <a:chExt cx="148749" cy="138123"/>
            </a:xfrm>
          </p:grpSpPr>
          <p:sp>
            <p:nvSpPr>
              <p:cNvPr id="1546" name="Google Shape;1546;p52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7" name="Google Shape;1547;p52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8" name="Google Shape;1548;p52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49" name="Google Shape;1549;p52"/>
            <p:cNvGrpSpPr/>
            <p:nvPr/>
          </p:nvGrpSpPr>
          <p:grpSpPr>
            <a:xfrm>
              <a:off x="1735864" y="4896184"/>
              <a:ext cx="88313" cy="132981"/>
              <a:chOff x="712664" y="3994329"/>
              <a:chExt cx="88313" cy="132981"/>
            </a:xfrm>
          </p:grpSpPr>
          <p:sp>
            <p:nvSpPr>
              <p:cNvPr id="1550" name="Google Shape;1550;p52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1" name="Google Shape;1551;p52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52" name="Google Shape;1552;p52"/>
            <p:cNvGrpSpPr/>
            <p:nvPr/>
          </p:nvGrpSpPr>
          <p:grpSpPr>
            <a:xfrm>
              <a:off x="140200" y="4947093"/>
              <a:ext cx="148749" cy="138123"/>
              <a:chOff x="417563" y="4145250"/>
              <a:chExt cx="148749" cy="138123"/>
            </a:xfrm>
          </p:grpSpPr>
          <p:sp>
            <p:nvSpPr>
              <p:cNvPr id="1553" name="Google Shape;1553;p52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4" name="Google Shape;1554;p52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5" name="Google Shape;1555;p52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556" name="Google Shape;1556;p52"/>
            <p:cNvSpPr/>
            <p:nvPr/>
          </p:nvSpPr>
          <p:spPr>
            <a:xfrm flipH="1">
              <a:off x="8573276" y="46554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57" name="Google Shape;1557;p52"/>
            <p:cNvGrpSpPr/>
            <p:nvPr/>
          </p:nvGrpSpPr>
          <p:grpSpPr>
            <a:xfrm flipH="1">
              <a:off x="8761576" y="4655463"/>
              <a:ext cx="142922" cy="130526"/>
              <a:chOff x="178100" y="3904645"/>
              <a:chExt cx="142922" cy="130526"/>
            </a:xfrm>
          </p:grpSpPr>
          <p:sp>
            <p:nvSpPr>
              <p:cNvPr id="1558" name="Google Shape;1558;p52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9" name="Google Shape;1559;p52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0" name="Google Shape;1560;p52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61" name="Google Shape;1561;p52"/>
            <p:cNvGrpSpPr/>
            <p:nvPr/>
          </p:nvGrpSpPr>
          <p:grpSpPr>
            <a:xfrm flipH="1">
              <a:off x="8309559" y="4588759"/>
              <a:ext cx="88313" cy="132981"/>
              <a:chOff x="712664" y="3994329"/>
              <a:chExt cx="88313" cy="132981"/>
            </a:xfrm>
          </p:grpSpPr>
          <p:sp>
            <p:nvSpPr>
              <p:cNvPr id="1562" name="Google Shape;1562;p52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3" name="Google Shape;1563;p52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64" name="Google Shape;1564;p52"/>
            <p:cNvGrpSpPr/>
            <p:nvPr/>
          </p:nvGrpSpPr>
          <p:grpSpPr>
            <a:xfrm flipH="1">
              <a:off x="8475836" y="4893605"/>
              <a:ext cx="148749" cy="138123"/>
              <a:chOff x="417563" y="4145250"/>
              <a:chExt cx="148749" cy="138123"/>
            </a:xfrm>
          </p:grpSpPr>
          <p:sp>
            <p:nvSpPr>
              <p:cNvPr id="1565" name="Google Shape;1565;p52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6" name="Google Shape;1566;p52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7" name="Google Shape;1567;p52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568" name="Google Shape;1568;p52"/>
            <p:cNvSpPr/>
            <p:nvPr/>
          </p:nvSpPr>
          <p:spPr>
            <a:xfrm flipH="1">
              <a:off x="7858763" y="494710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9" name="Google Shape;1569;p52"/>
            <p:cNvSpPr/>
            <p:nvPr/>
          </p:nvSpPr>
          <p:spPr>
            <a:xfrm flipH="1">
              <a:off x="7690888" y="46524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70" name="Google Shape;1570;p52"/>
            <p:cNvGrpSpPr/>
            <p:nvPr/>
          </p:nvGrpSpPr>
          <p:grpSpPr>
            <a:xfrm flipH="1">
              <a:off x="8078789" y="4799888"/>
              <a:ext cx="142922" cy="130526"/>
              <a:chOff x="178100" y="3904645"/>
              <a:chExt cx="142922" cy="130526"/>
            </a:xfrm>
          </p:grpSpPr>
          <p:sp>
            <p:nvSpPr>
              <p:cNvPr id="1571" name="Google Shape;1571;p52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2" name="Google Shape;1572;p52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3" name="Google Shape;1573;p52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74" name="Google Shape;1574;p52"/>
            <p:cNvGrpSpPr/>
            <p:nvPr/>
          </p:nvGrpSpPr>
          <p:grpSpPr>
            <a:xfrm flipH="1">
              <a:off x="7317309" y="4602647"/>
              <a:ext cx="88313" cy="132981"/>
              <a:chOff x="712664" y="3994329"/>
              <a:chExt cx="88313" cy="132981"/>
            </a:xfrm>
          </p:grpSpPr>
          <p:sp>
            <p:nvSpPr>
              <p:cNvPr id="1575" name="Google Shape;1575;p52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6" name="Google Shape;1576;p52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77" name="Google Shape;1577;p52"/>
            <p:cNvGrpSpPr/>
            <p:nvPr/>
          </p:nvGrpSpPr>
          <p:grpSpPr>
            <a:xfrm flipH="1">
              <a:off x="7434236" y="4851518"/>
              <a:ext cx="148749" cy="138123"/>
              <a:chOff x="417563" y="4145250"/>
              <a:chExt cx="148749" cy="138123"/>
            </a:xfrm>
          </p:grpSpPr>
          <p:sp>
            <p:nvSpPr>
              <p:cNvPr id="1578" name="Google Shape;1578;p52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9" name="Google Shape;1579;p52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0" name="Google Shape;1580;p52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581" name="Google Shape;1581;p52"/>
            <p:cNvSpPr/>
            <p:nvPr/>
          </p:nvSpPr>
          <p:spPr>
            <a:xfrm flipH="1">
              <a:off x="6268101" y="4911293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82" name="Google Shape;1582;p52"/>
            <p:cNvGrpSpPr/>
            <p:nvPr/>
          </p:nvGrpSpPr>
          <p:grpSpPr>
            <a:xfrm flipH="1">
              <a:off x="5467046" y="4869472"/>
              <a:ext cx="88313" cy="132981"/>
              <a:chOff x="712664" y="3994329"/>
              <a:chExt cx="88313" cy="132981"/>
            </a:xfrm>
          </p:grpSpPr>
          <p:sp>
            <p:nvSpPr>
              <p:cNvPr id="1583" name="Google Shape;1583;p52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4" name="Google Shape;1584;p52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585" name="Google Shape;1585;p52"/>
            <p:cNvSpPr/>
            <p:nvPr/>
          </p:nvSpPr>
          <p:spPr>
            <a:xfrm flipH="1">
              <a:off x="6834713" y="461775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86" name="Google Shape;1586;p52"/>
            <p:cNvGrpSpPr/>
            <p:nvPr/>
          </p:nvGrpSpPr>
          <p:grpSpPr>
            <a:xfrm flipH="1">
              <a:off x="7047314" y="4735613"/>
              <a:ext cx="142922" cy="130526"/>
              <a:chOff x="178100" y="3904645"/>
              <a:chExt cx="142922" cy="130526"/>
            </a:xfrm>
          </p:grpSpPr>
          <p:sp>
            <p:nvSpPr>
              <p:cNvPr id="1587" name="Google Shape;1587;p52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8" name="Google Shape;1588;p52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9" name="Google Shape;1589;p52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90" name="Google Shape;1590;p52"/>
            <p:cNvGrpSpPr/>
            <p:nvPr/>
          </p:nvGrpSpPr>
          <p:grpSpPr>
            <a:xfrm flipH="1">
              <a:off x="6533859" y="4689922"/>
              <a:ext cx="88313" cy="132981"/>
              <a:chOff x="712664" y="3994329"/>
              <a:chExt cx="88313" cy="132981"/>
            </a:xfrm>
          </p:grpSpPr>
          <p:sp>
            <p:nvSpPr>
              <p:cNvPr id="1591" name="Google Shape;1591;p52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92" name="Google Shape;1592;p52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93" name="Google Shape;1593;p52"/>
            <p:cNvGrpSpPr/>
            <p:nvPr/>
          </p:nvGrpSpPr>
          <p:grpSpPr>
            <a:xfrm flipH="1">
              <a:off x="6789661" y="4866893"/>
              <a:ext cx="148749" cy="138123"/>
              <a:chOff x="417563" y="4145250"/>
              <a:chExt cx="148749" cy="138123"/>
            </a:xfrm>
          </p:grpSpPr>
          <p:sp>
            <p:nvSpPr>
              <p:cNvPr id="1594" name="Google Shape;1594;p52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95" name="Google Shape;1595;p52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96" name="Google Shape;1596;p52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597" name="Google Shape;1597;p52"/>
            <p:cNvSpPr/>
            <p:nvPr/>
          </p:nvSpPr>
          <p:spPr>
            <a:xfrm flipH="1">
              <a:off x="4278663" y="492203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98" name="Google Shape;1598;p52"/>
            <p:cNvGrpSpPr/>
            <p:nvPr/>
          </p:nvGrpSpPr>
          <p:grpSpPr>
            <a:xfrm flipH="1">
              <a:off x="8932036" y="4851518"/>
              <a:ext cx="148749" cy="138123"/>
              <a:chOff x="417563" y="4145250"/>
              <a:chExt cx="148749" cy="138123"/>
            </a:xfrm>
          </p:grpSpPr>
          <p:sp>
            <p:nvSpPr>
              <p:cNvPr id="1599" name="Google Shape;1599;p52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00" name="Google Shape;1600;p52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01" name="Google Shape;1601;p52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02" name="Google Shape;1602;p52"/>
            <p:cNvGrpSpPr/>
            <p:nvPr/>
          </p:nvGrpSpPr>
          <p:grpSpPr>
            <a:xfrm flipH="1">
              <a:off x="3504876" y="4870688"/>
              <a:ext cx="142922" cy="130526"/>
              <a:chOff x="178100" y="3904645"/>
              <a:chExt cx="142922" cy="130526"/>
            </a:xfrm>
          </p:grpSpPr>
          <p:sp>
            <p:nvSpPr>
              <p:cNvPr id="1603" name="Google Shape;1603;p52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04" name="Google Shape;1604;p52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05" name="Google Shape;1605;p52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06" name="Google Shape;1606;p52"/>
            <p:cNvGrpSpPr/>
            <p:nvPr/>
          </p:nvGrpSpPr>
          <p:grpSpPr>
            <a:xfrm flipH="1">
              <a:off x="4736159" y="4869472"/>
              <a:ext cx="88313" cy="132981"/>
              <a:chOff x="712664" y="3994329"/>
              <a:chExt cx="88313" cy="132981"/>
            </a:xfrm>
          </p:grpSpPr>
          <p:sp>
            <p:nvSpPr>
              <p:cNvPr id="1607" name="Google Shape;1607;p52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08" name="Google Shape;1608;p52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09" name="Google Shape;1609;p52"/>
            <p:cNvGrpSpPr/>
            <p:nvPr/>
          </p:nvGrpSpPr>
          <p:grpSpPr>
            <a:xfrm flipH="1">
              <a:off x="3950664" y="4855325"/>
              <a:ext cx="142922" cy="130526"/>
              <a:chOff x="178100" y="3904645"/>
              <a:chExt cx="142922" cy="130526"/>
            </a:xfrm>
          </p:grpSpPr>
          <p:sp>
            <p:nvSpPr>
              <p:cNvPr id="1610" name="Google Shape;1610;p52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1" name="Google Shape;1611;p52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2" name="Google Shape;1612;p52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13" name="Google Shape;1613;p52"/>
            <p:cNvGrpSpPr/>
            <p:nvPr/>
          </p:nvGrpSpPr>
          <p:grpSpPr>
            <a:xfrm flipH="1">
              <a:off x="2932009" y="4854097"/>
              <a:ext cx="88313" cy="132981"/>
              <a:chOff x="712664" y="3994329"/>
              <a:chExt cx="88313" cy="132981"/>
            </a:xfrm>
          </p:grpSpPr>
          <p:sp>
            <p:nvSpPr>
              <p:cNvPr id="1614" name="Google Shape;1614;p52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5" name="Google Shape;1615;p52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16" name="Google Shape;1616;p52"/>
            <p:cNvGrpSpPr/>
            <p:nvPr/>
          </p:nvGrpSpPr>
          <p:grpSpPr>
            <a:xfrm flipH="1">
              <a:off x="5023923" y="4866905"/>
              <a:ext cx="148749" cy="138123"/>
              <a:chOff x="417563" y="4145250"/>
              <a:chExt cx="148749" cy="138123"/>
            </a:xfrm>
          </p:grpSpPr>
          <p:sp>
            <p:nvSpPr>
              <p:cNvPr id="1617" name="Google Shape;1617;p52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8" name="Google Shape;1618;p52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9" name="Google Shape;1619;p52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20" name="Google Shape;1620;p52"/>
            <p:cNvGrpSpPr/>
            <p:nvPr/>
          </p:nvGrpSpPr>
          <p:grpSpPr>
            <a:xfrm flipH="1">
              <a:off x="7857534" y="4654247"/>
              <a:ext cx="88313" cy="132981"/>
              <a:chOff x="712664" y="3994329"/>
              <a:chExt cx="88313" cy="132981"/>
            </a:xfrm>
          </p:grpSpPr>
          <p:sp>
            <p:nvSpPr>
              <p:cNvPr id="1621" name="Google Shape;1621;p52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2" name="Google Shape;1622;p52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23" name="Google Shape;1623;p52"/>
            <p:cNvGrpSpPr/>
            <p:nvPr/>
          </p:nvGrpSpPr>
          <p:grpSpPr>
            <a:xfrm>
              <a:off x="2916488" y="4589988"/>
              <a:ext cx="142922" cy="130526"/>
              <a:chOff x="178100" y="3904645"/>
              <a:chExt cx="142922" cy="130526"/>
            </a:xfrm>
          </p:grpSpPr>
          <p:sp>
            <p:nvSpPr>
              <p:cNvPr id="1624" name="Google Shape;1624;p52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5" name="Google Shape;1625;p52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6" name="Google Shape;1626;p52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27" name="Google Shape;1627;p52"/>
            <p:cNvGrpSpPr/>
            <p:nvPr/>
          </p:nvGrpSpPr>
          <p:grpSpPr>
            <a:xfrm flipH="1">
              <a:off x="3339346" y="4654247"/>
              <a:ext cx="88313" cy="132981"/>
              <a:chOff x="712664" y="3994329"/>
              <a:chExt cx="88313" cy="132981"/>
            </a:xfrm>
          </p:grpSpPr>
          <p:sp>
            <p:nvSpPr>
              <p:cNvPr id="1628" name="Google Shape;1628;p52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9" name="Google Shape;1629;p52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630" name="Google Shape;1630;p52"/>
            <p:cNvSpPr/>
            <p:nvPr/>
          </p:nvSpPr>
          <p:spPr>
            <a:xfrm>
              <a:off x="3576059" y="461775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31" name="Google Shape;1631;p52"/>
            <p:cNvGrpSpPr/>
            <p:nvPr/>
          </p:nvGrpSpPr>
          <p:grpSpPr>
            <a:xfrm>
              <a:off x="4632438" y="4603875"/>
              <a:ext cx="142922" cy="130526"/>
              <a:chOff x="178100" y="3904645"/>
              <a:chExt cx="142922" cy="130526"/>
            </a:xfrm>
          </p:grpSpPr>
          <p:sp>
            <p:nvSpPr>
              <p:cNvPr id="1632" name="Google Shape;1632;p52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33" name="Google Shape;1633;p52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34" name="Google Shape;1634;p52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35" name="Google Shape;1635;p52"/>
            <p:cNvGrpSpPr/>
            <p:nvPr/>
          </p:nvGrpSpPr>
          <p:grpSpPr>
            <a:xfrm>
              <a:off x="6178388" y="4603875"/>
              <a:ext cx="142922" cy="130526"/>
              <a:chOff x="178100" y="3904645"/>
              <a:chExt cx="142922" cy="130526"/>
            </a:xfrm>
          </p:grpSpPr>
          <p:sp>
            <p:nvSpPr>
              <p:cNvPr id="1636" name="Google Shape;1636;p52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37" name="Google Shape;1637;p52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38" name="Google Shape;1638;p52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39" name="Google Shape;1639;p52"/>
            <p:cNvGrpSpPr/>
            <p:nvPr/>
          </p:nvGrpSpPr>
          <p:grpSpPr>
            <a:xfrm>
              <a:off x="5250150" y="4638600"/>
              <a:ext cx="142922" cy="130526"/>
              <a:chOff x="178100" y="3904645"/>
              <a:chExt cx="142922" cy="130526"/>
            </a:xfrm>
          </p:grpSpPr>
          <p:sp>
            <p:nvSpPr>
              <p:cNvPr id="1640" name="Google Shape;1640;p52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41" name="Google Shape;1641;p52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42" name="Google Shape;1642;p52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43" name="Google Shape;1643;p52"/>
            <p:cNvGrpSpPr/>
            <p:nvPr/>
          </p:nvGrpSpPr>
          <p:grpSpPr>
            <a:xfrm flipH="1">
              <a:off x="3748221" y="4689922"/>
              <a:ext cx="88313" cy="132981"/>
              <a:chOff x="712664" y="3994329"/>
              <a:chExt cx="88313" cy="132981"/>
            </a:xfrm>
          </p:grpSpPr>
          <p:sp>
            <p:nvSpPr>
              <p:cNvPr id="1644" name="Google Shape;1644;p52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45" name="Google Shape;1645;p52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46" name="Google Shape;1646;p52"/>
            <p:cNvGrpSpPr/>
            <p:nvPr/>
          </p:nvGrpSpPr>
          <p:grpSpPr>
            <a:xfrm flipH="1">
              <a:off x="5698684" y="4628872"/>
              <a:ext cx="88313" cy="132981"/>
              <a:chOff x="712664" y="3994329"/>
              <a:chExt cx="88313" cy="132981"/>
            </a:xfrm>
          </p:grpSpPr>
          <p:sp>
            <p:nvSpPr>
              <p:cNvPr id="1647" name="Google Shape;1647;p52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48" name="Google Shape;1648;p52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649" name="Google Shape;1649;p52"/>
            <p:cNvSpPr/>
            <p:nvPr/>
          </p:nvSpPr>
          <p:spPr>
            <a:xfrm flipH="1">
              <a:off x="4996151" y="46439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0" name="Google Shape;1650;p52"/>
            <p:cNvSpPr/>
            <p:nvPr/>
          </p:nvSpPr>
          <p:spPr>
            <a:xfrm flipH="1">
              <a:off x="4154313" y="46439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51" name="Google Shape;1651;p52"/>
          <p:cNvSpPr txBox="1">
            <a:spLocks noGrp="1"/>
          </p:cNvSpPr>
          <p:nvPr>
            <p:ph type="title"/>
          </p:nvPr>
        </p:nvSpPr>
        <p:spPr>
          <a:xfrm>
            <a:off x="960000" y="2535000"/>
            <a:ext cx="5120800" cy="15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9333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652" name="Google Shape;1652;p52"/>
          <p:cNvSpPr txBox="1">
            <a:spLocks noGrp="1"/>
          </p:cNvSpPr>
          <p:nvPr>
            <p:ph type="title" idx="2"/>
          </p:nvPr>
        </p:nvSpPr>
        <p:spPr>
          <a:xfrm>
            <a:off x="960000" y="720000"/>
            <a:ext cx="26824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160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  <p:sp>
        <p:nvSpPr>
          <p:cNvPr id="1653" name="Google Shape;1653;p52"/>
          <p:cNvSpPr txBox="1">
            <a:spLocks noGrp="1"/>
          </p:cNvSpPr>
          <p:nvPr>
            <p:ph type="subTitle" idx="1"/>
          </p:nvPr>
        </p:nvSpPr>
        <p:spPr>
          <a:xfrm>
            <a:off x="960000" y="4383033"/>
            <a:ext cx="51208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4" name="Google Shape;1654;p52"/>
          <p:cNvSpPr/>
          <p:nvPr/>
        </p:nvSpPr>
        <p:spPr>
          <a:xfrm>
            <a:off x="10845030" y="4316078"/>
            <a:ext cx="894156" cy="575713"/>
          </a:xfrm>
          <a:custGeom>
            <a:avLst/>
            <a:gdLst/>
            <a:ahLst/>
            <a:cxnLst/>
            <a:rect l="l" t="t" r="r" b="b"/>
            <a:pathLst>
              <a:path w="7989" h="5117" extrusionOk="0">
                <a:moveTo>
                  <a:pt x="4064" y="1"/>
                </a:moveTo>
                <a:cubicBezTo>
                  <a:pt x="4004" y="1"/>
                  <a:pt x="3945" y="3"/>
                  <a:pt x="3886" y="6"/>
                </a:cubicBezTo>
                <a:cubicBezTo>
                  <a:pt x="3121" y="50"/>
                  <a:pt x="2232" y="309"/>
                  <a:pt x="1759" y="958"/>
                </a:cubicBezTo>
                <a:cubicBezTo>
                  <a:pt x="1448" y="1387"/>
                  <a:pt x="1381" y="1979"/>
                  <a:pt x="1634" y="2434"/>
                </a:cubicBezTo>
                <a:cubicBezTo>
                  <a:pt x="1553" y="2421"/>
                  <a:pt x="1471" y="2414"/>
                  <a:pt x="1390" y="2414"/>
                </a:cubicBezTo>
                <a:cubicBezTo>
                  <a:pt x="673" y="2414"/>
                  <a:pt x="3" y="2914"/>
                  <a:pt x="2" y="3718"/>
                </a:cubicBezTo>
                <a:cubicBezTo>
                  <a:pt x="0" y="4885"/>
                  <a:pt x="1385" y="4936"/>
                  <a:pt x="2284" y="5051"/>
                </a:cubicBezTo>
                <a:cubicBezTo>
                  <a:pt x="2620" y="5094"/>
                  <a:pt x="2959" y="5116"/>
                  <a:pt x="3298" y="5116"/>
                </a:cubicBezTo>
                <a:cubicBezTo>
                  <a:pt x="4209" y="5116"/>
                  <a:pt x="5119" y="4956"/>
                  <a:pt x="5960" y="4602"/>
                </a:cubicBezTo>
                <a:cubicBezTo>
                  <a:pt x="6804" y="4247"/>
                  <a:pt x="7988" y="3697"/>
                  <a:pt x="7541" y="2619"/>
                </a:cubicBezTo>
                <a:cubicBezTo>
                  <a:pt x="7540" y="2606"/>
                  <a:pt x="7534" y="2596"/>
                  <a:pt x="7526" y="2583"/>
                </a:cubicBezTo>
                <a:cubicBezTo>
                  <a:pt x="7521" y="2566"/>
                  <a:pt x="7509" y="2553"/>
                  <a:pt x="7497" y="2545"/>
                </a:cubicBezTo>
                <a:cubicBezTo>
                  <a:pt x="7307" y="2277"/>
                  <a:pt x="6985" y="2175"/>
                  <a:pt x="6649" y="2175"/>
                </a:cubicBezTo>
                <a:cubicBezTo>
                  <a:pt x="6446" y="2175"/>
                  <a:pt x="6239" y="2212"/>
                  <a:pt x="6052" y="2272"/>
                </a:cubicBezTo>
                <a:cubicBezTo>
                  <a:pt x="6256" y="1810"/>
                  <a:pt x="6177" y="1259"/>
                  <a:pt x="5887" y="825"/>
                </a:cubicBezTo>
                <a:cubicBezTo>
                  <a:pt x="5488" y="225"/>
                  <a:pt x="4755" y="1"/>
                  <a:pt x="4064" y="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5" name="Google Shape;1655;p52"/>
          <p:cNvSpPr/>
          <p:nvPr/>
        </p:nvSpPr>
        <p:spPr>
          <a:xfrm>
            <a:off x="8133199" y="239201"/>
            <a:ext cx="1333679" cy="820311"/>
          </a:xfrm>
          <a:custGeom>
            <a:avLst/>
            <a:gdLst/>
            <a:ahLst/>
            <a:cxnLst/>
            <a:rect l="l" t="t" r="r" b="b"/>
            <a:pathLst>
              <a:path w="11916" h="7291" extrusionOk="0">
                <a:moveTo>
                  <a:pt x="6303" y="1"/>
                </a:moveTo>
                <a:cubicBezTo>
                  <a:pt x="6187" y="1"/>
                  <a:pt x="6069" y="8"/>
                  <a:pt x="5950" y="24"/>
                </a:cubicBezTo>
                <a:cubicBezTo>
                  <a:pt x="4322" y="239"/>
                  <a:pt x="3324" y="1831"/>
                  <a:pt x="3679" y="3363"/>
                </a:cubicBezTo>
                <a:cubicBezTo>
                  <a:pt x="3308" y="3204"/>
                  <a:pt x="2893" y="3115"/>
                  <a:pt x="2485" y="3115"/>
                </a:cubicBezTo>
                <a:cubicBezTo>
                  <a:pt x="1812" y="3115"/>
                  <a:pt x="1156" y="3356"/>
                  <a:pt x="732" y="3922"/>
                </a:cubicBezTo>
                <a:cubicBezTo>
                  <a:pt x="1" y="4899"/>
                  <a:pt x="766" y="6006"/>
                  <a:pt x="1655" y="6535"/>
                </a:cubicBezTo>
                <a:cubicBezTo>
                  <a:pt x="2629" y="7114"/>
                  <a:pt x="3800" y="7291"/>
                  <a:pt x="4938" y="7291"/>
                </a:cubicBezTo>
                <a:cubicBezTo>
                  <a:pt x="5263" y="7291"/>
                  <a:pt x="5585" y="7276"/>
                  <a:pt x="5899" y="7253"/>
                </a:cubicBezTo>
                <a:cubicBezTo>
                  <a:pt x="7310" y="7148"/>
                  <a:pt x="9018" y="7035"/>
                  <a:pt x="10236" y="6253"/>
                </a:cubicBezTo>
                <a:cubicBezTo>
                  <a:pt x="11306" y="5566"/>
                  <a:pt x="11915" y="4153"/>
                  <a:pt x="11041" y="3070"/>
                </a:cubicBezTo>
                <a:cubicBezTo>
                  <a:pt x="11033" y="3061"/>
                  <a:pt x="11025" y="3048"/>
                  <a:pt x="11011" y="3035"/>
                </a:cubicBezTo>
                <a:cubicBezTo>
                  <a:pt x="11000" y="3020"/>
                  <a:pt x="10987" y="3010"/>
                  <a:pt x="10974" y="3003"/>
                </a:cubicBezTo>
                <a:cubicBezTo>
                  <a:pt x="10648" y="2716"/>
                  <a:pt x="10185" y="2548"/>
                  <a:pt x="9734" y="2548"/>
                </a:cubicBezTo>
                <a:cubicBezTo>
                  <a:pt x="9479" y="2548"/>
                  <a:pt x="9228" y="2601"/>
                  <a:pt x="9008" y="2717"/>
                </a:cubicBezTo>
                <a:cubicBezTo>
                  <a:pt x="8986" y="1234"/>
                  <a:pt x="7787" y="1"/>
                  <a:pt x="6303" y="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6" name="Google Shape;1656;p52"/>
          <p:cNvSpPr/>
          <p:nvPr/>
        </p:nvSpPr>
        <p:spPr>
          <a:xfrm>
            <a:off x="11645289" y="4119793"/>
            <a:ext cx="93904" cy="94059"/>
          </a:xfrm>
          <a:custGeom>
            <a:avLst/>
            <a:gdLst/>
            <a:ahLst/>
            <a:cxnLst/>
            <a:rect l="l" t="t" r="r" b="b"/>
            <a:pathLst>
              <a:path w="839" h="836" extrusionOk="0">
                <a:moveTo>
                  <a:pt x="408" y="0"/>
                </a:moveTo>
                <a:cubicBezTo>
                  <a:pt x="354" y="0"/>
                  <a:pt x="305" y="11"/>
                  <a:pt x="258" y="37"/>
                </a:cubicBezTo>
                <a:cubicBezTo>
                  <a:pt x="207" y="53"/>
                  <a:pt x="162" y="82"/>
                  <a:pt x="124" y="123"/>
                </a:cubicBezTo>
                <a:cubicBezTo>
                  <a:pt x="83" y="161"/>
                  <a:pt x="54" y="205"/>
                  <a:pt x="38" y="257"/>
                </a:cubicBezTo>
                <a:cubicBezTo>
                  <a:pt x="12" y="307"/>
                  <a:pt x="0" y="362"/>
                  <a:pt x="2" y="417"/>
                </a:cubicBezTo>
                <a:cubicBezTo>
                  <a:pt x="8" y="454"/>
                  <a:pt x="11" y="493"/>
                  <a:pt x="16" y="530"/>
                </a:cubicBezTo>
                <a:cubicBezTo>
                  <a:pt x="37" y="599"/>
                  <a:pt x="73" y="661"/>
                  <a:pt x="124" y="713"/>
                </a:cubicBezTo>
                <a:cubicBezTo>
                  <a:pt x="150" y="735"/>
                  <a:pt x="180" y="757"/>
                  <a:pt x="207" y="779"/>
                </a:cubicBezTo>
                <a:cubicBezTo>
                  <a:pt x="274" y="815"/>
                  <a:pt x="344" y="836"/>
                  <a:pt x="419" y="836"/>
                </a:cubicBezTo>
                <a:cubicBezTo>
                  <a:pt x="422" y="836"/>
                  <a:pt x="425" y="836"/>
                  <a:pt x="428" y="836"/>
                </a:cubicBezTo>
                <a:cubicBezTo>
                  <a:pt x="483" y="836"/>
                  <a:pt x="532" y="824"/>
                  <a:pt x="579" y="799"/>
                </a:cubicBezTo>
                <a:cubicBezTo>
                  <a:pt x="630" y="782"/>
                  <a:pt x="675" y="752"/>
                  <a:pt x="715" y="713"/>
                </a:cubicBezTo>
                <a:cubicBezTo>
                  <a:pt x="754" y="675"/>
                  <a:pt x="783" y="632"/>
                  <a:pt x="799" y="578"/>
                </a:cubicBezTo>
                <a:cubicBezTo>
                  <a:pt x="825" y="528"/>
                  <a:pt x="838" y="474"/>
                  <a:pt x="835" y="417"/>
                </a:cubicBezTo>
                <a:cubicBezTo>
                  <a:pt x="831" y="381"/>
                  <a:pt x="827" y="343"/>
                  <a:pt x="821" y="307"/>
                </a:cubicBezTo>
                <a:cubicBezTo>
                  <a:pt x="802" y="235"/>
                  <a:pt x="766" y="175"/>
                  <a:pt x="715" y="123"/>
                </a:cubicBezTo>
                <a:cubicBezTo>
                  <a:pt x="687" y="101"/>
                  <a:pt x="658" y="79"/>
                  <a:pt x="630" y="57"/>
                </a:cubicBezTo>
                <a:cubicBezTo>
                  <a:pt x="564" y="19"/>
                  <a:pt x="496" y="0"/>
                  <a:pt x="419" y="0"/>
                </a:cubicBezTo>
                <a:cubicBezTo>
                  <a:pt x="415" y="0"/>
                  <a:pt x="412" y="0"/>
                  <a:pt x="4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7" name="Google Shape;1657;p52"/>
          <p:cNvSpPr/>
          <p:nvPr/>
        </p:nvSpPr>
        <p:spPr>
          <a:xfrm>
            <a:off x="7414705" y="571193"/>
            <a:ext cx="93904" cy="94059"/>
          </a:xfrm>
          <a:custGeom>
            <a:avLst/>
            <a:gdLst/>
            <a:ahLst/>
            <a:cxnLst/>
            <a:rect l="l" t="t" r="r" b="b"/>
            <a:pathLst>
              <a:path w="839" h="836" extrusionOk="0">
                <a:moveTo>
                  <a:pt x="408" y="0"/>
                </a:moveTo>
                <a:cubicBezTo>
                  <a:pt x="354" y="0"/>
                  <a:pt x="305" y="11"/>
                  <a:pt x="258" y="37"/>
                </a:cubicBezTo>
                <a:cubicBezTo>
                  <a:pt x="207" y="53"/>
                  <a:pt x="162" y="82"/>
                  <a:pt x="124" y="123"/>
                </a:cubicBezTo>
                <a:cubicBezTo>
                  <a:pt x="83" y="161"/>
                  <a:pt x="54" y="205"/>
                  <a:pt x="38" y="257"/>
                </a:cubicBezTo>
                <a:cubicBezTo>
                  <a:pt x="12" y="307"/>
                  <a:pt x="0" y="362"/>
                  <a:pt x="2" y="417"/>
                </a:cubicBezTo>
                <a:cubicBezTo>
                  <a:pt x="8" y="454"/>
                  <a:pt x="11" y="493"/>
                  <a:pt x="16" y="530"/>
                </a:cubicBezTo>
                <a:cubicBezTo>
                  <a:pt x="37" y="599"/>
                  <a:pt x="73" y="661"/>
                  <a:pt x="124" y="713"/>
                </a:cubicBezTo>
                <a:cubicBezTo>
                  <a:pt x="150" y="735"/>
                  <a:pt x="180" y="757"/>
                  <a:pt x="207" y="779"/>
                </a:cubicBezTo>
                <a:cubicBezTo>
                  <a:pt x="274" y="815"/>
                  <a:pt x="344" y="836"/>
                  <a:pt x="419" y="836"/>
                </a:cubicBezTo>
                <a:cubicBezTo>
                  <a:pt x="422" y="836"/>
                  <a:pt x="425" y="836"/>
                  <a:pt x="428" y="836"/>
                </a:cubicBezTo>
                <a:cubicBezTo>
                  <a:pt x="483" y="836"/>
                  <a:pt x="532" y="824"/>
                  <a:pt x="579" y="799"/>
                </a:cubicBezTo>
                <a:cubicBezTo>
                  <a:pt x="630" y="782"/>
                  <a:pt x="675" y="752"/>
                  <a:pt x="715" y="713"/>
                </a:cubicBezTo>
                <a:cubicBezTo>
                  <a:pt x="754" y="675"/>
                  <a:pt x="783" y="632"/>
                  <a:pt x="799" y="578"/>
                </a:cubicBezTo>
                <a:cubicBezTo>
                  <a:pt x="825" y="528"/>
                  <a:pt x="838" y="474"/>
                  <a:pt x="835" y="417"/>
                </a:cubicBezTo>
                <a:cubicBezTo>
                  <a:pt x="831" y="381"/>
                  <a:pt x="827" y="343"/>
                  <a:pt x="821" y="307"/>
                </a:cubicBezTo>
                <a:cubicBezTo>
                  <a:pt x="802" y="235"/>
                  <a:pt x="766" y="175"/>
                  <a:pt x="715" y="123"/>
                </a:cubicBezTo>
                <a:cubicBezTo>
                  <a:pt x="687" y="101"/>
                  <a:pt x="658" y="79"/>
                  <a:pt x="630" y="57"/>
                </a:cubicBezTo>
                <a:cubicBezTo>
                  <a:pt x="564" y="19"/>
                  <a:pt x="496" y="0"/>
                  <a:pt x="419" y="0"/>
                </a:cubicBezTo>
                <a:cubicBezTo>
                  <a:pt x="415" y="0"/>
                  <a:pt x="412" y="0"/>
                  <a:pt x="4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8" name="Google Shape;1658;p52"/>
          <p:cNvSpPr/>
          <p:nvPr/>
        </p:nvSpPr>
        <p:spPr>
          <a:xfrm>
            <a:off x="10619339" y="428993"/>
            <a:ext cx="93904" cy="94059"/>
          </a:xfrm>
          <a:custGeom>
            <a:avLst/>
            <a:gdLst/>
            <a:ahLst/>
            <a:cxnLst/>
            <a:rect l="l" t="t" r="r" b="b"/>
            <a:pathLst>
              <a:path w="839" h="836" extrusionOk="0">
                <a:moveTo>
                  <a:pt x="408" y="0"/>
                </a:moveTo>
                <a:cubicBezTo>
                  <a:pt x="354" y="0"/>
                  <a:pt x="305" y="11"/>
                  <a:pt x="258" y="37"/>
                </a:cubicBezTo>
                <a:cubicBezTo>
                  <a:pt x="207" y="53"/>
                  <a:pt x="162" y="82"/>
                  <a:pt x="124" y="123"/>
                </a:cubicBezTo>
                <a:cubicBezTo>
                  <a:pt x="83" y="161"/>
                  <a:pt x="54" y="205"/>
                  <a:pt x="38" y="257"/>
                </a:cubicBezTo>
                <a:cubicBezTo>
                  <a:pt x="12" y="307"/>
                  <a:pt x="0" y="362"/>
                  <a:pt x="2" y="417"/>
                </a:cubicBezTo>
                <a:cubicBezTo>
                  <a:pt x="8" y="454"/>
                  <a:pt x="11" y="493"/>
                  <a:pt x="16" y="530"/>
                </a:cubicBezTo>
                <a:cubicBezTo>
                  <a:pt x="37" y="599"/>
                  <a:pt x="73" y="661"/>
                  <a:pt x="124" y="713"/>
                </a:cubicBezTo>
                <a:cubicBezTo>
                  <a:pt x="150" y="735"/>
                  <a:pt x="180" y="757"/>
                  <a:pt x="207" y="779"/>
                </a:cubicBezTo>
                <a:cubicBezTo>
                  <a:pt x="274" y="815"/>
                  <a:pt x="344" y="836"/>
                  <a:pt x="419" y="836"/>
                </a:cubicBezTo>
                <a:cubicBezTo>
                  <a:pt x="422" y="836"/>
                  <a:pt x="425" y="836"/>
                  <a:pt x="428" y="836"/>
                </a:cubicBezTo>
                <a:cubicBezTo>
                  <a:pt x="483" y="836"/>
                  <a:pt x="532" y="824"/>
                  <a:pt x="579" y="799"/>
                </a:cubicBezTo>
                <a:cubicBezTo>
                  <a:pt x="630" y="782"/>
                  <a:pt x="675" y="752"/>
                  <a:pt x="715" y="713"/>
                </a:cubicBezTo>
                <a:cubicBezTo>
                  <a:pt x="754" y="675"/>
                  <a:pt x="783" y="632"/>
                  <a:pt x="799" y="578"/>
                </a:cubicBezTo>
                <a:cubicBezTo>
                  <a:pt x="825" y="528"/>
                  <a:pt x="838" y="474"/>
                  <a:pt x="835" y="417"/>
                </a:cubicBezTo>
                <a:cubicBezTo>
                  <a:pt x="831" y="381"/>
                  <a:pt x="827" y="343"/>
                  <a:pt x="821" y="307"/>
                </a:cubicBezTo>
                <a:cubicBezTo>
                  <a:pt x="802" y="235"/>
                  <a:pt x="766" y="175"/>
                  <a:pt x="715" y="123"/>
                </a:cubicBezTo>
                <a:cubicBezTo>
                  <a:pt x="687" y="101"/>
                  <a:pt x="658" y="79"/>
                  <a:pt x="630" y="57"/>
                </a:cubicBezTo>
                <a:cubicBezTo>
                  <a:pt x="564" y="19"/>
                  <a:pt x="496" y="0"/>
                  <a:pt x="419" y="0"/>
                </a:cubicBezTo>
                <a:cubicBezTo>
                  <a:pt x="415" y="0"/>
                  <a:pt x="412" y="0"/>
                  <a:pt x="4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9" name="Google Shape;1659;p52"/>
          <p:cNvSpPr/>
          <p:nvPr/>
        </p:nvSpPr>
        <p:spPr>
          <a:xfrm>
            <a:off x="405997" y="306978"/>
            <a:ext cx="894156" cy="575713"/>
          </a:xfrm>
          <a:custGeom>
            <a:avLst/>
            <a:gdLst/>
            <a:ahLst/>
            <a:cxnLst/>
            <a:rect l="l" t="t" r="r" b="b"/>
            <a:pathLst>
              <a:path w="7989" h="5117" extrusionOk="0">
                <a:moveTo>
                  <a:pt x="4064" y="1"/>
                </a:moveTo>
                <a:cubicBezTo>
                  <a:pt x="4004" y="1"/>
                  <a:pt x="3945" y="3"/>
                  <a:pt x="3886" y="6"/>
                </a:cubicBezTo>
                <a:cubicBezTo>
                  <a:pt x="3121" y="50"/>
                  <a:pt x="2232" y="309"/>
                  <a:pt x="1759" y="958"/>
                </a:cubicBezTo>
                <a:cubicBezTo>
                  <a:pt x="1448" y="1387"/>
                  <a:pt x="1381" y="1979"/>
                  <a:pt x="1634" y="2434"/>
                </a:cubicBezTo>
                <a:cubicBezTo>
                  <a:pt x="1553" y="2421"/>
                  <a:pt x="1471" y="2414"/>
                  <a:pt x="1390" y="2414"/>
                </a:cubicBezTo>
                <a:cubicBezTo>
                  <a:pt x="673" y="2414"/>
                  <a:pt x="3" y="2914"/>
                  <a:pt x="2" y="3718"/>
                </a:cubicBezTo>
                <a:cubicBezTo>
                  <a:pt x="0" y="4885"/>
                  <a:pt x="1385" y="4936"/>
                  <a:pt x="2284" y="5051"/>
                </a:cubicBezTo>
                <a:cubicBezTo>
                  <a:pt x="2620" y="5094"/>
                  <a:pt x="2959" y="5116"/>
                  <a:pt x="3298" y="5116"/>
                </a:cubicBezTo>
                <a:cubicBezTo>
                  <a:pt x="4209" y="5116"/>
                  <a:pt x="5119" y="4956"/>
                  <a:pt x="5960" y="4602"/>
                </a:cubicBezTo>
                <a:cubicBezTo>
                  <a:pt x="6804" y="4247"/>
                  <a:pt x="7988" y="3697"/>
                  <a:pt x="7541" y="2619"/>
                </a:cubicBezTo>
                <a:cubicBezTo>
                  <a:pt x="7540" y="2606"/>
                  <a:pt x="7534" y="2596"/>
                  <a:pt x="7526" y="2583"/>
                </a:cubicBezTo>
                <a:cubicBezTo>
                  <a:pt x="7521" y="2566"/>
                  <a:pt x="7509" y="2553"/>
                  <a:pt x="7497" y="2545"/>
                </a:cubicBezTo>
                <a:cubicBezTo>
                  <a:pt x="7307" y="2277"/>
                  <a:pt x="6985" y="2175"/>
                  <a:pt x="6649" y="2175"/>
                </a:cubicBezTo>
                <a:cubicBezTo>
                  <a:pt x="6446" y="2175"/>
                  <a:pt x="6239" y="2212"/>
                  <a:pt x="6052" y="2272"/>
                </a:cubicBezTo>
                <a:cubicBezTo>
                  <a:pt x="6256" y="1810"/>
                  <a:pt x="6177" y="1259"/>
                  <a:pt x="5887" y="825"/>
                </a:cubicBezTo>
                <a:cubicBezTo>
                  <a:pt x="5488" y="225"/>
                  <a:pt x="4755" y="1"/>
                  <a:pt x="4064" y="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0" name="Google Shape;1660;p52"/>
          <p:cNvSpPr/>
          <p:nvPr/>
        </p:nvSpPr>
        <p:spPr>
          <a:xfrm>
            <a:off x="546505" y="1313060"/>
            <a:ext cx="93904" cy="94059"/>
          </a:xfrm>
          <a:custGeom>
            <a:avLst/>
            <a:gdLst/>
            <a:ahLst/>
            <a:cxnLst/>
            <a:rect l="l" t="t" r="r" b="b"/>
            <a:pathLst>
              <a:path w="839" h="836" extrusionOk="0">
                <a:moveTo>
                  <a:pt x="408" y="0"/>
                </a:moveTo>
                <a:cubicBezTo>
                  <a:pt x="354" y="0"/>
                  <a:pt x="305" y="11"/>
                  <a:pt x="258" y="37"/>
                </a:cubicBezTo>
                <a:cubicBezTo>
                  <a:pt x="207" y="53"/>
                  <a:pt x="162" y="82"/>
                  <a:pt x="124" y="123"/>
                </a:cubicBezTo>
                <a:cubicBezTo>
                  <a:pt x="83" y="161"/>
                  <a:pt x="54" y="205"/>
                  <a:pt x="38" y="257"/>
                </a:cubicBezTo>
                <a:cubicBezTo>
                  <a:pt x="12" y="307"/>
                  <a:pt x="0" y="362"/>
                  <a:pt x="2" y="417"/>
                </a:cubicBezTo>
                <a:cubicBezTo>
                  <a:pt x="8" y="454"/>
                  <a:pt x="11" y="493"/>
                  <a:pt x="16" y="530"/>
                </a:cubicBezTo>
                <a:cubicBezTo>
                  <a:pt x="37" y="599"/>
                  <a:pt x="73" y="661"/>
                  <a:pt x="124" y="713"/>
                </a:cubicBezTo>
                <a:cubicBezTo>
                  <a:pt x="150" y="735"/>
                  <a:pt x="180" y="757"/>
                  <a:pt x="207" y="779"/>
                </a:cubicBezTo>
                <a:cubicBezTo>
                  <a:pt x="274" y="815"/>
                  <a:pt x="344" y="836"/>
                  <a:pt x="419" y="836"/>
                </a:cubicBezTo>
                <a:cubicBezTo>
                  <a:pt x="422" y="836"/>
                  <a:pt x="425" y="836"/>
                  <a:pt x="428" y="836"/>
                </a:cubicBezTo>
                <a:cubicBezTo>
                  <a:pt x="483" y="836"/>
                  <a:pt x="532" y="824"/>
                  <a:pt x="579" y="799"/>
                </a:cubicBezTo>
                <a:cubicBezTo>
                  <a:pt x="630" y="782"/>
                  <a:pt x="675" y="752"/>
                  <a:pt x="715" y="713"/>
                </a:cubicBezTo>
                <a:cubicBezTo>
                  <a:pt x="754" y="675"/>
                  <a:pt x="783" y="632"/>
                  <a:pt x="799" y="578"/>
                </a:cubicBezTo>
                <a:cubicBezTo>
                  <a:pt x="825" y="528"/>
                  <a:pt x="838" y="474"/>
                  <a:pt x="835" y="417"/>
                </a:cubicBezTo>
                <a:cubicBezTo>
                  <a:pt x="831" y="381"/>
                  <a:pt x="827" y="343"/>
                  <a:pt x="821" y="307"/>
                </a:cubicBezTo>
                <a:cubicBezTo>
                  <a:pt x="802" y="235"/>
                  <a:pt x="766" y="175"/>
                  <a:pt x="715" y="123"/>
                </a:cubicBezTo>
                <a:cubicBezTo>
                  <a:pt x="687" y="101"/>
                  <a:pt x="658" y="79"/>
                  <a:pt x="630" y="57"/>
                </a:cubicBezTo>
                <a:cubicBezTo>
                  <a:pt x="564" y="19"/>
                  <a:pt x="496" y="0"/>
                  <a:pt x="419" y="0"/>
                </a:cubicBezTo>
                <a:cubicBezTo>
                  <a:pt x="415" y="0"/>
                  <a:pt x="412" y="0"/>
                  <a:pt x="4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61" name="Google Shape;1661;p52"/>
          <p:cNvGrpSpPr/>
          <p:nvPr/>
        </p:nvGrpSpPr>
        <p:grpSpPr>
          <a:xfrm flipH="1">
            <a:off x="9794687" y="5525434"/>
            <a:ext cx="630947" cy="693209"/>
            <a:chOff x="1799697" y="4222450"/>
            <a:chExt cx="473210" cy="519907"/>
          </a:xfrm>
        </p:grpSpPr>
        <p:sp>
          <p:nvSpPr>
            <p:cNvPr id="1662" name="Google Shape;1662;p52"/>
            <p:cNvSpPr/>
            <p:nvPr/>
          </p:nvSpPr>
          <p:spPr>
            <a:xfrm>
              <a:off x="1799697" y="4414446"/>
              <a:ext cx="247323" cy="202499"/>
            </a:xfrm>
            <a:custGeom>
              <a:avLst/>
              <a:gdLst/>
              <a:ahLst/>
              <a:cxnLst/>
              <a:rect l="l" t="t" r="r" b="b"/>
              <a:pathLst>
                <a:path w="3621" h="2908" extrusionOk="0">
                  <a:moveTo>
                    <a:pt x="665" y="0"/>
                  </a:moveTo>
                  <a:cubicBezTo>
                    <a:pt x="444" y="0"/>
                    <a:pt x="292" y="59"/>
                    <a:pt x="177" y="182"/>
                  </a:cubicBezTo>
                  <a:cubicBezTo>
                    <a:pt x="0" y="371"/>
                    <a:pt x="13" y="699"/>
                    <a:pt x="212" y="1062"/>
                  </a:cubicBezTo>
                  <a:cubicBezTo>
                    <a:pt x="410" y="1421"/>
                    <a:pt x="736" y="1762"/>
                    <a:pt x="1157" y="2047"/>
                  </a:cubicBezTo>
                  <a:cubicBezTo>
                    <a:pt x="1328" y="2164"/>
                    <a:pt x="1514" y="2269"/>
                    <a:pt x="1710" y="2364"/>
                  </a:cubicBezTo>
                  <a:cubicBezTo>
                    <a:pt x="2275" y="2637"/>
                    <a:pt x="2973" y="2844"/>
                    <a:pt x="3533" y="2907"/>
                  </a:cubicBezTo>
                  <a:cubicBezTo>
                    <a:pt x="3536" y="2907"/>
                    <a:pt x="3539" y="2908"/>
                    <a:pt x="3541" y="2908"/>
                  </a:cubicBezTo>
                  <a:cubicBezTo>
                    <a:pt x="3566" y="2908"/>
                    <a:pt x="3587" y="2896"/>
                    <a:pt x="3600" y="2878"/>
                  </a:cubicBezTo>
                  <a:cubicBezTo>
                    <a:pt x="3616" y="2856"/>
                    <a:pt x="3620" y="2828"/>
                    <a:pt x="3609" y="2804"/>
                  </a:cubicBezTo>
                  <a:cubicBezTo>
                    <a:pt x="3211" y="1861"/>
                    <a:pt x="2723" y="1182"/>
                    <a:pt x="1976" y="526"/>
                  </a:cubicBezTo>
                  <a:cubicBezTo>
                    <a:pt x="1924" y="481"/>
                    <a:pt x="1863" y="432"/>
                    <a:pt x="1791" y="384"/>
                  </a:cubicBezTo>
                  <a:cubicBezTo>
                    <a:pt x="1544" y="217"/>
                    <a:pt x="1252" y="81"/>
                    <a:pt x="1050" y="43"/>
                  </a:cubicBezTo>
                  <a:cubicBezTo>
                    <a:pt x="901" y="15"/>
                    <a:pt x="775" y="0"/>
                    <a:pt x="665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3" name="Google Shape;1663;p52"/>
            <p:cNvSpPr/>
            <p:nvPr/>
          </p:nvSpPr>
          <p:spPr>
            <a:xfrm>
              <a:off x="2043206" y="4464795"/>
              <a:ext cx="229701" cy="151735"/>
            </a:xfrm>
            <a:custGeom>
              <a:avLst/>
              <a:gdLst/>
              <a:ahLst/>
              <a:cxnLst/>
              <a:rect l="l" t="t" r="r" b="b"/>
              <a:pathLst>
                <a:path w="3363" h="2179" extrusionOk="0">
                  <a:moveTo>
                    <a:pt x="2500" y="1"/>
                  </a:moveTo>
                  <a:cubicBezTo>
                    <a:pt x="2359" y="1"/>
                    <a:pt x="2227" y="17"/>
                    <a:pt x="2129" y="43"/>
                  </a:cubicBezTo>
                  <a:cubicBezTo>
                    <a:pt x="1726" y="151"/>
                    <a:pt x="1297" y="284"/>
                    <a:pt x="902" y="614"/>
                  </a:cubicBezTo>
                  <a:cubicBezTo>
                    <a:pt x="532" y="926"/>
                    <a:pt x="83" y="1579"/>
                    <a:pt x="4" y="2085"/>
                  </a:cubicBezTo>
                  <a:cubicBezTo>
                    <a:pt x="0" y="2107"/>
                    <a:pt x="6" y="2127"/>
                    <a:pt x="20" y="2143"/>
                  </a:cubicBezTo>
                  <a:cubicBezTo>
                    <a:pt x="26" y="2148"/>
                    <a:pt x="32" y="2152"/>
                    <a:pt x="36" y="2156"/>
                  </a:cubicBezTo>
                  <a:cubicBezTo>
                    <a:pt x="48" y="2164"/>
                    <a:pt x="61" y="2170"/>
                    <a:pt x="76" y="2170"/>
                  </a:cubicBezTo>
                  <a:cubicBezTo>
                    <a:pt x="199" y="2175"/>
                    <a:pt x="317" y="2178"/>
                    <a:pt x="432" y="2178"/>
                  </a:cubicBezTo>
                  <a:cubicBezTo>
                    <a:pt x="1088" y="2178"/>
                    <a:pt x="1601" y="2082"/>
                    <a:pt x="1992" y="1887"/>
                  </a:cubicBezTo>
                  <a:cubicBezTo>
                    <a:pt x="2548" y="1608"/>
                    <a:pt x="3187" y="1155"/>
                    <a:pt x="3319" y="718"/>
                  </a:cubicBezTo>
                  <a:cubicBezTo>
                    <a:pt x="3362" y="572"/>
                    <a:pt x="3348" y="435"/>
                    <a:pt x="3276" y="313"/>
                  </a:cubicBezTo>
                  <a:cubicBezTo>
                    <a:pt x="3241" y="252"/>
                    <a:pt x="3190" y="198"/>
                    <a:pt x="3125" y="154"/>
                  </a:cubicBezTo>
                  <a:cubicBezTo>
                    <a:pt x="2959" y="41"/>
                    <a:pt x="2719" y="1"/>
                    <a:pt x="250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4" name="Google Shape;1664;p52"/>
            <p:cNvSpPr/>
            <p:nvPr/>
          </p:nvSpPr>
          <p:spPr>
            <a:xfrm>
              <a:off x="2019504" y="4414376"/>
              <a:ext cx="43850" cy="327981"/>
            </a:xfrm>
            <a:custGeom>
              <a:avLst/>
              <a:gdLst/>
              <a:ahLst/>
              <a:cxnLst/>
              <a:rect l="l" t="t" r="r" b="b"/>
              <a:pathLst>
                <a:path w="642" h="4710" extrusionOk="0">
                  <a:moveTo>
                    <a:pt x="238" y="1"/>
                  </a:moveTo>
                  <a:cubicBezTo>
                    <a:pt x="230" y="1"/>
                    <a:pt x="222" y="1"/>
                    <a:pt x="214" y="2"/>
                  </a:cubicBezTo>
                  <a:cubicBezTo>
                    <a:pt x="153" y="9"/>
                    <a:pt x="96" y="40"/>
                    <a:pt x="56" y="88"/>
                  </a:cubicBezTo>
                  <a:cubicBezTo>
                    <a:pt x="16" y="138"/>
                    <a:pt x="0" y="199"/>
                    <a:pt x="5" y="261"/>
                  </a:cubicBezTo>
                  <a:cubicBezTo>
                    <a:pt x="156" y="1650"/>
                    <a:pt x="168" y="3058"/>
                    <a:pt x="38" y="4452"/>
                  </a:cubicBezTo>
                  <a:cubicBezTo>
                    <a:pt x="32" y="4536"/>
                    <a:pt x="70" y="4621"/>
                    <a:pt x="142" y="4667"/>
                  </a:cubicBezTo>
                  <a:cubicBezTo>
                    <a:pt x="175" y="4689"/>
                    <a:pt x="213" y="4704"/>
                    <a:pt x="252" y="4708"/>
                  </a:cubicBezTo>
                  <a:cubicBezTo>
                    <a:pt x="260" y="4709"/>
                    <a:pt x="267" y="4709"/>
                    <a:pt x="275" y="4709"/>
                  </a:cubicBezTo>
                  <a:cubicBezTo>
                    <a:pt x="329" y="4709"/>
                    <a:pt x="382" y="4690"/>
                    <a:pt x="424" y="4656"/>
                  </a:cubicBezTo>
                  <a:cubicBezTo>
                    <a:pt x="474" y="4615"/>
                    <a:pt x="503" y="4558"/>
                    <a:pt x="507" y="4497"/>
                  </a:cubicBezTo>
                  <a:cubicBezTo>
                    <a:pt x="641" y="3074"/>
                    <a:pt x="628" y="1633"/>
                    <a:pt x="474" y="212"/>
                  </a:cubicBezTo>
                  <a:cubicBezTo>
                    <a:pt x="467" y="142"/>
                    <a:pt x="430" y="81"/>
                    <a:pt x="372" y="43"/>
                  </a:cubicBezTo>
                  <a:cubicBezTo>
                    <a:pt x="332" y="15"/>
                    <a:pt x="286" y="1"/>
                    <a:pt x="238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5" name="Google Shape;1665;p52"/>
            <p:cNvSpPr/>
            <p:nvPr/>
          </p:nvSpPr>
          <p:spPr>
            <a:xfrm>
              <a:off x="1964997" y="4222450"/>
              <a:ext cx="153066" cy="272273"/>
            </a:xfrm>
            <a:custGeom>
              <a:avLst/>
              <a:gdLst/>
              <a:ahLst/>
              <a:cxnLst/>
              <a:rect l="l" t="t" r="r" b="b"/>
              <a:pathLst>
                <a:path w="2241" h="3910" extrusionOk="0">
                  <a:moveTo>
                    <a:pt x="1035" y="1"/>
                  </a:moveTo>
                  <a:cubicBezTo>
                    <a:pt x="974" y="1"/>
                    <a:pt x="913" y="10"/>
                    <a:pt x="854" y="27"/>
                  </a:cubicBezTo>
                  <a:cubicBezTo>
                    <a:pt x="443" y="148"/>
                    <a:pt x="160" y="725"/>
                    <a:pt x="115" y="1095"/>
                  </a:cubicBezTo>
                  <a:cubicBezTo>
                    <a:pt x="1" y="2000"/>
                    <a:pt x="329" y="2939"/>
                    <a:pt x="1085" y="3882"/>
                  </a:cubicBezTo>
                  <a:cubicBezTo>
                    <a:pt x="1093" y="3888"/>
                    <a:pt x="1098" y="3892"/>
                    <a:pt x="1104" y="3896"/>
                  </a:cubicBezTo>
                  <a:cubicBezTo>
                    <a:pt x="1114" y="3904"/>
                    <a:pt x="1129" y="3909"/>
                    <a:pt x="1144" y="3909"/>
                  </a:cubicBezTo>
                  <a:cubicBezTo>
                    <a:pt x="1165" y="3909"/>
                    <a:pt x="1187" y="3901"/>
                    <a:pt x="1202" y="3885"/>
                  </a:cubicBezTo>
                  <a:cubicBezTo>
                    <a:pt x="1648" y="3386"/>
                    <a:pt x="1945" y="2867"/>
                    <a:pt x="2081" y="2335"/>
                  </a:cubicBezTo>
                  <a:cubicBezTo>
                    <a:pt x="2241" y="1710"/>
                    <a:pt x="2165" y="1067"/>
                    <a:pt x="1877" y="573"/>
                  </a:cubicBezTo>
                  <a:cubicBezTo>
                    <a:pt x="1778" y="404"/>
                    <a:pt x="1639" y="256"/>
                    <a:pt x="1488" y="154"/>
                  </a:cubicBezTo>
                  <a:cubicBezTo>
                    <a:pt x="1340" y="52"/>
                    <a:pt x="1185" y="1"/>
                    <a:pt x="1035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6" name="Google Shape;1666;p52"/>
            <p:cNvSpPr/>
            <p:nvPr/>
          </p:nvSpPr>
          <p:spPr>
            <a:xfrm>
              <a:off x="2039723" y="4245988"/>
              <a:ext cx="54369" cy="235854"/>
            </a:xfrm>
            <a:custGeom>
              <a:avLst/>
              <a:gdLst/>
              <a:ahLst/>
              <a:cxnLst/>
              <a:rect l="l" t="t" r="r" b="b"/>
              <a:pathLst>
                <a:path w="796" h="3387" extrusionOk="0">
                  <a:moveTo>
                    <a:pt x="378" y="0"/>
                  </a:moveTo>
                  <a:cubicBezTo>
                    <a:pt x="369" y="0"/>
                    <a:pt x="359" y="2"/>
                    <a:pt x="350" y="5"/>
                  </a:cubicBezTo>
                  <a:cubicBezTo>
                    <a:pt x="312" y="21"/>
                    <a:pt x="294" y="65"/>
                    <a:pt x="309" y="103"/>
                  </a:cubicBezTo>
                  <a:cubicBezTo>
                    <a:pt x="564" y="728"/>
                    <a:pt x="644" y="1292"/>
                    <a:pt x="552" y="1828"/>
                  </a:cubicBezTo>
                  <a:cubicBezTo>
                    <a:pt x="462" y="2362"/>
                    <a:pt x="230" y="2859"/>
                    <a:pt x="15" y="3277"/>
                  </a:cubicBezTo>
                  <a:cubicBezTo>
                    <a:pt x="0" y="3311"/>
                    <a:pt x="12" y="3353"/>
                    <a:pt x="42" y="3373"/>
                  </a:cubicBezTo>
                  <a:cubicBezTo>
                    <a:pt x="44" y="3375"/>
                    <a:pt x="48" y="3376"/>
                    <a:pt x="50" y="3379"/>
                  </a:cubicBezTo>
                  <a:cubicBezTo>
                    <a:pt x="60" y="3384"/>
                    <a:pt x="71" y="3386"/>
                    <a:pt x="82" y="3386"/>
                  </a:cubicBezTo>
                  <a:cubicBezTo>
                    <a:pt x="110" y="3386"/>
                    <a:pt x="137" y="3372"/>
                    <a:pt x="150" y="3346"/>
                  </a:cubicBezTo>
                  <a:cubicBezTo>
                    <a:pt x="370" y="2917"/>
                    <a:pt x="608" y="2407"/>
                    <a:pt x="702" y="1853"/>
                  </a:cubicBezTo>
                  <a:cubicBezTo>
                    <a:pt x="796" y="1291"/>
                    <a:pt x="714" y="699"/>
                    <a:pt x="449" y="46"/>
                  </a:cubicBezTo>
                  <a:cubicBezTo>
                    <a:pt x="437" y="17"/>
                    <a:pt x="408" y="0"/>
                    <a:pt x="378" y="0"/>
                  </a:cubicBezTo>
                  <a:close/>
                </a:path>
              </a:pathLst>
            </a:custGeom>
            <a:solidFill>
              <a:srgbClr val="191919">
                <a:alpha val="1333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7" name="Google Shape;1667;p52"/>
            <p:cNvSpPr/>
            <p:nvPr/>
          </p:nvSpPr>
          <p:spPr>
            <a:xfrm>
              <a:off x="2065884" y="4510827"/>
              <a:ext cx="192408" cy="92545"/>
            </a:xfrm>
            <a:custGeom>
              <a:avLst/>
              <a:gdLst/>
              <a:ahLst/>
              <a:cxnLst/>
              <a:rect l="l" t="t" r="r" b="b"/>
              <a:pathLst>
                <a:path w="2817" h="1329" extrusionOk="0">
                  <a:moveTo>
                    <a:pt x="2732" y="0"/>
                  </a:moveTo>
                  <a:cubicBezTo>
                    <a:pt x="2709" y="0"/>
                    <a:pt x="2687" y="10"/>
                    <a:pt x="2673" y="29"/>
                  </a:cubicBezTo>
                  <a:cubicBezTo>
                    <a:pt x="2440" y="327"/>
                    <a:pt x="1861" y="701"/>
                    <a:pt x="1468" y="866"/>
                  </a:cubicBezTo>
                  <a:cubicBezTo>
                    <a:pt x="1023" y="1049"/>
                    <a:pt x="446" y="1154"/>
                    <a:pt x="73" y="1179"/>
                  </a:cubicBezTo>
                  <a:cubicBezTo>
                    <a:pt x="31" y="1181"/>
                    <a:pt x="0" y="1217"/>
                    <a:pt x="2" y="1256"/>
                  </a:cubicBezTo>
                  <a:cubicBezTo>
                    <a:pt x="3" y="1283"/>
                    <a:pt x="16" y="1303"/>
                    <a:pt x="35" y="1315"/>
                  </a:cubicBezTo>
                  <a:cubicBezTo>
                    <a:pt x="45" y="1324"/>
                    <a:pt x="60" y="1328"/>
                    <a:pt x="75" y="1328"/>
                  </a:cubicBezTo>
                  <a:cubicBezTo>
                    <a:pt x="78" y="1328"/>
                    <a:pt x="80" y="1328"/>
                    <a:pt x="82" y="1328"/>
                  </a:cubicBezTo>
                  <a:cubicBezTo>
                    <a:pt x="440" y="1306"/>
                    <a:pt x="1035" y="1208"/>
                    <a:pt x="1526" y="1004"/>
                  </a:cubicBezTo>
                  <a:cubicBezTo>
                    <a:pt x="1937" y="834"/>
                    <a:pt x="2536" y="448"/>
                    <a:pt x="2791" y="123"/>
                  </a:cubicBezTo>
                  <a:cubicBezTo>
                    <a:pt x="2816" y="89"/>
                    <a:pt x="2812" y="42"/>
                    <a:pt x="2778" y="16"/>
                  </a:cubicBezTo>
                  <a:cubicBezTo>
                    <a:pt x="2765" y="6"/>
                    <a:pt x="2748" y="0"/>
                    <a:pt x="2732" y="0"/>
                  </a:cubicBezTo>
                  <a:close/>
                </a:path>
              </a:pathLst>
            </a:custGeom>
            <a:solidFill>
              <a:srgbClr val="191919">
                <a:alpha val="1333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8" name="Google Shape;1668;p52"/>
            <p:cNvSpPr/>
            <p:nvPr/>
          </p:nvSpPr>
          <p:spPr>
            <a:xfrm>
              <a:off x="1821555" y="4457274"/>
              <a:ext cx="201151" cy="136972"/>
            </a:xfrm>
            <a:custGeom>
              <a:avLst/>
              <a:gdLst/>
              <a:ahLst/>
              <a:cxnLst/>
              <a:rect l="l" t="t" r="r" b="b"/>
              <a:pathLst>
                <a:path w="2945" h="1967" extrusionOk="0">
                  <a:moveTo>
                    <a:pt x="84" y="0"/>
                  </a:moveTo>
                  <a:cubicBezTo>
                    <a:pt x="76" y="0"/>
                    <a:pt x="68" y="1"/>
                    <a:pt x="61" y="4"/>
                  </a:cubicBezTo>
                  <a:cubicBezTo>
                    <a:pt x="23" y="17"/>
                    <a:pt x="1" y="61"/>
                    <a:pt x="14" y="99"/>
                  </a:cubicBezTo>
                  <a:cubicBezTo>
                    <a:pt x="132" y="449"/>
                    <a:pt x="453" y="871"/>
                    <a:pt x="792" y="1129"/>
                  </a:cubicBezTo>
                  <a:cubicBezTo>
                    <a:pt x="832" y="1166"/>
                    <a:pt x="874" y="1198"/>
                    <a:pt x="918" y="1224"/>
                  </a:cubicBezTo>
                  <a:cubicBezTo>
                    <a:pt x="1212" y="1425"/>
                    <a:pt x="1508" y="1543"/>
                    <a:pt x="1843" y="1679"/>
                  </a:cubicBezTo>
                  <a:lnTo>
                    <a:pt x="1894" y="1697"/>
                  </a:lnTo>
                  <a:cubicBezTo>
                    <a:pt x="2136" y="1797"/>
                    <a:pt x="2422" y="1864"/>
                    <a:pt x="2652" y="1919"/>
                  </a:cubicBezTo>
                  <a:cubicBezTo>
                    <a:pt x="2720" y="1935"/>
                    <a:pt x="2784" y="1950"/>
                    <a:pt x="2843" y="1964"/>
                  </a:cubicBezTo>
                  <a:cubicBezTo>
                    <a:pt x="2849" y="1966"/>
                    <a:pt x="2855" y="1966"/>
                    <a:pt x="2861" y="1966"/>
                  </a:cubicBezTo>
                  <a:cubicBezTo>
                    <a:pt x="2895" y="1966"/>
                    <a:pt x="2925" y="1943"/>
                    <a:pt x="2935" y="1909"/>
                  </a:cubicBezTo>
                  <a:cubicBezTo>
                    <a:pt x="2945" y="1869"/>
                    <a:pt x="2920" y="1829"/>
                    <a:pt x="2879" y="1818"/>
                  </a:cubicBezTo>
                  <a:cubicBezTo>
                    <a:pt x="2821" y="1804"/>
                    <a:pt x="2755" y="1786"/>
                    <a:pt x="2687" y="1770"/>
                  </a:cubicBezTo>
                  <a:cubicBezTo>
                    <a:pt x="2462" y="1718"/>
                    <a:pt x="2181" y="1651"/>
                    <a:pt x="1951" y="1558"/>
                  </a:cubicBezTo>
                  <a:lnTo>
                    <a:pt x="1900" y="1537"/>
                  </a:lnTo>
                  <a:cubicBezTo>
                    <a:pt x="1525" y="1389"/>
                    <a:pt x="1205" y="1257"/>
                    <a:pt x="883" y="1011"/>
                  </a:cubicBezTo>
                  <a:cubicBezTo>
                    <a:pt x="569" y="772"/>
                    <a:pt x="265" y="368"/>
                    <a:pt x="155" y="51"/>
                  </a:cubicBezTo>
                  <a:cubicBezTo>
                    <a:pt x="146" y="20"/>
                    <a:pt x="116" y="0"/>
                    <a:pt x="84" y="0"/>
                  </a:cubicBezTo>
                  <a:close/>
                </a:path>
              </a:pathLst>
            </a:custGeom>
            <a:solidFill>
              <a:srgbClr val="191919">
                <a:alpha val="1333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9" name="Google Shape;1669;p52"/>
            <p:cNvSpPr/>
            <p:nvPr/>
          </p:nvSpPr>
          <p:spPr>
            <a:xfrm>
              <a:off x="2033097" y="4234915"/>
              <a:ext cx="23906" cy="244697"/>
            </a:xfrm>
            <a:custGeom>
              <a:avLst/>
              <a:gdLst/>
              <a:ahLst/>
              <a:cxnLst/>
              <a:rect l="l" t="t" r="r" b="b"/>
              <a:pathLst>
                <a:path w="350" h="3514" extrusionOk="0">
                  <a:moveTo>
                    <a:pt x="79" y="0"/>
                  </a:moveTo>
                  <a:cubicBezTo>
                    <a:pt x="76" y="0"/>
                    <a:pt x="74" y="1"/>
                    <a:pt x="71" y="1"/>
                  </a:cubicBezTo>
                  <a:cubicBezTo>
                    <a:pt x="30" y="7"/>
                    <a:pt x="1" y="45"/>
                    <a:pt x="7" y="85"/>
                  </a:cubicBezTo>
                  <a:cubicBezTo>
                    <a:pt x="168" y="1244"/>
                    <a:pt x="200" y="2307"/>
                    <a:pt x="107" y="3432"/>
                  </a:cubicBezTo>
                  <a:cubicBezTo>
                    <a:pt x="103" y="3461"/>
                    <a:pt x="116" y="3487"/>
                    <a:pt x="138" y="3502"/>
                  </a:cubicBezTo>
                  <a:cubicBezTo>
                    <a:pt x="148" y="3509"/>
                    <a:pt x="160" y="3512"/>
                    <a:pt x="174" y="3513"/>
                  </a:cubicBezTo>
                  <a:cubicBezTo>
                    <a:pt x="177" y="3514"/>
                    <a:pt x="180" y="3514"/>
                    <a:pt x="182" y="3514"/>
                  </a:cubicBezTo>
                  <a:cubicBezTo>
                    <a:pt x="221" y="3514"/>
                    <a:pt x="250" y="3484"/>
                    <a:pt x="254" y="3446"/>
                  </a:cubicBezTo>
                  <a:cubicBezTo>
                    <a:pt x="349" y="2309"/>
                    <a:pt x="319" y="1235"/>
                    <a:pt x="154" y="65"/>
                  </a:cubicBezTo>
                  <a:cubicBezTo>
                    <a:pt x="148" y="27"/>
                    <a:pt x="115" y="0"/>
                    <a:pt x="79" y="0"/>
                  </a:cubicBezTo>
                  <a:close/>
                </a:path>
              </a:pathLst>
            </a:custGeom>
            <a:solidFill>
              <a:srgbClr val="191919">
                <a:alpha val="1333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0" name="Google Shape;1670;p52"/>
            <p:cNvSpPr/>
            <p:nvPr/>
          </p:nvSpPr>
          <p:spPr>
            <a:xfrm>
              <a:off x="2065269" y="4494670"/>
              <a:ext cx="194389" cy="107934"/>
            </a:xfrm>
            <a:custGeom>
              <a:avLst/>
              <a:gdLst/>
              <a:ahLst/>
              <a:cxnLst/>
              <a:rect l="l" t="t" r="r" b="b"/>
              <a:pathLst>
                <a:path w="2846" h="1550" extrusionOk="0">
                  <a:moveTo>
                    <a:pt x="2760" y="1"/>
                  </a:moveTo>
                  <a:cubicBezTo>
                    <a:pt x="2749" y="1"/>
                    <a:pt x="2739" y="3"/>
                    <a:pt x="2729" y="8"/>
                  </a:cubicBezTo>
                  <a:lnTo>
                    <a:pt x="2692" y="24"/>
                  </a:lnTo>
                  <a:cubicBezTo>
                    <a:pt x="1760" y="448"/>
                    <a:pt x="879" y="849"/>
                    <a:pt x="44" y="1414"/>
                  </a:cubicBezTo>
                  <a:cubicBezTo>
                    <a:pt x="9" y="1437"/>
                    <a:pt x="1" y="1483"/>
                    <a:pt x="24" y="1518"/>
                  </a:cubicBezTo>
                  <a:cubicBezTo>
                    <a:pt x="31" y="1525"/>
                    <a:pt x="37" y="1531"/>
                    <a:pt x="44" y="1537"/>
                  </a:cubicBezTo>
                  <a:cubicBezTo>
                    <a:pt x="56" y="1545"/>
                    <a:pt x="71" y="1549"/>
                    <a:pt x="86" y="1549"/>
                  </a:cubicBezTo>
                  <a:cubicBezTo>
                    <a:pt x="101" y="1549"/>
                    <a:pt x="115" y="1545"/>
                    <a:pt x="127" y="1537"/>
                  </a:cubicBezTo>
                  <a:cubicBezTo>
                    <a:pt x="955" y="978"/>
                    <a:pt x="1830" y="580"/>
                    <a:pt x="2755" y="159"/>
                  </a:cubicBezTo>
                  <a:lnTo>
                    <a:pt x="2792" y="143"/>
                  </a:lnTo>
                  <a:cubicBezTo>
                    <a:pt x="2829" y="126"/>
                    <a:pt x="2845" y="81"/>
                    <a:pt x="2828" y="44"/>
                  </a:cubicBezTo>
                  <a:cubicBezTo>
                    <a:pt x="2815" y="17"/>
                    <a:pt x="2788" y="1"/>
                    <a:pt x="2760" y="1"/>
                  </a:cubicBezTo>
                  <a:close/>
                </a:path>
              </a:pathLst>
            </a:custGeom>
            <a:solidFill>
              <a:srgbClr val="191919">
                <a:alpha val="1333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1" name="Google Shape;1671;p52"/>
            <p:cNvSpPr/>
            <p:nvPr/>
          </p:nvSpPr>
          <p:spPr>
            <a:xfrm>
              <a:off x="1824834" y="4439446"/>
              <a:ext cx="197667" cy="154242"/>
            </a:xfrm>
            <a:custGeom>
              <a:avLst/>
              <a:gdLst/>
              <a:ahLst/>
              <a:cxnLst/>
              <a:rect l="l" t="t" r="r" b="b"/>
              <a:pathLst>
                <a:path w="2894" h="2215" extrusionOk="0">
                  <a:moveTo>
                    <a:pt x="86" y="0"/>
                  </a:moveTo>
                  <a:cubicBezTo>
                    <a:pt x="70" y="0"/>
                    <a:pt x="53" y="6"/>
                    <a:pt x="39" y="18"/>
                  </a:cubicBezTo>
                  <a:cubicBezTo>
                    <a:pt x="5" y="43"/>
                    <a:pt x="1" y="91"/>
                    <a:pt x="27" y="123"/>
                  </a:cubicBezTo>
                  <a:cubicBezTo>
                    <a:pt x="262" y="416"/>
                    <a:pt x="699" y="837"/>
                    <a:pt x="1024" y="1082"/>
                  </a:cubicBezTo>
                  <a:cubicBezTo>
                    <a:pt x="1168" y="1188"/>
                    <a:pt x="1320" y="1296"/>
                    <a:pt x="1482" y="1407"/>
                  </a:cubicBezTo>
                  <a:cubicBezTo>
                    <a:pt x="1834" y="1647"/>
                    <a:pt x="2245" y="1901"/>
                    <a:pt x="2771" y="2206"/>
                  </a:cubicBezTo>
                  <a:cubicBezTo>
                    <a:pt x="2784" y="2212"/>
                    <a:pt x="2797" y="2215"/>
                    <a:pt x="2809" y="2215"/>
                  </a:cubicBezTo>
                  <a:cubicBezTo>
                    <a:pt x="2835" y="2215"/>
                    <a:pt x="2860" y="2202"/>
                    <a:pt x="2873" y="2178"/>
                  </a:cubicBezTo>
                  <a:cubicBezTo>
                    <a:pt x="2894" y="2142"/>
                    <a:pt x="2882" y="2096"/>
                    <a:pt x="2846" y="2076"/>
                  </a:cubicBezTo>
                  <a:cubicBezTo>
                    <a:pt x="2085" y="1633"/>
                    <a:pt x="1565" y="1301"/>
                    <a:pt x="1113" y="961"/>
                  </a:cubicBezTo>
                  <a:cubicBezTo>
                    <a:pt x="798" y="725"/>
                    <a:pt x="373" y="314"/>
                    <a:pt x="144" y="28"/>
                  </a:cubicBezTo>
                  <a:cubicBezTo>
                    <a:pt x="130" y="10"/>
                    <a:pt x="108" y="0"/>
                    <a:pt x="86" y="0"/>
                  </a:cubicBezTo>
                  <a:close/>
                </a:path>
              </a:pathLst>
            </a:custGeom>
            <a:solidFill>
              <a:srgbClr val="191919">
                <a:alpha val="1333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2" name="Google Shape;1672;p52"/>
            <p:cNvSpPr/>
            <p:nvPr/>
          </p:nvSpPr>
          <p:spPr>
            <a:xfrm>
              <a:off x="2065474" y="4482484"/>
              <a:ext cx="184144" cy="120051"/>
            </a:xfrm>
            <a:custGeom>
              <a:avLst/>
              <a:gdLst/>
              <a:ahLst/>
              <a:cxnLst/>
              <a:rect l="l" t="t" r="r" b="b"/>
              <a:pathLst>
                <a:path w="2696" h="1724" extrusionOk="0">
                  <a:moveTo>
                    <a:pt x="2541" y="0"/>
                  </a:moveTo>
                  <a:cubicBezTo>
                    <a:pt x="2142" y="0"/>
                    <a:pt x="1587" y="115"/>
                    <a:pt x="1261" y="270"/>
                  </a:cubicBezTo>
                  <a:cubicBezTo>
                    <a:pt x="865" y="458"/>
                    <a:pt x="325" y="948"/>
                    <a:pt x="17" y="1617"/>
                  </a:cubicBezTo>
                  <a:cubicBezTo>
                    <a:pt x="0" y="1653"/>
                    <a:pt x="12" y="1691"/>
                    <a:pt x="41" y="1712"/>
                  </a:cubicBezTo>
                  <a:lnTo>
                    <a:pt x="51" y="1716"/>
                  </a:lnTo>
                  <a:cubicBezTo>
                    <a:pt x="62" y="1721"/>
                    <a:pt x="73" y="1723"/>
                    <a:pt x="84" y="1723"/>
                  </a:cubicBezTo>
                  <a:cubicBezTo>
                    <a:pt x="112" y="1723"/>
                    <a:pt x="138" y="1708"/>
                    <a:pt x="152" y="1679"/>
                  </a:cubicBezTo>
                  <a:cubicBezTo>
                    <a:pt x="445" y="1044"/>
                    <a:pt x="952" y="582"/>
                    <a:pt x="1325" y="404"/>
                  </a:cubicBezTo>
                  <a:cubicBezTo>
                    <a:pt x="1632" y="258"/>
                    <a:pt x="2159" y="151"/>
                    <a:pt x="2539" y="151"/>
                  </a:cubicBezTo>
                  <a:cubicBezTo>
                    <a:pt x="2565" y="151"/>
                    <a:pt x="2591" y="151"/>
                    <a:pt x="2615" y="152"/>
                  </a:cubicBezTo>
                  <a:cubicBezTo>
                    <a:pt x="2616" y="152"/>
                    <a:pt x="2617" y="152"/>
                    <a:pt x="2618" y="152"/>
                  </a:cubicBezTo>
                  <a:cubicBezTo>
                    <a:pt x="2659" y="152"/>
                    <a:pt x="2691" y="119"/>
                    <a:pt x="2694" y="81"/>
                  </a:cubicBezTo>
                  <a:cubicBezTo>
                    <a:pt x="2695" y="38"/>
                    <a:pt x="2662" y="3"/>
                    <a:pt x="2622" y="2"/>
                  </a:cubicBezTo>
                  <a:cubicBezTo>
                    <a:pt x="2596" y="1"/>
                    <a:pt x="2569" y="0"/>
                    <a:pt x="2541" y="0"/>
                  </a:cubicBezTo>
                  <a:close/>
                </a:path>
              </a:pathLst>
            </a:custGeom>
            <a:solidFill>
              <a:srgbClr val="191919">
                <a:alpha val="1333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3" name="Google Shape;1673;p52"/>
            <p:cNvSpPr/>
            <p:nvPr/>
          </p:nvSpPr>
          <p:spPr>
            <a:xfrm>
              <a:off x="1994573" y="4237492"/>
              <a:ext cx="56828" cy="244349"/>
            </a:xfrm>
            <a:custGeom>
              <a:avLst/>
              <a:gdLst/>
              <a:ahLst/>
              <a:cxnLst/>
              <a:rect l="l" t="t" r="r" b="b"/>
              <a:pathLst>
                <a:path w="832" h="3509" extrusionOk="0">
                  <a:moveTo>
                    <a:pt x="261" y="1"/>
                  </a:moveTo>
                  <a:cubicBezTo>
                    <a:pt x="226" y="1"/>
                    <a:pt x="194" y="28"/>
                    <a:pt x="187" y="64"/>
                  </a:cubicBezTo>
                  <a:cubicBezTo>
                    <a:pt x="1" y="1216"/>
                    <a:pt x="171" y="2390"/>
                    <a:pt x="680" y="3466"/>
                  </a:cubicBezTo>
                  <a:cubicBezTo>
                    <a:pt x="686" y="3479"/>
                    <a:pt x="693" y="3488"/>
                    <a:pt x="703" y="3495"/>
                  </a:cubicBezTo>
                  <a:cubicBezTo>
                    <a:pt x="716" y="3504"/>
                    <a:pt x="731" y="3508"/>
                    <a:pt x="746" y="3508"/>
                  </a:cubicBezTo>
                  <a:cubicBezTo>
                    <a:pt x="756" y="3508"/>
                    <a:pt x="767" y="3506"/>
                    <a:pt x="778" y="3501"/>
                  </a:cubicBezTo>
                  <a:cubicBezTo>
                    <a:pt x="817" y="3482"/>
                    <a:pt x="832" y="3438"/>
                    <a:pt x="814" y="3400"/>
                  </a:cubicBezTo>
                  <a:cubicBezTo>
                    <a:pt x="319" y="2354"/>
                    <a:pt x="154" y="1209"/>
                    <a:pt x="336" y="88"/>
                  </a:cubicBezTo>
                  <a:cubicBezTo>
                    <a:pt x="343" y="48"/>
                    <a:pt x="314" y="8"/>
                    <a:pt x="273" y="2"/>
                  </a:cubicBezTo>
                  <a:cubicBezTo>
                    <a:pt x="269" y="1"/>
                    <a:pt x="265" y="1"/>
                    <a:pt x="261" y="1"/>
                  </a:cubicBezTo>
                  <a:close/>
                </a:path>
              </a:pathLst>
            </a:custGeom>
            <a:solidFill>
              <a:srgbClr val="191919">
                <a:alpha val="1333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4" name="Google Shape;1674;p52"/>
            <p:cNvSpPr/>
            <p:nvPr/>
          </p:nvSpPr>
          <p:spPr>
            <a:xfrm>
              <a:off x="1835148" y="4424892"/>
              <a:ext cx="187559" cy="169561"/>
            </a:xfrm>
            <a:custGeom>
              <a:avLst/>
              <a:gdLst/>
              <a:ahLst/>
              <a:cxnLst/>
              <a:rect l="l" t="t" r="r" b="b"/>
              <a:pathLst>
                <a:path w="2746" h="2435" extrusionOk="0">
                  <a:moveTo>
                    <a:pt x="78" y="1"/>
                  </a:moveTo>
                  <a:cubicBezTo>
                    <a:pt x="39" y="1"/>
                    <a:pt x="7" y="29"/>
                    <a:pt x="4" y="68"/>
                  </a:cubicBezTo>
                  <a:cubicBezTo>
                    <a:pt x="0" y="110"/>
                    <a:pt x="29" y="147"/>
                    <a:pt x="71" y="150"/>
                  </a:cubicBezTo>
                  <a:cubicBezTo>
                    <a:pt x="293" y="173"/>
                    <a:pt x="614" y="317"/>
                    <a:pt x="831" y="449"/>
                  </a:cubicBezTo>
                  <a:cubicBezTo>
                    <a:pt x="1108" y="616"/>
                    <a:pt x="1342" y="788"/>
                    <a:pt x="1654" y="1128"/>
                  </a:cubicBezTo>
                  <a:cubicBezTo>
                    <a:pt x="1943" y="1441"/>
                    <a:pt x="2244" y="1884"/>
                    <a:pt x="2465" y="2209"/>
                  </a:cubicBezTo>
                  <a:cubicBezTo>
                    <a:pt x="2514" y="2279"/>
                    <a:pt x="2558" y="2345"/>
                    <a:pt x="2599" y="2403"/>
                  </a:cubicBezTo>
                  <a:cubicBezTo>
                    <a:pt x="2606" y="2409"/>
                    <a:pt x="2612" y="2416"/>
                    <a:pt x="2619" y="2422"/>
                  </a:cubicBezTo>
                  <a:cubicBezTo>
                    <a:pt x="2632" y="2430"/>
                    <a:pt x="2647" y="2434"/>
                    <a:pt x="2662" y="2434"/>
                  </a:cubicBezTo>
                  <a:cubicBezTo>
                    <a:pt x="2676" y="2434"/>
                    <a:pt x="2691" y="2430"/>
                    <a:pt x="2704" y="2422"/>
                  </a:cubicBezTo>
                  <a:cubicBezTo>
                    <a:pt x="2739" y="2399"/>
                    <a:pt x="2746" y="2351"/>
                    <a:pt x="2722" y="2318"/>
                  </a:cubicBezTo>
                  <a:cubicBezTo>
                    <a:pt x="2682" y="2262"/>
                    <a:pt x="2638" y="2196"/>
                    <a:pt x="2588" y="2125"/>
                  </a:cubicBezTo>
                  <a:cubicBezTo>
                    <a:pt x="2365" y="1797"/>
                    <a:pt x="2059" y="1346"/>
                    <a:pt x="1764" y="1026"/>
                  </a:cubicBezTo>
                  <a:cubicBezTo>
                    <a:pt x="1440" y="673"/>
                    <a:pt x="1195" y="494"/>
                    <a:pt x="908" y="319"/>
                  </a:cubicBezTo>
                  <a:cubicBezTo>
                    <a:pt x="676" y="179"/>
                    <a:pt x="332" y="26"/>
                    <a:pt x="86" y="1"/>
                  </a:cubicBezTo>
                  <a:cubicBezTo>
                    <a:pt x="83" y="1"/>
                    <a:pt x="80" y="1"/>
                    <a:pt x="78" y="1"/>
                  </a:cubicBezTo>
                  <a:close/>
                </a:path>
              </a:pathLst>
            </a:custGeom>
            <a:solidFill>
              <a:srgbClr val="191919">
                <a:alpha val="1333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75" name="Google Shape;1675;p52"/>
          <p:cNvGrpSpPr/>
          <p:nvPr/>
        </p:nvGrpSpPr>
        <p:grpSpPr>
          <a:xfrm flipH="1">
            <a:off x="8485695" y="5334842"/>
            <a:ext cx="556996" cy="883814"/>
            <a:chOff x="1296693" y="4078131"/>
            <a:chExt cx="417747" cy="662861"/>
          </a:xfrm>
        </p:grpSpPr>
        <p:sp>
          <p:nvSpPr>
            <p:cNvPr id="1676" name="Google Shape;1676;p52"/>
            <p:cNvSpPr/>
            <p:nvPr/>
          </p:nvSpPr>
          <p:spPr>
            <a:xfrm>
              <a:off x="1482074" y="4131614"/>
              <a:ext cx="149241" cy="234043"/>
            </a:xfrm>
            <a:custGeom>
              <a:avLst/>
              <a:gdLst/>
              <a:ahLst/>
              <a:cxnLst/>
              <a:rect l="l" t="t" r="r" b="b"/>
              <a:pathLst>
                <a:path w="2185" h="3361" extrusionOk="0">
                  <a:moveTo>
                    <a:pt x="1092" y="1"/>
                  </a:moveTo>
                  <a:cubicBezTo>
                    <a:pt x="681" y="1"/>
                    <a:pt x="280" y="260"/>
                    <a:pt x="117" y="637"/>
                  </a:cubicBezTo>
                  <a:cubicBezTo>
                    <a:pt x="2" y="903"/>
                    <a:pt x="0" y="1202"/>
                    <a:pt x="16" y="1492"/>
                  </a:cubicBezTo>
                  <a:cubicBezTo>
                    <a:pt x="53" y="2123"/>
                    <a:pt x="162" y="2753"/>
                    <a:pt x="343" y="3361"/>
                  </a:cubicBezTo>
                  <a:cubicBezTo>
                    <a:pt x="563" y="3345"/>
                    <a:pt x="1054" y="2969"/>
                    <a:pt x="1558" y="2406"/>
                  </a:cubicBezTo>
                  <a:cubicBezTo>
                    <a:pt x="1764" y="2177"/>
                    <a:pt x="1931" y="1909"/>
                    <a:pt x="2041" y="1620"/>
                  </a:cubicBezTo>
                  <a:cubicBezTo>
                    <a:pt x="2150" y="1333"/>
                    <a:pt x="2185" y="1007"/>
                    <a:pt x="2084" y="715"/>
                  </a:cubicBezTo>
                  <a:cubicBezTo>
                    <a:pt x="1947" y="315"/>
                    <a:pt x="1551" y="17"/>
                    <a:pt x="1128" y="1"/>
                  </a:cubicBezTo>
                  <a:cubicBezTo>
                    <a:pt x="1116" y="1"/>
                    <a:pt x="1104" y="1"/>
                    <a:pt x="1092" y="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7" name="Google Shape;1677;p52"/>
            <p:cNvSpPr/>
            <p:nvPr/>
          </p:nvSpPr>
          <p:spPr>
            <a:xfrm>
              <a:off x="1401337" y="4078131"/>
              <a:ext cx="139815" cy="280768"/>
            </a:xfrm>
            <a:custGeom>
              <a:avLst/>
              <a:gdLst/>
              <a:ahLst/>
              <a:cxnLst/>
              <a:rect l="l" t="t" r="r" b="b"/>
              <a:pathLst>
                <a:path w="2047" h="4032" extrusionOk="0">
                  <a:moveTo>
                    <a:pt x="1001" y="1"/>
                  </a:moveTo>
                  <a:cubicBezTo>
                    <a:pt x="941" y="1"/>
                    <a:pt x="882" y="12"/>
                    <a:pt x="827" y="38"/>
                  </a:cubicBezTo>
                  <a:cubicBezTo>
                    <a:pt x="725" y="84"/>
                    <a:pt x="647" y="172"/>
                    <a:pt x="579" y="261"/>
                  </a:cubicBezTo>
                  <a:cubicBezTo>
                    <a:pt x="184" y="781"/>
                    <a:pt x="0" y="1446"/>
                    <a:pt x="29" y="2097"/>
                  </a:cubicBezTo>
                  <a:cubicBezTo>
                    <a:pt x="59" y="2750"/>
                    <a:pt x="419" y="3643"/>
                    <a:pt x="665" y="3922"/>
                  </a:cubicBezTo>
                  <a:cubicBezTo>
                    <a:pt x="732" y="3997"/>
                    <a:pt x="815" y="4031"/>
                    <a:pt x="900" y="4031"/>
                  </a:cubicBezTo>
                  <a:cubicBezTo>
                    <a:pt x="1046" y="4031"/>
                    <a:pt x="1201" y="3930"/>
                    <a:pt x="1300" y="3763"/>
                  </a:cubicBezTo>
                  <a:cubicBezTo>
                    <a:pt x="1813" y="2899"/>
                    <a:pt x="2046" y="1549"/>
                    <a:pt x="1675" y="618"/>
                  </a:cubicBezTo>
                  <a:cubicBezTo>
                    <a:pt x="1603" y="440"/>
                    <a:pt x="1512" y="264"/>
                    <a:pt x="1364" y="140"/>
                  </a:cubicBezTo>
                  <a:cubicBezTo>
                    <a:pt x="1264" y="55"/>
                    <a:pt x="1131" y="1"/>
                    <a:pt x="1001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8" name="Google Shape;1678;p52"/>
            <p:cNvSpPr/>
            <p:nvPr/>
          </p:nvSpPr>
          <p:spPr>
            <a:xfrm>
              <a:off x="1433304" y="4096376"/>
              <a:ext cx="29712" cy="244628"/>
            </a:xfrm>
            <a:custGeom>
              <a:avLst/>
              <a:gdLst/>
              <a:ahLst/>
              <a:cxnLst/>
              <a:rect l="l" t="t" r="r" b="b"/>
              <a:pathLst>
                <a:path w="435" h="3513" extrusionOk="0">
                  <a:moveTo>
                    <a:pt x="323" y="1"/>
                  </a:moveTo>
                  <a:cubicBezTo>
                    <a:pt x="277" y="1"/>
                    <a:pt x="236" y="34"/>
                    <a:pt x="226" y="82"/>
                  </a:cubicBezTo>
                  <a:cubicBezTo>
                    <a:pt x="7" y="1175"/>
                    <a:pt x="0" y="2176"/>
                    <a:pt x="206" y="3428"/>
                  </a:cubicBezTo>
                  <a:cubicBezTo>
                    <a:pt x="213" y="3464"/>
                    <a:pt x="239" y="3495"/>
                    <a:pt x="274" y="3507"/>
                  </a:cubicBezTo>
                  <a:cubicBezTo>
                    <a:pt x="286" y="3510"/>
                    <a:pt x="297" y="3512"/>
                    <a:pt x="308" y="3512"/>
                  </a:cubicBezTo>
                  <a:cubicBezTo>
                    <a:pt x="312" y="3512"/>
                    <a:pt x="317" y="3512"/>
                    <a:pt x="321" y="3511"/>
                  </a:cubicBezTo>
                  <a:cubicBezTo>
                    <a:pt x="376" y="3502"/>
                    <a:pt x="414" y="3450"/>
                    <a:pt x="405" y="3394"/>
                  </a:cubicBezTo>
                  <a:cubicBezTo>
                    <a:pt x="201" y="2151"/>
                    <a:pt x="206" y="1204"/>
                    <a:pt x="423" y="121"/>
                  </a:cubicBezTo>
                  <a:cubicBezTo>
                    <a:pt x="434" y="67"/>
                    <a:pt x="399" y="13"/>
                    <a:pt x="344" y="3"/>
                  </a:cubicBezTo>
                  <a:cubicBezTo>
                    <a:pt x="337" y="2"/>
                    <a:pt x="330" y="1"/>
                    <a:pt x="323" y="1"/>
                  </a:cubicBezTo>
                  <a:close/>
                </a:path>
              </a:pathLst>
            </a:custGeom>
            <a:solidFill>
              <a:srgbClr val="191919">
                <a:alpha val="1333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9" name="Google Shape;1679;p52"/>
            <p:cNvSpPr/>
            <p:nvPr/>
          </p:nvSpPr>
          <p:spPr>
            <a:xfrm>
              <a:off x="1465407" y="4086348"/>
              <a:ext cx="38523" cy="254655"/>
            </a:xfrm>
            <a:custGeom>
              <a:avLst/>
              <a:gdLst/>
              <a:ahLst/>
              <a:cxnLst/>
              <a:rect l="l" t="t" r="r" b="b"/>
              <a:pathLst>
                <a:path w="564" h="3657" extrusionOk="0">
                  <a:moveTo>
                    <a:pt x="117" y="0"/>
                  </a:moveTo>
                  <a:cubicBezTo>
                    <a:pt x="108" y="0"/>
                    <a:pt x="99" y="2"/>
                    <a:pt x="90" y="4"/>
                  </a:cubicBezTo>
                  <a:cubicBezTo>
                    <a:pt x="34" y="22"/>
                    <a:pt x="5" y="77"/>
                    <a:pt x="20" y="131"/>
                  </a:cubicBezTo>
                  <a:cubicBezTo>
                    <a:pt x="358" y="1298"/>
                    <a:pt x="355" y="2219"/>
                    <a:pt x="15" y="3531"/>
                  </a:cubicBezTo>
                  <a:cubicBezTo>
                    <a:pt x="1" y="3582"/>
                    <a:pt x="30" y="3636"/>
                    <a:pt x="78" y="3652"/>
                  </a:cubicBezTo>
                  <a:cubicBezTo>
                    <a:pt x="81" y="3654"/>
                    <a:pt x="84" y="3654"/>
                    <a:pt x="90" y="3654"/>
                  </a:cubicBezTo>
                  <a:cubicBezTo>
                    <a:pt x="98" y="3656"/>
                    <a:pt x="106" y="3657"/>
                    <a:pt x="114" y="3657"/>
                  </a:cubicBezTo>
                  <a:cubicBezTo>
                    <a:pt x="158" y="3657"/>
                    <a:pt x="200" y="3627"/>
                    <a:pt x="212" y="3581"/>
                  </a:cubicBezTo>
                  <a:cubicBezTo>
                    <a:pt x="562" y="2231"/>
                    <a:pt x="563" y="1279"/>
                    <a:pt x="215" y="74"/>
                  </a:cubicBezTo>
                  <a:cubicBezTo>
                    <a:pt x="202" y="28"/>
                    <a:pt x="161" y="0"/>
                    <a:pt x="117" y="0"/>
                  </a:cubicBezTo>
                  <a:close/>
                </a:path>
              </a:pathLst>
            </a:custGeom>
            <a:solidFill>
              <a:srgbClr val="191919">
                <a:alpha val="1333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0" name="Google Shape;1680;p52"/>
            <p:cNvSpPr/>
            <p:nvPr/>
          </p:nvSpPr>
          <p:spPr>
            <a:xfrm>
              <a:off x="1525584" y="4151949"/>
              <a:ext cx="188856" cy="237873"/>
            </a:xfrm>
            <a:custGeom>
              <a:avLst/>
              <a:gdLst/>
              <a:ahLst/>
              <a:cxnLst/>
              <a:rect l="l" t="t" r="r" b="b"/>
              <a:pathLst>
                <a:path w="2765" h="3416" extrusionOk="0">
                  <a:moveTo>
                    <a:pt x="2242" y="0"/>
                  </a:moveTo>
                  <a:cubicBezTo>
                    <a:pt x="2235" y="0"/>
                    <a:pt x="2227" y="0"/>
                    <a:pt x="2220" y="1"/>
                  </a:cubicBezTo>
                  <a:cubicBezTo>
                    <a:pt x="2026" y="7"/>
                    <a:pt x="1847" y="90"/>
                    <a:pt x="1680" y="189"/>
                  </a:cubicBezTo>
                  <a:cubicBezTo>
                    <a:pt x="813" y="693"/>
                    <a:pt x="165" y="1900"/>
                    <a:pt x="35" y="2894"/>
                  </a:cubicBezTo>
                  <a:cubicBezTo>
                    <a:pt x="0" y="3173"/>
                    <a:pt x="138" y="3416"/>
                    <a:pt x="373" y="3416"/>
                  </a:cubicBezTo>
                  <a:cubicBezTo>
                    <a:pt x="394" y="3416"/>
                    <a:pt x="416" y="3414"/>
                    <a:pt x="439" y="3410"/>
                  </a:cubicBezTo>
                  <a:cubicBezTo>
                    <a:pt x="803" y="3344"/>
                    <a:pt x="1638" y="2862"/>
                    <a:pt x="2064" y="2366"/>
                  </a:cubicBezTo>
                  <a:cubicBezTo>
                    <a:pt x="2488" y="1872"/>
                    <a:pt x="2753" y="1232"/>
                    <a:pt x="2762" y="581"/>
                  </a:cubicBezTo>
                  <a:cubicBezTo>
                    <a:pt x="2765" y="467"/>
                    <a:pt x="2758" y="352"/>
                    <a:pt x="2707" y="253"/>
                  </a:cubicBezTo>
                  <a:cubicBezTo>
                    <a:pt x="2622" y="88"/>
                    <a:pt x="2428" y="0"/>
                    <a:pt x="2242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1" name="Google Shape;1681;p52"/>
            <p:cNvSpPr/>
            <p:nvPr/>
          </p:nvSpPr>
          <p:spPr>
            <a:xfrm>
              <a:off x="1552223" y="4181754"/>
              <a:ext cx="153886" cy="196301"/>
            </a:xfrm>
            <a:custGeom>
              <a:avLst/>
              <a:gdLst/>
              <a:ahLst/>
              <a:cxnLst/>
              <a:rect l="l" t="t" r="r" b="b"/>
              <a:pathLst>
                <a:path w="2253" h="2819" extrusionOk="0">
                  <a:moveTo>
                    <a:pt x="2141" y="0"/>
                  </a:moveTo>
                  <a:cubicBezTo>
                    <a:pt x="2103" y="0"/>
                    <a:pt x="2067" y="21"/>
                    <a:pt x="2048" y="55"/>
                  </a:cubicBezTo>
                  <a:cubicBezTo>
                    <a:pt x="1553" y="1042"/>
                    <a:pt x="971" y="1792"/>
                    <a:pt x="44" y="2645"/>
                  </a:cubicBezTo>
                  <a:cubicBezTo>
                    <a:pt x="5" y="2683"/>
                    <a:pt x="1" y="2747"/>
                    <a:pt x="39" y="2786"/>
                  </a:cubicBezTo>
                  <a:cubicBezTo>
                    <a:pt x="52" y="2799"/>
                    <a:pt x="66" y="2808"/>
                    <a:pt x="81" y="2814"/>
                  </a:cubicBezTo>
                  <a:cubicBezTo>
                    <a:pt x="91" y="2817"/>
                    <a:pt x="101" y="2818"/>
                    <a:pt x="111" y="2818"/>
                  </a:cubicBezTo>
                  <a:cubicBezTo>
                    <a:pt x="137" y="2818"/>
                    <a:pt x="162" y="2809"/>
                    <a:pt x="181" y="2791"/>
                  </a:cubicBezTo>
                  <a:cubicBezTo>
                    <a:pt x="1114" y="1932"/>
                    <a:pt x="1728" y="1139"/>
                    <a:pt x="2229" y="146"/>
                  </a:cubicBezTo>
                  <a:cubicBezTo>
                    <a:pt x="2252" y="96"/>
                    <a:pt x="2232" y="36"/>
                    <a:pt x="2184" y="10"/>
                  </a:cubicBezTo>
                  <a:cubicBezTo>
                    <a:pt x="2170" y="3"/>
                    <a:pt x="2155" y="0"/>
                    <a:pt x="2141" y="0"/>
                  </a:cubicBezTo>
                  <a:close/>
                </a:path>
              </a:pathLst>
            </a:custGeom>
            <a:solidFill>
              <a:srgbClr val="191919">
                <a:alpha val="1333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2" name="Google Shape;1682;p52"/>
            <p:cNvSpPr/>
            <p:nvPr/>
          </p:nvSpPr>
          <p:spPr>
            <a:xfrm>
              <a:off x="1537196" y="4162673"/>
              <a:ext cx="160852" cy="203822"/>
            </a:xfrm>
            <a:custGeom>
              <a:avLst/>
              <a:gdLst/>
              <a:ahLst/>
              <a:cxnLst/>
              <a:rect l="l" t="t" r="r" b="b"/>
              <a:pathLst>
                <a:path w="2355" h="2927" extrusionOk="0">
                  <a:moveTo>
                    <a:pt x="2239" y="1"/>
                  </a:moveTo>
                  <a:cubicBezTo>
                    <a:pt x="2219" y="1"/>
                    <a:pt x="2199" y="7"/>
                    <a:pt x="2181" y="20"/>
                  </a:cubicBezTo>
                  <a:cubicBezTo>
                    <a:pt x="1165" y="755"/>
                    <a:pt x="578" y="1502"/>
                    <a:pt x="22" y="2783"/>
                  </a:cubicBezTo>
                  <a:cubicBezTo>
                    <a:pt x="1" y="2834"/>
                    <a:pt x="24" y="2894"/>
                    <a:pt x="75" y="2916"/>
                  </a:cubicBezTo>
                  <a:cubicBezTo>
                    <a:pt x="76" y="2919"/>
                    <a:pt x="81" y="2920"/>
                    <a:pt x="82" y="2920"/>
                  </a:cubicBezTo>
                  <a:cubicBezTo>
                    <a:pt x="94" y="2924"/>
                    <a:pt x="105" y="2926"/>
                    <a:pt x="116" y="2926"/>
                  </a:cubicBezTo>
                  <a:cubicBezTo>
                    <a:pt x="156" y="2926"/>
                    <a:pt x="192" y="2903"/>
                    <a:pt x="206" y="2864"/>
                  </a:cubicBezTo>
                  <a:cubicBezTo>
                    <a:pt x="747" y="1619"/>
                    <a:pt x="1314" y="893"/>
                    <a:pt x="2299" y="182"/>
                  </a:cubicBezTo>
                  <a:cubicBezTo>
                    <a:pt x="2343" y="150"/>
                    <a:pt x="2354" y="87"/>
                    <a:pt x="2321" y="42"/>
                  </a:cubicBezTo>
                  <a:cubicBezTo>
                    <a:pt x="2301" y="16"/>
                    <a:pt x="2271" y="1"/>
                    <a:pt x="2239" y="1"/>
                  </a:cubicBezTo>
                  <a:close/>
                </a:path>
              </a:pathLst>
            </a:custGeom>
            <a:solidFill>
              <a:srgbClr val="191919">
                <a:alpha val="1333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3" name="Google Shape;1683;p52"/>
            <p:cNvSpPr/>
            <p:nvPr/>
          </p:nvSpPr>
          <p:spPr>
            <a:xfrm>
              <a:off x="1420735" y="4255920"/>
              <a:ext cx="201561" cy="154659"/>
            </a:xfrm>
            <a:custGeom>
              <a:avLst/>
              <a:gdLst/>
              <a:ahLst/>
              <a:cxnLst/>
              <a:rect l="l" t="t" r="r" b="b"/>
              <a:pathLst>
                <a:path w="2951" h="2221" extrusionOk="0">
                  <a:moveTo>
                    <a:pt x="1559" y="0"/>
                  </a:moveTo>
                  <a:cubicBezTo>
                    <a:pt x="1426" y="0"/>
                    <a:pt x="1313" y="58"/>
                    <a:pt x="1210" y="160"/>
                  </a:cubicBezTo>
                  <a:cubicBezTo>
                    <a:pt x="978" y="394"/>
                    <a:pt x="1016" y="815"/>
                    <a:pt x="1016" y="815"/>
                  </a:cubicBezTo>
                  <a:cubicBezTo>
                    <a:pt x="1016" y="815"/>
                    <a:pt x="914" y="430"/>
                    <a:pt x="796" y="299"/>
                  </a:cubicBezTo>
                  <a:cubicBezTo>
                    <a:pt x="718" y="211"/>
                    <a:pt x="608" y="156"/>
                    <a:pt x="494" y="156"/>
                  </a:cubicBezTo>
                  <a:cubicBezTo>
                    <a:pt x="438" y="156"/>
                    <a:pt x="381" y="169"/>
                    <a:pt x="327" y="198"/>
                  </a:cubicBezTo>
                  <a:cubicBezTo>
                    <a:pt x="88" y="328"/>
                    <a:pt x="0" y="528"/>
                    <a:pt x="67" y="815"/>
                  </a:cubicBezTo>
                  <a:cubicBezTo>
                    <a:pt x="174" y="1264"/>
                    <a:pt x="525" y="1791"/>
                    <a:pt x="678" y="1925"/>
                  </a:cubicBezTo>
                  <a:cubicBezTo>
                    <a:pt x="898" y="2119"/>
                    <a:pt x="1084" y="2221"/>
                    <a:pt x="1318" y="2221"/>
                  </a:cubicBezTo>
                  <a:cubicBezTo>
                    <a:pt x="1424" y="2221"/>
                    <a:pt x="1539" y="2200"/>
                    <a:pt x="1672" y="2157"/>
                  </a:cubicBezTo>
                  <a:cubicBezTo>
                    <a:pt x="1872" y="2093"/>
                    <a:pt x="2173" y="1938"/>
                    <a:pt x="2488" y="1750"/>
                  </a:cubicBezTo>
                  <a:cubicBezTo>
                    <a:pt x="2844" y="1539"/>
                    <a:pt x="2950" y="1299"/>
                    <a:pt x="2848" y="1092"/>
                  </a:cubicBezTo>
                  <a:cubicBezTo>
                    <a:pt x="2770" y="934"/>
                    <a:pt x="2606" y="855"/>
                    <a:pt x="2435" y="855"/>
                  </a:cubicBezTo>
                  <a:cubicBezTo>
                    <a:pt x="2409" y="855"/>
                    <a:pt x="2383" y="856"/>
                    <a:pt x="2357" y="860"/>
                  </a:cubicBezTo>
                  <a:cubicBezTo>
                    <a:pt x="2106" y="895"/>
                    <a:pt x="1898" y="1118"/>
                    <a:pt x="1898" y="1118"/>
                  </a:cubicBezTo>
                  <a:cubicBezTo>
                    <a:pt x="1898" y="1118"/>
                    <a:pt x="2047" y="926"/>
                    <a:pt x="2108" y="655"/>
                  </a:cubicBezTo>
                  <a:cubicBezTo>
                    <a:pt x="2203" y="246"/>
                    <a:pt x="1924" y="96"/>
                    <a:pt x="1738" y="32"/>
                  </a:cubicBezTo>
                  <a:cubicBezTo>
                    <a:pt x="1674" y="11"/>
                    <a:pt x="1615" y="0"/>
                    <a:pt x="1559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4" name="Google Shape;1684;p52"/>
            <p:cNvSpPr/>
            <p:nvPr/>
          </p:nvSpPr>
          <p:spPr>
            <a:xfrm>
              <a:off x="1296693" y="4422777"/>
              <a:ext cx="165087" cy="250477"/>
            </a:xfrm>
            <a:custGeom>
              <a:avLst/>
              <a:gdLst/>
              <a:ahLst/>
              <a:cxnLst/>
              <a:rect l="l" t="t" r="r" b="b"/>
              <a:pathLst>
                <a:path w="2417" h="3597" extrusionOk="0">
                  <a:moveTo>
                    <a:pt x="1" y="0"/>
                  </a:moveTo>
                  <a:lnTo>
                    <a:pt x="1" y="0"/>
                  </a:lnTo>
                  <a:cubicBezTo>
                    <a:pt x="260" y="1465"/>
                    <a:pt x="1161" y="2803"/>
                    <a:pt x="2417" y="3597"/>
                  </a:cubicBezTo>
                  <a:cubicBezTo>
                    <a:pt x="1873" y="2249"/>
                    <a:pt x="1044" y="1014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5" name="Google Shape;1685;p52"/>
            <p:cNvSpPr/>
            <p:nvPr/>
          </p:nvSpPr>
          <p:spPr>
            <a:xfrm rot="350661">
              <a:off x="1464139" y="4451163"/>
              <a:ext cx="105937" cy="193104"/>
            </a:xfrm>
            <a:custGeom>
              <a:avLst/>
              <a:gdLst/>
              <a:ahLst/>
              <a:cxnLst/>
              <a:rect l="l" t="t" r="r" b="b"/>
              <a:pathLst>
                <a:path w="1551" h="2773" extrusionOk="0">
                  <a:moveTo>
                    <a:pt x="1410" y="1"/>
                  </a:moveTo>
                  <a:lnTo>
                    <a:pt x="1410" y="1"/>
                  </a:lnTo>
                  <a:cubicBezTo>
                    <a:pt x="996" y="827"/>
                    <a:pt x="584" y="1650"/>
                    <a:pt x="171" y="2475"/>
                  </a:cubicBezTo>
                  <a:lnTo>
                    <a:pt x="113" y="2634"/>
                  </a:lnTo>
                  <a:lnTo>
                    <a:pt x="27" y="2364"/>
                  </a:lnTo>
                  <a:cubicBezTo>
                    <a:pt x="18" y="2359"/>
                    <a:pt x="11" y="2353"/>
                    <a:pt x="1" y="2347"/>
                  </a:cubicBezTo>
                  <a:lnTo>
                    <a:pt x="1" y="2347"/>
                  </a:lnTo>
                  <a:cubicBezTo>
                    <a:pt x="40" y="2442"/>
                    <a:pt x="78" y="2539"/>
                    <a:pt x="113" y="2636"/>
                  </a:cubicBezTo>
                  <a:lnTo>
                    <a:pt x="64" y="2773"/>
                  </a:lnTo>
                  <a:cubicBezTo>
                    <a:pt x="492" y="2434"/>
                    <a:pt x="890" y="2048"/>
                    <a:pt x="1158" y="1575"/>
                  </a:cubicBezTo>
                  <a:cubicBezTo>
                    <a:pt x="1426" y="1099"/>
                    <a:pt x="1550" y="528"/>
                    <a:pt x="141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6" name="Google Shape;1686;p52"/>
            <p:cNvSpPr/>
            <p:nvPr/>
          </p:nvSpPr>
          <p:spPr>
            <a:xfrm>
              <a:off x="1545386" y="4171075"/>
              <a:ext cx="21242" cy="37185"/>
            </a:xfrm>
            <a:custGeom>
              <a:avLst/>
              <a:gdLst/>
              <a:ahLst/>
              <a:cxnLst/>
              <a:rect l="l" t="t" r="r" b="b"/>
              <a:pathLst>
                <a:path w="311" h="534" extrusionOk="0">
                  <a:moveTo>
                    <a:pt x="196" y="1"/>
                  </a:moveTo>
                  <a:cubicBezTo>
                    <a:pt x="166" y="1"/>
                    <a:pt x="136" y="15"/>
                    <a:pt x="114" y="47"/>
                  </a:cubicBezTo>
                  <a:cubicBezTo>
                    <a:pt x="66" y="116"/>
                    <a:pt x="41" y="206"/>
                    <a:pt x="22" y="286"/>
                  </a:cubicBezTo>
                  <a:cubicBezTo>
                    <a:pt x="6" y="366"/>
                    <a:pt x="0" y="441"/>
                    <a:pt x="53" y="508"/>
                  </a:cubicBezTo>
                  <a:cubicBezTo>
                    <a:pt x="65" y="525"/>
                    <a:pt x="80" y="534"/>
                    <a:pt x="97" y="534"/>
                  </a:cubicBezTo>
                  <a:cubicBezTo>
                    <a:pt x="106" y="534"/>
                    <a:pt x="116" y="532"/>
                    <a:pt x="126" y="527"/>
                  </a:cubicBezTo>
                  <a:cubicBezTo>
                    <a:pt x="264" y="464"/>
                    <a:pt x="311" y="232"/>
                    <a:pt x="293" y="94"/>
                  </a:cubicBezTo>
                  <a:cubicBezTo>
                    <a:pt x="287" y="36"/>
                    <a:pt x="242" y="1"/>
                    <a:pt x="1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7" name="Google Shape;1687;p52"/>
            <p:cNvSpPr/>
            <p:nvPr/>
          </p:nvSpPr>
          <p:spPr>
            <a:xfrm>
              <a:off x="1570842" y="4158162"/>
              <a:ext cx="19466" cy="28411"/>
            </a:xfrm>
            <a:custGeom>
              <a:avLst/>
              <a:gdLst/>
              <a:ahLst/>
              <a:cxnLst/>
              <a:rect l="l" t="t" r="r" b="b"/>
              <a:pathLst>
                <a:path w="285" h="408" extrusionOk="0">
                  <a:moveTo>
                    <a:pt x="196" y="0"/>
                  </a:moveTo>
                  <a:cubicBezTo>
                    <a:pt x="176" y="0"/>
                    <a:pt x="155" y="7"/>
                    <a:pt x="139" y="20"/>
                  </a:cubicBezTo>
                  <a:cubicBezTo>
                    <a:pt x="94" y="59"/>
                    <a:pt x="59" y="103"/>
                    <a:pt x="35" y="158"/>
                  </a:cubicBezTo>
                  <a:cubicBezTo>
                    <a:pt x="22" y="186"/>
                    <a:pt x="12" y="215"/>
                    <a:pt x="6" y="244"/>
                  </a:cubicBezTo>
                  <a:cubicBezTo>
                    <a:pt x="0" y="272"/>
                    <a:pt x="0" y="300"/>
                    <a:pt x="12" y="325"/>
                  </a:cubicBezTo>
                  <a:cubicBezTo>
                    <a:pt x="15" y="336"/>
                    <a:pt x="21" y="345"/>
                    <a:pt x="28" y="352"/>
                  </a:cubicBezTo>
                  <a:cubicBezTo>
                    <a:pt x="35" y="361"/>
                    <a:pt x="39" y="365"/>
                    <a:pt x="38" y="365"/>
                  </a:cubicBezTo>
                  <a:cubicBezTo>
                    <a:pt x="38" y="365"/>
                    <a:pt x="37" y="364"/>
                    <a:pt x="34" y="361"/>
                  </a:cubicBezTo>
                  <a:lnTo>
                    <a:pt x="34" y="361"/>
                  </a:lnTo>
                  <a:cubicBezTo>
                    <a:pt x="51" y="388"/>
                    <a:pt x="81" y="408"/>
                    <a:pt x="113" y="408"/>
                  </a:cubicBezTo>
                  <a:cubicBezTo>
                    <a:pt x="121" y="408"/>
                    <a:pt x="129" y="406"/>
                    <a:pt x="137" y="403"/>
                  </a:cubicBezTo>
                  <a:cubicBezTo>
                    <a:pt x="172" y="390"/>
                    <a:pt x="200" y="381"/>
                    <a:pt x="223" y="352"/>
                  </a:cubicBezTo>
                  <a:cubicBezTo>
                    <a:pt x="245" y="325"/>
                    <a:pt x="260" y="279"/>
                    <a:pt x="268" y="244"/>
                  </a:cubicBezTo>
                  <a:cubicBezTo>
                    <a:pt x="285" y="177"/>
                    <a:pt x="283" y="118"/>
                    <a:pt x="267" y="52"/>
                  </a:cubicBezTo>
                  <a:cubicBezTo>
                    <a:pt x="259" y="17"/>
                    <a:pt x="228" y="0"/>
                    <a:pt x="1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8" name="Google Shape;1688;p52"/>
            <p:cNvSpPr/>
            <p:nvPr/>
          </p:nvSpPr>
          <p:spPr>
            <a:xfrm rot="487005" flipH="1">
              <a:off x="1446104" y="4368547"/>
              <a:ext cx="43856" cy="371208"/>
            </a:xfrm>
            <a:custGeom>
              <a:avLst/>
              <a:gdLst/>
              <a:ahLst/>
              <a:cxnLst/>
              <a:rect l="l" t="t" r="r" b="b"/>
              <a:pathLst>
                <a:path w="642" h="4710" extrusionOk="0">
                  <a:moveTo>
                    <a:pt x="238" y="1"/>
                  </a:moveTo>
                  <a:cubicBezTo>
                    <a:pt x="230" y="1"/>
                    <a:pt x="222" y="1"/>
                    <a:pt x="214" y="2"/>
                  </a:cubicBezTo>
                  <a:cubicBezTo>
                    <a:pt x="153" y="9"/>
                    <a:pt x="96" y="40"/>
                    <a:pt x="56" y="88"/>
                  </a:cubicBezTo>
                  <a:cubicBezTo>
                    <a:pt x="16" y="138"/>
                    <a:pt x="0" y="199"/>
                    <a:pt x="5" y="261"/>
                  </a:cubicBezTo>
                  <a:cubicBezTo>
                    <a:pt x="156" y="1650"/>
                    <a:pt x="168" y="3058"/>
                    <a:pt x="38" y="4452"/>
                  </a:cubicBezTo>
                  <a:cubicBezTo>
                    <a:pt x="32" y="4536"/>
                    <a:pt x="70" y="4621"/>
                    <a:pt x="142" y="4667"/>
                  </a:cubicBezTo>
                  <a:cubicBezTo>
                    <a:pt x="175" y="4689"/>
                    <a:pt x="213" y="4704"/>
                    <a:pt x="252" y="4708"/>
                  </a:cubicBezTo>
                  <a:cubicBezTo>
                    <a:pt x="260" y="4709"/>
                    <a:pt x="267" y="4709"/>
                    <a:pt x="275" y="4709"/>
                  </a:cubicBezTo>
                  <a:cubicBezTo>
                    <a:pt x="329" y="4709"/>
                    <a:pt x="382" y="4690"/>
                    <a:pt x="424" y="4656"/>
                  </a:cubicBezTo>
                  <a:cubicBezTo>
                    <a:pt x="474" y="4615"/>
                    <a:pt x="503" y="4558"/>
                    <a:pt x="507" y="4497"/>
                  </a:cubicBezTo>
                  <a:cubicBezTo>
                    <a:pt x="641" y="3074"/>
                    <a:pt x="628" y="1633"/>
                    <a:pt x="474" y="212"/>
                  </a:cubicBezTo>
                  <a:cubicBezTo>
                    <a:pt x="467" y="142"/>
                    <a:pt x="430" y="81"/>
                    <a:pt x="372" y="43"/>
                  </a:cubicBezTo>
                  <a:cubicBezTo>
                    <a:pt x="332" y="15"/>
                    <a:pt x="286" y="1"/>
                    <a:pt x="238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89" name="Google Shape;1689;p52"/>
          <p:cNvGrpSpPr/>
          <p:nvPr/>
        </p:nvGrpSpPr>
        <p:grpSpPr>
          <a:xfrm>
            <a:off x="3023953" y="5525434"/>
            <a:ext cx="630947" cy="693209"/>
            <a:chOff x="1799697" y="4222450"/>
            <a:chExt cx="473210" cy="519907"/>
          </a:xfrm>
        </p:grpSpPr>
        <p:sp>
          <p:nvSpPr>
            <p:cNvPr id="1690" name="Google Shape;1690;p52"/>
            <p:cNvSpPr/>
            <p:nvPr/>
          </p:nvSpPr>
          <p:spPr>
            <a:xfrm>
              <a:off x="1799697" y="4414446"/>
              <a:ext cx="247323" cy="202499"/>
            </a:xfrm>
            <a:custGeom>
              <a:avLst/>
              <a:gdLst/>
              <a:ahLst/>
              <a:cxnLst/>
              <a:rect l="l" t="t" r="r" b="b"/>
              <a:pathLst>
                <a:path w="3621" h="2908" extrusionOk="0">
                  <a:moveTo>
                    <a:pt x="665" y="0"/>
                  </a:moveTo>
                  <a:cubicBezTo>
                    <a:pt x="444" y="0"/>
                    <a:pt x="292" y="59"/>
                    <a:pt x="177" y="182"/>
                  </a:cubicBezTo>
                  <a:cubicBezTo>
                    <a:pt x="0" y="371"/>
                    <a:pt x="13" y="699"/>
                    <a:pt x="212" y="1062"/>
                  </a:cubicBezTo>
                  <a:cubicBezTo>
                    <a:pt x="410" y="1421"/>
                    <a:pt x="736" y="1762"/>
                    <a:pt x="1157" y="2047"/>
                  </a:cubicBezTo>
                  <a:cubicBezTo>
                    <a:pt x="1328" y="2164"/>
                    <a:pt x="1514" y="2269"/>
                    <a:pt x="1710" y="2364"/>
                  </a:cubicBezTo>
                  <a:cubicBezTo>
                    <a:pt x="2275" y="2637"/>
                    <a:pt x="2973" y="2844"/>
                    <a:pt x="3533" y="2907"/>
                  </a:cubicBezTo>
                  <a:cubicBezTo>
                    <a:pt x="3536" y="2907"/>
                    <a:pt x="3539" y="2908"/>
                    <a:pt x="3541" y="2908"/>
                  </a:cubicBezTo>
                  <a:cubicBezTo>
                    <a:pt x="3566" y="2908"/>
                    <a:pt x="3587" y="2896"/>
                    <a:pt x="3600" y="2878"/>
                  </a:cubicBezTo>
                  <a:cubicBezTo>
                    <a:pt x="3616" y="2856"/>
                    <a:pt x="3620" y="2828"/>
                    <a:pt x="3609" y="2804"/>
                  </a:cubicBezTo>
                  <a:cubicBezTo>
                    <a:pt x="3211" y="1861"/>
                    <a:pt x="2723" y="1182"/>
                    <a:pt x="1976" y="526"/>
                  </a:cubicBezTo>
                  <a:cubicBezTo>
                    <a:pt x="1924" y="481"/>
                    <a:pt x="1863" y="432"/>
                    <a:pt x="1791" y="384"/>
                  </a:cubicBezTo>
                  <a:cubicBezTo>
                    <a:pt x="1544" y="217"/>
                    <a:pt x="1252" y="81"/>
                    <a:pt x="1050" y="43"/>
                  </a:cubicBezTo>
                  <a:cubicBezTo>
                    <a:pt x="901" y="15"/>
                    <a:pt x="775" y="0"/>
                    <a:pt x="665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1" name="Google Shape;1691;p52"/>
            <p:cNvSpPr/>
            <p:nvPr/>
          </p:nvSpPr>
          <p:spPr>
            <a:xfrm>
              <a:off x="2043206" y="4464795"/>
              <a:ext cx="229701" cy="151735"/>
            </a:xfrm>
            <a:custGeom>
              <a:avLst/>
              <a:gdLst/>
              <a:ahLst/>
              <a:cxnLst/>
              <a:rect l="l" t="t" r="r" b="b"/>
              <a:pathLst>
                <a:path w="3363" h="2179" extrusionOk="0">
                  <a:moveTo>
                    <a:pt x="2500" y="1"/>
                  </a:moveTo>
                  <a:cubicBezTo>
                    <a:pt x="2359" y="1"/>
                    <a:pt x="2227" y="17"/>
                    <a:pt x="2129" y="43"/>
                  </a:cubicBezTo>
                  <a:cubicBezTo>
                    <a:pt x="1726" y="151"/>
                    <a:pt x="1297" y="284"/>
                    <a:pt x="902" y="614"/>
                  </a:cubicBezTo>
                  <a:cubicBezTo>
                    <a:pt x="532" y="926"/>
                    <a:pt x="83" y="1579"/>
                    <a:pt x="4" y="2085"/>
                  </a:cubicBezTo>
                  <a:cubicBezTo>
                    <a:pt x="0" y="2107"/>
                    <a:pt x="6" y="2127"/>
                    <a:pt x="20" y="2143"/>
                  </a:cubicBezTo>
                  <a:cubicBezTo>
                    <a:pt x="26" y="2148"/>
                    <a:pt x="32" y="2152"/>
                    <a:pt x="36" y="2156"/>
                  </a:cubicBezTo>
                  <a:cubicBezTo>
                    <a:pt x="48" y="2164"/>
                    <a:pt x="61" y="2170"/>
                    <a:pt x="76" y="2170"/>
                  </a:cubicBezTo>
                  <a:cubicBezTo>
                    <a:pt x="199" y="2175"/>
                    <a:pt x="317" y="2178"/>
                    <a:pt x="432" y="2178"/>
                  </a:cubicBezTo>
                  <a:cubicBezTo>
                    <a:pt x="1088" y="2178"/>
                    <a:pt x="1601" y="2082"/>
                    <a:pt x="1992" y="1887"/>
                  </a:cubicBezTo>
                  <a:cubicBezTo>
                    <a:pt x="2548" y="1608"/>
                    <a:pt x="3187" y="1155"/>
                    <a:pt x="3319" y="718"/>
                  </a:cubicBezTo>
                  <a:cubicBezTo>
                    <a:pt x="3362" y="572"/>
                    <a:pt x="3348" y="435"/>
                    <a:pt x="3276" y="313"/>
                  </a:cubicBezTo>
                  <a:cubicBezTo>
                    <a:pt x="3241" y="252"/>
                    <a:pt x="3190" y="198"/>
                    <a:pt x="3125" y="154"/>
                  </a:cubicBezTo>
                  <a:cubicBezTo>
                    <a:pt x="2959" y="41"/>
                    <a:pt x="2719" y="1"/>
                    <a:pt x="250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2" name="Google Shape;1692;p52"/>
            <p:cNvSpPr/>
            <p:nvPr/>
          </p:nvSpPr>
          <p:spPr>
            <a:xfrm>
              <a:off x="2019504" y="4414376"/>
              <a:ext cx="43850" cy="327981"/>
            </a:xfrm>
            <a:custGeom>
              <a:avLst/>
              <a:gdLst/>
              <a:ahLst/>
              <a:cxnLst/>
              <a:rect l="l" t="t" r="r" b="b"/>
              <a:pathLst>
                <a:path w="642" h="4710" extrusionOk="0">
                  <a:moveTo>
                    <a:pt x="238" y="1"/>
                  </a:moveTo>
                  <a:cubicBezTo>
                    <a:pt x="230" y="1"/>
                    <a:pt x="222" y="1"/>
                    <a:pt x="214" y="2"/>
                  </a:cubicBezTo>
                  <a:cubicBezTo>
                    <a:pt x="153" y="9"/>
                    <a:pt x="96" y="40"/>
                    <a:pt x="56" y="88"/>
                  </a:cubicBezTo>
                  <a:cubicBezTo>
                    <a:pt x="16" y="138"/>
                    <a:pt x="0" y="199"/>
                    <a:pt x="5" y="261"/>
                  </a:cubicBezTo>
                  <a:cubicBezTo>
                    <a:pt x="156" y="1650"/>
                    <a:pt x="168" y="3058"/>
                    <a:pt x="38" y="4452"/>
                  </a:cubicBezTo>
                  <a:cubicBezTo>
                    <a:pt x="32" y="4536"/>
                    <a:pt x="70" y="4621"/>
                    <a:pt x="142" y="4667"/>
                  </a:cubicBezTo>
                  <a:cubicBezTo>
                    <a:pt x="175" y="4689"/>
                    <a:pt x="213" y="4704"/>
                    <a:pt x="252" y="4708"/>
                  </a:cubicBezTo>
                  <a:cubicBezTo>
                    <a:pt x="260" y="4709"/>
                    <a:pt x="267" y="4709"/>
                    <a:pt x="275" y="4709"/>
                  </a:cubicBezTo>
                  <a:cubicBezTo>
                    <a:pt x="329" y="4709"/>
                    <a:pt x="382" y="4690"/>
                    <a:pt x="424" y="4656"/>
                  </a:cubicBezTo>
                  <a:cubicBezTo>
                    <a:pt x="474" y="4615"/>
                    <a:pt x="503" y="4558"/>
                    <a:pt x="507" y="4497"/>
                  </a:cubicBezTo>
                  <a:cubicBezTo>
                    <a:pt x="641" y="3074"/>
                    <a:pt x="628" y="1633"/>
                    <a:pt x="474" y="212"/>
                  </a:cubicBezTo>
                  <a:cubicBezTo>
                    <a:pt x="467" y="142"/>
                    <a:pt x="430" y="81"/>
                    <a:pt x="372" y="43"/>
                  </a:cubicBezTo>
                  <a:cubicBezTo>
                    <a:pt x="332" y="15"/>
                    <a:pt x="286" y="1"/>
                    <a:pt x="238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3" name="Google Shape;1693;p52"/>
            <p:cNvSpPr/>
            <p:nvPr/>
          </p:nvSpPr>
          <p:spPr>
            <a:xfrm>
              <a:off x="1964997" y="4222450"/>
              <a:ext cx="153066" cy="272273"/>
            </a:xfrm>
            <a:custGeom>
              <a:avLst/>
              <a:gdLst/>
              <a:ahLst/>
              <a:cxnLst/>
              <a:rect l="l" t="t" r="r" b="b"/>
              <a:pathLst>
                <a:path w="2241" h="3910" extrusionOk="0">
                  <a:moveTo>
                    <a:pt x="1035" y="1"/>
                  </a:moveTo>
                  <a:cubicBezTo>
                    <a:pt x="974" y="1"/>
                    <a:pt x="913" y="10"/>
                    <a:pt x="854" y="27"/>
                  </a:cubicBezTo>
                  <a:cubicBezTo>
                    <a:pt x="443" y="148"/>
                    <a:pt x="160" y="725"/>
                    <a:pt x="115" y="1095"/>
                  </a:cubicBezTo>
                  <a:cubicBezTo>
                    <a:pt x="1" y="2000"/>
                    <a:pt x="329" y="2939"/>
                    <a:pt x="1085" y="3882"/>
                  </a:cubicBezTo>
                  <a:cubicBezTo>
                    <a:pt x="1093" y="3888"/>
                    <a:pt x="1098" y="3892"/>
                    <a:pt x="1104" y="3896"/>
                  </a:cubicBezTo>
                  <a:cubicBezTo>
                    <a:pt x="1114" y="3904"/>
                    <a:pt x="1129" y="3909"/>
                    <a:pt x="1144" y="3909"/>
                  </a:cubicBezTo>
                  <a:cubicBezTo>
                    <a:pt x="1165" y="3909"/>
                    <a:pt x="1187" y="3901"/>
                    <a:pt x="1202" y="3885"/>
                  </a:cubicBezTo>
                  <a:cubicBezTo>
                    <a:pt x="1648" y="3386"/>
                    <a:pt x="1945" y="2867"/>
                    <a:pt x="2081" y="2335"/>
                  </a:cubicBezTo>
                  <a:cubicBezTo>
                    <a:pt x="2241" y="1710"/>
                    <a:pt x="2165" y="1067"/>
                    <a:pt x="1877" y="573"/>
                  </a:cubicBezTo>
                  <a:cubicBezTo>
                    <a:pt x="1778" y="404"/>
                    <a:pt x="1639" y="256"/>
                    <a:pt x="1488" y="154"/>
                  </a:cubicBezTo>
                  <a:cubicBezTo>
                    <a:pt x="1340" y="52"/>
                    <a:pt x="1185" y="1"/>
                    <a:pt x="1035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4" name="Google Shape;1694;p52"/>
            <p:cNvSpPr/>
            <p:nvPr/>
          </p:nvSpPr>
          <p:spPr>
            <a:xfrm>
              <a:off x="2039723" y="4245988"/>
              <a:ext cx="54369" cy="235854"/>
            </a:xfrm>
            <a:custGeom>
              <a:avLst/>
              <a:gdLst/>
              <a:ahLst/>
              <a:cxnLst/>
              <a:rect l="l" t="t" r="r" b="b"/>
              <a:pathLst>
                <a:path w="796" h="3387" extrusionOk="0">
                  <a:moveTo>
                    <a:pt x="378" y="0"/>
                  </a:moveTo>
                  <a:cubicBezTo>
                    <a:pt x="369" y="0"/>
                    <a:pt x="359" y="2"/>
                    <a:pt x="350" y="5"/>
                  </a:cubicBezTo>
                  <a:cubicBezTo>
                    <a:pt x="312" y="21"/>
                    <a:pt x="294" y="65"/>
                    <a:pt x="309" y="103"/>
                  </a:cubicBezTo>
                  <a:cubicBezTo>
                    <a:pt x="564" y="728"/>
                    <a:pt x="644" y="1292"/>
                    <a:pt x="552" y="1828"/>
                  </a:cubicBezTo>
                  <a:cubicBezTo>
                    <a:pt x="462" y="2362"/>
                    <a:pt x="230" y="2859"/>
                    <a:pt x="15" y="3277"/>
                  </a:cubicBezTo>
                  <a:cubicBezTo>
                    <a:pt x="0" y="3311"/>
                    <a:pt x="12" y="3353"/>
                    <a:pt x="42" y="3373"/>
                  </a:cubicBezTo>
                  <a:cubicBezTo>
                    <a:pt x="44" y="3375"/>
                    <a:pt x="48" y="3376"/>
                    <a:pt x="50" y="3379"/>
                  </a:cubicBezTo>
                  <a:cubicBezTo>
                    <a:pt x="60" y="3384"/>
                    <a:pt x="71" y="3386"/>
                    <a:pt x="82" y="3386"/>
                  </a:cubicBezTo>
                  <a:cubicBezTo>
                    <a:pt x="110" y="3386"/>
                    <a:pt x="137" y="3372"/>
                    <a:pt x="150" y="3346"/>
                  </a:cubicBezTo>
                  <a:cubicBezTo>
                    <a:pt x="370" y="2917"/>
                    <a:pt x="608" y="2407"/>
                    <a:pt x="702" y="1853"/>
                  </a:cubicBezTo>
                  <a:cubicBezTo>
                    <a:pt x="796" y="1291"/>
                    <a:pt x="714" y="699"/>
                    <a:pt x="449" y="46"/>
                  </a:cubicBezTo>
                  <a:cubicBezTo>
                    <a:pt x="437" y="17"/>
                    <a:pt x="408" y="0"/>
                    <a:pt x="378" y="0"/>
                  </a:cubicBezTo>
                  <a:close/>
                </a:path>
              </a:pathLst>
            </a:custGeom>
            <a:solidFill>
              <a:srgbClr val="191919">
                <a:alpha val="1333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5" name="Google Shape;1695;p52"/>
            <p:cNvSpPr/>
            <p:nvPr/>
          </p:nvSpPr>
          <p:spPr>
            <a:xfrm>
              <a:off x="2065884" y="4510827"/>
              <a:ext cx="192408" cy="92545"/>
            </a:xfrm>
            <a:custGeom>
              <a:avLst/>
              <a:gdLst/>
              <a:ahLst/>
              <a:cxnLst/>
              <a:rect l="l" t="t" r="r" b="b"/>
              <a:pathLst>
                <a:path w="2817" h="1329" extrusionOk="0">
                  <a:moveTo>
                    <a:pt x="2732" y="0"/>
                  </a:moveTo>
                  <a:cubicBezTo>
                    <a:pt x="2709" y="0"/>
                    <a:pt x="2687" y="10"/>
                    <a:pt x="2673" y="29"/>
                  </a:cubicBezTo>
                  <a:cubicBezTo>
                    <a:pt x="2440" y="327"/>
                    <a:pt x="1861" y="701"/>
                    <a:pt x="1468" y="866"/>
                  </a:cubicBezTo>
                  <a:cubicBezTo>
                    <a:pt x="1023" y="1049"/>
                    <a:pt x="446" y="1154"/>
                    <a:pt x="73" y="1179"/>
                  </a:cubicBezTo>
                  <a:cubicBezTo>
                    <a:pt x="31" y="1181"/>
                    <a:pt x="0" y="1217"/>
                    <a:pt x="2" y="1256"/>
                  </a:cubicBezTo>
                  <a:cubicBezTo>
                    <a:pt x="3" y="1283"/>
                    <a:pt x="16" y="1303"/>
                    <a:pt x="35" y="1315"/>
                  </a:cubicBezTo>
                  <a:cubicBezTo>
                    <a:pt x="45" y="1324"/>
                    <a:pt x="60" y="1328"/>
                    <a:pt x="75" y="1328"/>
                  </a:cubicBezTo>
                  <a:cubicBezTo>
                    <a:pt x="78" y="1328"/>
                    <a:pt x="80" y="1328"/>
                    <a:pt x="82" y="1328"/>
                  </a:cubicBezTo>
                  <a:cubicBezTo>
                    <a:pt x="440" y="1306"/>
                    <a:pt x="1035" y="1208"/>
                    <a:pt x="1526" y="1004"/>
                  </a:cubicBezTo>
                  <a:cubicBezTo>
                    <a:pt x="1937" y="834"/>
                    <a:pt x="2536" y="448"/>
                    <a:pt x="2791" y="123"/>
                  </a:cubicBezTo>
                  <a:cubicBezTo>
                    <a:pt x="2816" y="89"/>
                    <a:pt x="2812" y="42"/>
                    <a:pt x="2778" y="16"/>
                  </a:cubicBezTo>
                  <a:cubicBezTo>
                    <a:pt x="2765" y="6"/>
                    <a:pt x="2748" y="0"/>
                    <a:pt x="2732" y="0"/>
                  </a:cubicBezTo>
                  <a:close/>
                </a:path>
              </a:pathLst>
            </a:custGeom>
            <a:solidFill>
              <a:srgbClr val="191919">
                <a:alpha val="1333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6" name="Google Shape;1696;p52"/>
            <p:cNvSpPr/>
            <p:nvPr/>
          </p:nvSpPr>
          <p:spPr>
            <a:xfrm>
              <a:off x="1821555" y="4457274"/>
              <a:ext cx="201151" cy="136972"/>
            </a:xfrm>
            <a:custGeom>
              <a:avLst/>
              <a:gdLst/>
              <a:ahLst/>
              <a:cxnLst/>
              <a:rect l="l" t="t" r="r" b="b"/>
              <a:pathLst>
                <a:path w="2945" h="1967" extrusionOk="0">
                  <a:moveTo>
                    <a:pt x="84" y="0"/>
                  </a:moveTo>
                  <a:cubicBezTo>
                    <a:pt x="76" y="0"/>
                    <a:pt x="68" y="1"/>
                    <a:pt x="61" y="4"/>
                  </a:cubicBezTo>
                  <a:cubicBezTo>
                    <a:pt x="23" y="17"/>
                    <a:pt x="1" y="61"/>
                    <a:pt x="14" y="99"/>
                  </a:cubicBezTo>
                  <a:cubicBezTo>
                    <a:pt x="132" y="449"/>
                    <a:pt x="453" y="871"/>
                    <a:pt x="792" y="1129"/>
                  </a:cubicBezTo>
                  <a:cubicBezTo>
                    <a:pt x="832" y="1166"/>
                    <a:pt x="874" y="1198"/>
                    <a:pt x="918" y="1224"/>
                  </a:cubicBezTo>
                  <a:cubicBezTo>
                    <a:pt x="1212" y="1425"/>
                    <a:pt x="1508" y="1543"/>
                    <a:pt x="1843" y="1679"/>
                  </a:cubicBezTo>
                  <a:lnTo>
                    <a:pt x="1894" y="1697"/>
                  </a:lnTo>
                  <a:cubicBezTo>
                    <a:pt x="2136" y="1797"/>
                    <a:pt x="2422" y="1864"/>
                    <a:pt x="2652" y="1919"/>
                  </a:cubicBezTo>
                  <a:cubicBezTo>
                    <a:pt x="2720" y="1935"/>
                    <a:pt x="2784" y="1950"/>
                    <a:pt x="2843" y="1964"/>
                  </a:cubicBezTo>
                  <a:cubicBezTo>
                    <a:pt x="2849" y="1966"/>
                    <a:pt x="2855" y="1966"/>
                    <a:pt x="2861" y="1966"/>
                  </a:cubicBezTo>
                  <a:cubicBezTo>
                    <a:pt x="2895" y="1966"/>
                    <a:pt x="2925" y="1943"/>
                    <a:pt x="2935" y="1909"/>
                  </a:cubicBezTo>
                  <a:cubicBezTo>
                    <a:pt x="2945" y="1869"/>
                    <a:pt x="2920" y="1829"/>
                    <a:pt x="2879" y="1818"/>
                  </a:cubicBezTo>
                  <a:cubicBezTo>
                    <a:pt x="2821" y="1804"/>
                    <a:pt x="2755" y="1786"/>
                    <a:pt x="2687" y="1770"/>
                  </a:cubicBezTo>
                  <a:cubicBezTo>
                    <a:pt x="2462" y="1718"/>
                    <a:pt x="2181" y="1651"/>
                    <a:pt x="1951" y="1558"/>
                  </a:cubicBezTo>
                  <a:lnTo>
                    <a:pt x="1900" y="1537"/>
                  </a:lnTo>
                  <a:cubicBezTo>
                    <a:pt x="1525" y="1389"/>
                    <a:pt x="1205" y="1257"/>
                    <a:pt x="883" y="1011"/>
                  </a:cubicBezTo>
                  <a:cubicBezTo>
                    <a:pt x="569" y="772"/>
                    <a:pt x="265" y="368"/>
                    <a:pt x="155" y="51"/>
                  </a:cubicBezTo>
                  <a:cubicBezTo>
                    <a:pt x="146" y="20"/>
                    <a:pt x="116" y="0"/>
                    <a:pt x="84" y="0"/>
                  </a:cubicBezTo>
                  <a:close/>
                </a:path>
              </a:pathLst>
            </a:custGeom>
            <a:solidFill>
              <a:srgbClr val="191919">
                <a:alpha val="1333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7" name="Google Shape;1697;p52"/>
            <p:cNvSpPr/>
            <p:nvPr/>
          </p:nvSpPr>
          <p:spPr>
            <a:xfrm>
              <a:off x="2033097" y="4234915"/>
              <a:ext cx="23906" cy="244697"/>
            </a:xfrm>
            <a:custGeom>
              <a:avLst/>
              <a:gdLst/>
              <a:ahLst/>
              <a:cxnLst/>
              <a:rect l="l" t="t" r="r" b="b"/>
              <a:pathLst>
                <a:path w="350" h="3514" extrusionOk="0">
                  <a:moveTo>
                    <a:pt x="79" y="0"/>
                  </a:moveTo>
                  <a:cubicBezTo>
                    <a:pt x="76" y="0"/>
                    <a:pt x="74" y="1"/>
                    <a:pt x="71" y="1"/>
                  </a:cubicBezTo>
                  <a:cubicBezTo>
                    <a:pt x="30" y="7"/>
                    <a:pt x="1" y="45"/>
                    <a:pt x="7" y="85"/>
                  </a:cubicBezTo>
                  <a:cubicBezTo>
                    <a:pt x="168" y="1244"/>
                    <a:pt x="200" y="2307"/>
                    <a:pt x="107" y="3432"/>
                  </a:cubicBezTo>
                  <a:cubicBezTo>
                    <a:pt x="103" y="3461"/>
                    <a:pt x="116" y="3487"/>
                    <a:pt x="138" y="3502"/>
                  </a:cubicBezTo>
                  <a:cubicBezTo>
                    <a:pt x="148" y="3509"/>
                    <a:pt x="160" y="3512"/>
                    <a:pt x="174" y="3513"/>
                  </a:cubicBezTo>
                  <a:cubicBezTo>
                    <a:pt x="177" y="3514"/>
                    <a:pt x="180" y="3514"/>
                    <a:pt x="182" y="3514"/>
                  </a:cubicBezTo>
                  <a:cubicBezTo>
                    <a:pt x="221" y="3514"/>
                    <a:pt x="250" y="3484"/>
                    <a:pt x="254" y="3446"/>
                  </a:cubicBezTo>
                  <a:cubicBezTo>
                    <a:pt x="349" y="2309"/>
                    <a:pt x="319" y="1235"/>
                    <a:pt x="154" y="65"/>
                  </a:cubicBezTo>
                  <a:cubicBezTo>
                    <a:pt x="148" y="27"/>
                    <a:pt x="115" y="0"/>
                    <a:pt x="79" y="0"/>
                  </a:cubicBezTo>
                  <a:close/>
                </a:path>
              </a:pathLst>
            </a:custGeom>
            <a:solidFill>
              <a:srgbClr val="191919">
                <a:alpha val="1333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8" name="Google Shape;1698;p52"/>
            <p:cNvSpPr/>
            <p:nvPr/>
          </p:nvSpPr>
          <p:spPr>
            <a:xfrm>
              <a:off x="2065269" y="4494670"/>
              <a:ext cx="194389" cy="107934"/>
            </a:xfrm>
            <a:custGeom>
              <a:avLst/>
              <a:gdLst/>
              <a:ahLst/>
              <a:cxnLst/>
              <a:rect l="l" t="t" r="r" b="b"/>
              <a:pathLst>
                <a:path w="2846" h="1550" extrusionOk="0">
                  <a:moveTo>
                    <a:pt x="2760" y="1"/>
                  </a:moveTo>
                  <a:cubicBezTo>
                    <a:pt x="2749" y="1"/>
                    <a:pt x="2739" y="3"/>
                    <a:pt x="2729" y="8"/>
                  </a:cubicBezTo>
                  <a:lnTo>
                    <a:pt x="2692" y="24"/>
                  </a:lnTo>
                  <a:cubicBezTo>
                    <a:pt x="1760" y="448"/>
                    <a:pt x="879" y="849"/>
                    <a:pt x="44" y="1414"/>
                  </a:cubicBezTo>
                  <a:cubicBezTo>
                    <a:pt x="9" y="1437"/>
                    <a:pt x="1" y="1483"/>
                    <a:pt x="24" y="1518"/>
                  </a:cubicBezTo>
                  <a:cubicBezTo>
                    <a:pt x="31" y="1525"/>
                    <a:pt x="37" y="1531"/>
                    <a:pt x="44" y="1537"/>
                  </a:cubicBezTo>
                  <a:cubicBezTo>
                    <a:pt x="56" y="1545"/>
                    <a:pt x="71" y="1549"/>
                    <a:pt x="86" y="1549"/>
                  </a:cubicBezTo>
                  <a:cubicBezTo>
                    <a:pt x="101" y="1549"/>
                    <a:pt x="115" y="1545"/>
                    <a:pt x="127" y="1537"/>
                  </a:cubicBezTo>
                  <a:cubicBezTo>
                    <a:pt x="955" y="978"/>
                    <a:pt x="1830" y="580"/>
                    <a:pt x="2755" y="159"/>
                  </a:cubicBezTo>
                  <a:lnTo>
                    <a:pt x="2792" y="143"/>
                  </a:lnTo>
                  <a:cubicBezTo>
                    <a:pt x="2829" y="126"/>
                    <a:pt x="2845" y="81"/>
                    <a:pt x="2828" y="44"/>
                  </a:cubicBezTo>
                  <a:cubicBezTo>
                    <a:pt x="2815" y="17"/>
                    <a:pt x="2788" y="1"/>
                    <a:pt x="2760" y="1"/>
                  </a:cubicBezTo>
                  <a:close/>
                </a:path>
              </a:pathLst>
            </a:custGeom>
            <a:solidFill>
              <a:srgbClr val="191919">
                <a:alpha val="1333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9" name="Google Shape;1699;p52"/>
            <p:cNvSpPr/>
            <p:nvPr/>
          </p:nvSpPr>
          <p:spPr>
            <a:xfrm>
              <a:off x="1824834" y="4439446"/>
              <a:ext cx="197667" cy="154242"/>
            </a:xfrm>
            <a:custGeom>
              <a:avLst/>
              <a:gdLst/>
              <a:ahLst/>
              <a:cxnLst/>
              <a:rect l="l" t="t" r="r" b="b"/>
              <a:pathLst>
                <a:path w="2894" h="2215" extrusionOk="0">
                  <a:moveTo>
                    <a:pt x="86" y="0"/>
                  </a:moveTo>
                  <a:cubicBezTo>
                    <a:pt x="70" y="0"/>
                    <a:pt x="53" y="6"/>
                    <a:pt x="39" y="18"/>
                  </a:cubicBezTo>
                  <a:cubicBezTo>
                    <a:pt x="5" y="43"/>
                    <a:pt x="1" y="91"/>
                    <a:pt x="27" y="123"/>
                  </a:cubicBezTo>
                  <a:cubicBezTo>
                    <a:pt x="262" y="416"/>
                    <a:pt x="699" y="837"/>
                    <a:pt x="1024" y="1082"/>
                  </a:cubicBezTo>
                  <a:cubicBezTo>
                    <a:pt x="1168" y="1188"/>
                    <a:pt x="1320" y="1296"/>
                    <a:pt x="1482" y="1407"/>
                  </a:cubicBezTo>
                  <a:cubicBezTo>
                    <a:pt x="1834" y="1647"/>
                    <a:pt x="2245" y="1901"/>
                    <a:pt x="2771" y="2206"/>
                  </a:cubicBezTo>
                  <a:cubicBezTo>
                    <a:pt x="2784" y="2212"/>
                    <a:pt x="2797" y="2215"/>
                    <a:pt x="2809" y="2215"/>
                  </a:cubicBezTo>
                  <a:cubicBezTo>
                    <a:pt x="2835" y="2215"/>
                    <a:pt x="2860" y="2202"/>
                    <a:pt x="2873" y="2178"/>
                  </a:cubicBezTo>
                  <a:cubicBezTo>
                    <a:pt x="2894" y="2142"/>
                    <a:pt x="2882" y="2096"/>
                    <a:pt x="2846" y="2076"/>
                  </a:cubicBezTo>
                  <a:cubicBezTo>
                    <a:pt x="2085" y="1633"/>
                    <a:pt x="1565" y="1301"/>
                    <a:pt x="1113" y="961"/>
                  </a:cubicBezTo>
                  <a:cubicBezTo>
                    <a:pt x="798" y="725"/>
                    <a:pt x="373" y="314"/>
                    <a:pt x="144" y="28"/>
                  </a:cubicBezTo>
                  <a:cubicBezTo>
                    <a:pt x="130" y="10"/>
                    <a:pt x="108" y="0"/>
                    <a:pt x="86" y="0"/>
                  </a:cubicBezTo>
                  <a:close/>
                </a:path>
              </a:pathLst>
            </a:custGeom>
            <a:solidFill>
              <a:srgbClr val="191919">
                <a:alpha val="1333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0" name="Google Shape;1700;p52"/>
            <p:cNvSpPr/>
            <p:nvPr/>
          </p:nvSpPr>
          <p:spPr>
            <a:xfrm>
              <a:off x="2065474" y="4482484"/>
              <a:ext cx="184144" cy="120051"/>
            </a:xfrm>
            <a:custGeom>
              <a:avLst/>
              <a:gdLst/>
              <a:ahLst/>
              <a:cxnLst/>
              <a:rect l="l" t="t" r="r" b="b"/>
              <a:pathLst>
                <a:path w="2696" h="1724" extrusionOk="0">
                  <a:moveTo>
                    <a:pt x="2541" y="0"/>
                  </a:moveTo>
                  <a:cubicBezTo>
                    <a:pt x="2142" y="0"/>
                    <a:pt x="1587" y="115"/>
                    <a:pt x="1261" y="270"/>
                  </a:cubicBezTo>
                  <a:cubicBezTo>
                    <a:pt x="865" y="458"/>
                    <a:pt x="325" y="948"/>
                    <a:pt x="17" y="1617"/>
                  </a:cubicBezTo>
                  <a:cubicBezTo>
                    <a:pt x="0" y="1653"/>
                    <a:pt x="12" y="1691"/>
                    <a:pt x="41" y="1712"/>
                  </a:cubicBezTo>
                  <a:lnTo>
                    <a:pt x="51" y="1716"/>
                  </a:lnTo>
                  <a:cubicBezTo>
                    <a:pt x="62" y="1721"/>
                    <a:pt x="73" y="1723"/>
                    <a:pt x="84" y="1723"/>
                  </a:cubicBezTo>
                  <a:cubicBezTo>
                    <a:pt x="112" y="1723"/>
                    <a:pt x="138" y="1708"/>
                    <a:pt x="152" y="1679"/>
                  </a:cubicBezTo>
                  <a:cubicBezTo>
                    <a:pt x="445" y="1044"/>
                    <a:pt x="952" y="582"/>
                    <a:pt x="1325" y="404"/>
                  </a:cubicBezTo>
                  <a:cubicBezTo>
                    <a:pt x="1632" y="258"/>
                    <a:pt x="2159" y="151"/>
                    <a:pt x="2539" y="151"/>
                  </a:cubicBezTo>
                  <a:cubicBezTo>
                    <a:pt x="2565" y="151"/>
                    <a:pt x="2591" y="151"/>
                    <a:pt x="2615" y="152"/>
                  </a:cubicBezTo>
                  <a:cubicBezTo>
                    <a:pt x="2616" y="152"/>
                    <a:pt x="2617" y="152"/>
                    <a:pt x="2618" y="152"/>
                  </a:cubicBezTo>
                  <a:cubicBezTo>
                    <a:pt x="2659" y="152"/>
                    <a:pt x="2691" y="119"/>
                    <a:pt x="2694" y="81"/>
                  </a:cubicBezTo>
                  <a:cubicBezTo>
                    <a:pt x="2695" y="38"/>
                    <a:pt x="2662" y="3"/>
                    <a:pt x="2622" y="2"/>
                  </a:cubicBezTo>
                  <a:cubicBezTo>
                    <a:pt x="2596" y="1"/>
                    <a:pt x="2569" y="0"/>
                    <a:pt x="2541" y="0"/>
                  </a:cubicBezTo>
                  <a:close/>
                </a:path>
              </a:pathLst>
            </a:custGeom>
            <a:solidFill>
              <a:srgbClr val="191919">
                <a:alpha val="1333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1" name="Google Shape;1701;p52"/>
            <p:cNvSpPr/>
            <p:nvPr/>
          </p:nvSpPr>
          <p:spPr>
            <a:xfrm>
              <a:off x="1994573" y="4237492"/>
              <a:ext cx="56828" cy="244349"/>
            </a:xfrm>
            <a:custGeom>
              <a:avLst/>
              <a:gdLst/>
              <a:ahLst/>
              <a:cxnLst/>
              <a:rect l="l" t="t" r="r" b="b"/>
              <a:pathLst>
                <a:path w="832" h="3509" extrusionOk="0">
                  <a:moveTo>
                    <a:pt x="261" y="1"/>
                  </a:moveTo>
                  <a:cubicBezTo>
                    <a:pt x="226" y="1"/>
                    <a:pt x="194" y="28"/>
                    <a:pt x="187" y="64"/>
                  </a:cubicBezTo>
                  <a:cubicBezTo>
                    <a:pt x="1" y="1216"/>
                    <a:pt x="171" y="2390"/>
                    <a:pt x="680" y="3466"/>
                  </a:cubicBezTo>
                  <a:cubicBezTo>
                    <a:pt x="686" y="3479"/>
                    <a:pt x="693" y="3488"/>
                    <a:pt x="703" y="3495"/>
                  </a:cubicBezTo>
                  <a:cubicBezTo>
                    <a:pt x="716" y="3504"/>
                    <a:pt x="731" y="3508"/>
                    <a:pt x="746" y="3508"/>
                  </a:cubicBezTo>
                  <a:cubicBezTo>
                    <a:pt x="756" y="3508"/>
                    <a:pt x="767" y="3506"/>
                    <a:pt x="778" y="3501"/>
                  </a:cubicBezTo>
                  <a:cubicBezTo>
                    <a:pt x="817" y="3482"/>
                    <a:pt x="832" y="3438"/>
                    <a:pt x="814" y="3400"/>
                  </a:cubicBezTo>
                  <a:cubicBezTo>
                    <a:pt x="319" y="2354"/>
                    <a:pt x="154" y="1209"/>
                    <a:pt x="336" y="88"/>
                  </a:cubicBezTo>
                  <a:cubicBezTo>
                    <a:pt x="343" y="48"/>
                    <a:pt x="314" y="8"/>
                    <a:pt x="273" y="2"/>
                  </a:cubicBezTo>
                  <a:cubicBezTo>
                    <a:pt x="269" y="1"/>
                    <a:pt x="265" y="1"/>
                    <a:pt x="261" y="1"/>
                  </a:cubicBezTo>
                  <a:close/>
                </a:path>
              </a:pathLst>
            </a:custGeom>
            <a:solidFill>
              <a:srgbClr val="191919">
                <a:alpha val="1333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2" name="Google Shape;1702;p52"/>
            <p:cNvSpPr/>
            <p:nvPr/>
          </p:nvSpPr>
          <p:spPr>
            <a:xfrm>
              <a:off x="1835148" y="4424892"/>
              <a:ext cx="187559" cy="169561"/>
            </a:xfrm>
            <a:custGeom>
              <a:avLst/>
              <a:gdLst/>
              <a:ahLst/>
              <a:cxnLst/>
              <a:rect l="l" t="t" r="r" b="b"/>
              <a:pathLst>
                <a:path w="2746" h="2435" extrusionOk="0">
                  <a:moveTo>
                    <a:pt x="78" y="1"/>
                  </a:moveTo>
                  <a:cubicBezTo>
                    <a:pt x="39" y="1"/>
                    <a:pt x="7" y="29"/>
                    <a:pt x="4" y="68"/>
                  </a:cubicBezTo>
                  <a:cubicBezTo>
                    <a:pt x="0" y="110"/>
                    <a:pt x="29" y="147"/>
                    <a:pt x="71" y="150"/>
                  </a:cubicBezTo>
                  <a:cubicBezTo>
                    <a:pt x="293" y="173"/>
                    <a:pt x="614" y="317"/>
                    <a:pt x="831" y="449"/>
                  </a:cubicBezTo>
                  <a:cubicBezTo>
                    <a:pt x="1108" y="616"/>
                    <a:pt x="1342" y="788"/>
                    <a:pt x="1654" y="1128"/>
                  </a:cubicBezTo>
                  <a:cubicBezTo>
                    <a:pt x="1943" y="1441"/>
                    <a:pt x="2244" y="1884"/>
                    <a:pt x="2465" y="2209"/>
                  </a:cubicBezTo>
                  <a:cubicBezTo>
                    <a:pt x="2514" y="2279"/>
                    <a:pt x="2558" y="2345"/>
                    <a:pt x="2599" y="2403"/>
                  </a:cubicBezTo>
                  <a:cubicBezTo>
                    <a:pt x="2606" y="2409"/>
                    <a:pt x="2612" y="2416"/>
                    <a:pt x="2619" y="2422"/>
                  </a:cubicBezTo>
                  <a:cubicBezTo>
                    <a:pt x="2632" y="2430"/>
                    <a:pt x="2647" y="2434"/>
                    <a:pt x="2662" y="2434"/>
                  </a:cubicBezTo>
                  <a:cubicBezTo>
                    <a:pt x="2676" y="2434"/>
                    <a:pt x="2691" y="2430"/>
                    <a:pt x="2704" y="2422"/>
                  </a:cubicBezTo>
                  <a:cubicBezTo>
                    <a:pt x="2739" y="2399"/>
                    <a:pt x="2746" y="2351"/>
                    <a:pt x="2722" y="2318"/>
                  </a:cubicBezTo>
                  <a:cubicBezTo>
                    <a:pt x="2682" y="2262"/>
                    <a:pt x="2638" y="2196"/>
                    <a:pt x="2588" y="2125"/>
                  </a:cubicBezTo>
                  <a:cubicBezTo>
                    <a:pt x="2365" y="1797"/>
                    <a:pt x="2059" y="1346"/>
                    <a:pt x="1764" y="1026"/>
                  </a:cubicBezTo>
                  <a:cubicBezTo>
                    <a:pt x="1440" y="673"/>
                    <a:pt x="1195" y="494"/>
                    <a:pt x="908" y="319"/>
                  </a:cubicBezTo>
                  <a:cubicBezTo>
                    <a:pt x="676" y="179"/>
                    <a:pt x="332" y="26"/>
                    <a:pt x="86" y="1"/>
                  </a:cubicBezTo>
                  <a:cubicBezTo>
                    <a:pt x="83" y="1"/>
                    <a:pt x="80" y="1"/>
                    <a:pt x="78" y="1"/>
                  </a:cubicBezTo>
                  <a:close/>
                </a:path>
              </a:pathLst>
            </a:custGeom>
            <a:solidFill>
              <a:srgbClr val="191919">
                <a:alpha val="1333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03" name="Google Shape;1703;p52"/>
          <p:cNvGrpSpPr/>
          <p:nvPr/>
        </p:nvGrpSpPr>
        <p:grpSpPr>
          <a:xfrm>
            <a:off x="1772443" y="5334842"/>
            <a:ext cx="556996" cy="883814"/>
            <a:chOff x="1296693" y="4078131"/>
            <a:chExt cx="417747" cy="662861"/>
          </a:xfrm>
        </p:grpSpPr>
        <p:sp>
          <p:nvSpPr>
            <p:cNvPr id="1704" name="Google Shape;1704;p52"/>
            <p:cNvSpPr/>
            <p:nvPr/>
          </p:nvSpPr>
          <p:spPr>
            <a:xfrm>
              <a:off x="1482074" y="4131614"/>
              <a:ext cx="149241" cy="234043"/>
            </a:xfrm>
            <a:custGeom>
              <a:avLst/>
              <a:gdLst/>
              <a:ahLst/>
              <a:cxnLst/>
              <a:rect l="l" t="t" r="r" b="b"/>
              <a:pathLst>
                <a:path w="2185" h="3361" extrusionOk="0">
                  <a:moveTo>
                    <a:pt x="1092" y="1"/>
                  </a:moveTo>
                  <a:cubicBezTo>
                    <a:pt x="681" y="1"/>
                    <a:pt x="280" y="260"/>
                    <a:pt x="117" y="637"/>
                  </a:cubicBezTo>
                  <a:cubicBezTo>
                    <a:pt x="2" y="903"/>
                    <a:pt x="0" y="1202"/>
                    <a:pt x="16" y="1492"/>
                  </a:cubicBezTo>
                  <a:cubicBezTo>
                    <a:pt x="53" y="2123"/>
                    <a:pt x="162" y="2753"/>
                    <a:pt x="343" y="3361"/>
                  </a:cubicBezTo>
                  <a:cubicBezTo>
                    <a:pt x="563" y="3345"/>
                    <a:pt x="1054" y="2969"/>
                    <a:pt x="1558" y="2406"/>
                  </a:cubicBezTo>
                  <a:cubicBezTo>
                    <a:pt x="1764" y="2177"/>
                    <a:pt x="1931" y="1909"/>
                    <a:pt x="2041" y="1620"/>
                  </a:cubicBezTo>
                  <a:cubicBezTo>
                    <a:pt x="2150" y="1333"/>
                    <a:pt x="2185" y="1007"/>
                    <a:pt x="2084" y="715"/>
                  </a:cubicBezTo>
                  <a:cubicBezTo>
                    <a:pt x="1947" y="315"/>
                    <a:pt x="1551" y="17"/>
                    <a:pt x="1128" y="1"/>
                  </a:cubicBezTo>
                  <a:cubicBezTo>
                    <a:pt x="1116" y="1"/>
                    <a:pt x="1104" y="1"/>
                    <a:pt x="1092" y="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5" name="Google Shape;1705;p52"/>
            <p:cNvSpPr/>
            <p:nvPr/>
          </p:nvSpPr>
          <p:spPr>
            <a:xfrm>
              <a:off x="1401337" y="4078131"/>
              <a:ext cx="139815" cy="280768"/>
            </a:xfrm>
            <a:custGeom>
              <a:avLst/>
              <a:gdLst/>
              <a:ahLst/>
              <a:cxnLst/>
              <a:rect l="l" t="t" r="r" b="b"/>
              <a:pathLst>
                <a:path w="2047" h="4032" extrusionOk="0">
                  <a:moveTo>
                    <a:pt x="1001" y="1"/>
                  </a:moveTo>
                  <a:cubicBezTo>
                    <a:pt x="941" y="1"/>
                    <a:pt x="882" y="12"/>
                    <a:pt x="827" y="38"/>
                  </a:cubicBezTo>
                  <a:cubicBezTo>
                    <a:pt x="725" y="84"/>
                    <a:pt x="647" y="172"/>
                    <a:pt x="579" y="261"/>
                  </a:cubicBezTo>
                  <a:cubicBezTo>
                    <a:pt x="184" y="781"/>
                    <a:pt x="0" y="1446"/>
                    <a:pt x="29" y="2097"/>
                  </a:cubicBezTo>
                  <a:cubicBezTo>
                    <a:pt x="59" y="2750"/>
                    <a:pt x="419" y="3643"/>
                    <a:pt x="665" y="3922"/>
                  </a:cubicBezTo>
                  <a:cubicBezTo>
                    <a:pt x="732" y="3997"/>
                    <a:pt x="815" y="4031"/>
                    <a:pt x="900" y="4031"/>
                  </a:cubicBezTo>
                  <a:cubicBezTo>
                    <a:pt x="1046" y="4031"/>
                    <a:pt x="1201" y="3930"/>
                    <a:pt x="1300" y="3763"/>
                  </a:cubicBezTo>
                  <a:cubicBezTo>
                    <a:pt x="1813" y="2899"/>
                    <a:pt x="2046" y="1549"/>
                    <a:pt x="1675" y="618"/>
                  </a:cubicBezTo>
                  <a:cubicBezTo>
                    <a:pt x="1603" y="440"/>
                    <a:pt x="1512" y="264"/>
                    <a:pt x="1364" y="140"/>
                  </a:cubicBezTo>
                  <a:cubicBezTo>
                    <a:pt x="1264" y="55"/>
                    <a:pt x="1131" y="1"/>
                    <a:pt x="1001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6" name="Google Shape;1706;p52"/>
            <p:cNvSpPr/>
            <p:nvPr/>
          </p:nvSpPr>
          <p:spPr>
            <a:xfrm>
              <a:off x="1433304" y="4096376"/>
              <a:ext cx="29712" cy="244628"/>
            </a:xfrm>
            <a:custGeom>
              <a:avLst/>
              <a:gdLst/>
              <a:ahLst/>
              <a:cxnLst/>
              <a:rect l="l" t="t" r="r" b="b"/>
              <a:pathLst>
                <a:path w="435" h="3513" extrusionOk="0">
                  <a:moveTo>
                    <a:pt x="323" y="1"/>
                  </a:moveTo>
                  <a:cubicBezTo>
                    <a:pt x="277" y="1"/>
                    <a:pt x="236" y="34"/>
                    <a:pt x="226" y="82"/>
                  </a:cubicBezTo>
                  <a:cubicBezTo>
                    <a:pt x="7" y="1175"/>
                    <a:pt x="0" y="2176"/>
                    <a:pt x="206" y="3428"/>
                  </a:cubicBezTo>
                  <a:cubicBezTo>
                    <a:pt x="213" y="3464"/>
                    <a:pt x="239" y="3495"/>
                    <a:pt x="274" y="3507"/>
                  </a:cubicBezTo>
                  <a:cubicBezTo>
                    <a:pt x="286" y="3510"/>
                    <a:pt x="297" y="3512"/>
                    <a:pt x="308" y="3512"/>
                  </a:cubicBezTo>
                  <a:cubicBezTo>
                    <a:pt x="312" y="3512"/>
                    <a:pt x="317" y="3512"/>
                    <a:pt x="321" y="3511"/>
                  </a:cubicBezTo>
                  <a:cubicBezTo>
                    <a:pt x="376" y="3502"/>
                    <a:pt x="414" y="3450"/>
                    <a:pt x="405" y="3394"/>
                  </a:cubicBezTo>
                  <a:cubicBezTo>
                    <a:pt x="201" y="2151"/>
                    <a:pt x="206" y="1204"/>
                    <a:pt x="423" y="121"/>
                  </a:cubicBezTo>
                  <a:cubicBezTo>
                    <a:pt x="434" y="67"/>
                    <a:pt x="399" y="13"/>
                    <a:pt x="344" y="3"/>
                  </a:cubicBezTo>
                  <a:cubicBezTo>
                    <a:pt x="337" y="2"/>
                    <a:pt x="330" y="1"/>
                    <a:pt x="323" y="1"/>
                  </a:cubicBezTo>
                  <a:close/>
                </a:path>
              </a:pathLst>
            </a:custGeom>
            <a:solidFill>
              <a:srgbClr val="191919">
                <a:alpha val="1333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7" name="Google Shape;1707;p52"/>
            <p:cNvSpPr/>
            <p:nvPr/>
          </p:nvSpPr>
          <p:spPr>
            <a:xfrm>
              <a:off x="1465407" y="4086348"/>
              <a:ext cx="38523" cy="254655"/>
            </a:xfrm>
            <a:custGeom>
              <a:avLst/>
              <a:gdLst/>
              <a:ahLst/>
              <a:cxnLst/>
              <a:rect l="l" t="t" r="r" b="b"/>
              <a:pathLst>
                <a:path w="564" h="3657" extrusionOk="0">
                  <a:moveTo>
                    <a:pt x="117" y="0"/>
                  </a:moveTo>
                  <a:cubicBezTo>
                    <a:pt x="108" y="0"/>
                    <a:pt x="99" y="2"/>
                    <a:pt x="90" y="4"/>
                  </a:cubicBezTo>
                  <a:cubicBezTo>
                    <a:pt x="34" y="22"/>
                    <a:pt x="5" y="77"/>
                    <a:pt x="20" y="131"/>
                  </a:cubicBezTo>
                  <a:cubicBezTo>
                    <a:pt x="358" y="1298"/>
                    <a:pt x="355" y="2219"/>
                    <a:pt x="15" y="3531"/>
                  </a:cubicBezTo>
                  <a:cubicBezTo>
                    <a:pt x="1" y="3582"/>
                    <a:pt x="30" y="3636"/>
                    <a:pt x="78" y="3652"/>
                  </a:cubicBezTo>
                  <a:cubicBezTo>
                    <a:pt x="81" y="3654"/>
                    <a:pt x="84" y="3654"/>
                    <a:pt x="90" y="3654"/>
                  </a:cubicBezTo>
                  <a:cubicBezTo>
                    <a:pt x="98" y="3656"/>
                    <a:pt x="106" y="3657"/>
                    <a:pt x="114" y="3657"/>
                  </a:cubicBezTo>
                  <a:cubicBezTo>
                    <a:pt x="158" y="3657"/>
                    <a:pt x="200" y="3627"/>
                    <a:pt x="212" y="3581"/>
                  </a:cubicBezTo>
                  <a:cubicBezTo>
                    <a:pt x="562" y="2231"/>
                    <a:pt x="563" y="1279"/>
                    <a:pt x="215" y="74"/>
                  </a:cubicBezTo>
                  <a:cubicBezTo>
                    <a:pt x="202" y="28"/>
                    <a:pt x="161" y="0"/>
                    <a:pt x="117" y="0"/>
                  </a:cubicBezTo>
                  <a:close/>
                </a:path>
              </a:pathLst>
            </a:custGeom>
            <a:solidFill>
              <a:srgbClr val="191919">
                <a:alpha val="1333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8" name="Google Shape;1708;p52"/>
            <p:cNvSpPr/>
            <p:nvPr/>
          </p:nvSpPr>
          <p:spPr>
            <a:xfrm>
              <a:off x="1525584" y="4151949"/>
              <a:ext cx="188856" cy="237873"/>
            </a:xfrm>
            <a:custGeom>
              <a:avLst/>
              <a:gdLst/>
              <a:ahLst/>
              <a:cxnLst/>
              <a:rect l="l" t="t" r="r" b="b"/>
              <a:pathLst>
                <a:path w="2765" h="3416" extrusionOk="0">
                  <a:moveTo>
                    <a:pt x="2242" y="0"/>
                  </a:moveTo>
                  <a:cubicBezTo>
                    <a:pt x="2235" y="0"/>
                    <a:pt x="2227" y="0"/>
                    <a:pt x="2220" y="1"/>
                  </a:cubicBezTo>
                  <a:cubicBezTo>
                    <a:pt x="2026" y="7"/>
                    <a:pt x="1847" y="90"/>
                    <a:pt x="1680" y="189"/>
                  </a:cubicBezTo>
                  <a:cubicBezTo>
                    <a:pt x="813" y="693"/>
                    <a:pt x="165" y="1900"/>
                    <a:pt x="35" y="2894"/>
                  </a:cubicBezTo>
                  <a:cubicBezTo>
                    <a:pt x="0" y="3173"/>
                    <a:pt x="138" y="3416"/>
                    <a:pt x="373" y="3416"/>
                  </a:cubicBezTo>
                  <a:cubicBezTo>
                    <a:pt x="394" y="3416"/>
                    <a:pt x="416" y="3414"/>
                    <a:pt x="439" y="3410"/>
                  </a:cubicBezTo>
                  <a:cubicBezTo>
                    <a:pt x="803" y="3344"/>
                    <a:pt x="1638" y="2862"/>
                    <a:pt x="2064" y="2366"/>
                  </a:cubicBezTo>
                  <a:cubicBezTo>
                    <a:pt x="2488" y="1872"/>
                    <a:pt x="2753" y="1232"/>
                    <a:pt x="2762" y="581"/>
                  </a:cubicBezTo>
                  <a:cubicBezTo>
                    <a:pt x="2765" y="467"/>
                    <a:pt x="2758" y="352"/>
                    <a:pt x="2707" y="253"/>
                  </a:cubicBezTo>
                  <a:cubicBezTo>
                    <a:pt x="2622" y="88"/>
                    <a:pt x="2428" y="0"/>
                    <a:pt x="2242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9" name="Google Shape;1709;p52"/>
            <p:cNvSpPr/>
            <p:nvPr/>
          </p:nvSpPr>
          <p:spPr>
            <a:xfrm>
              <a:off x="1552223" y="4181754"/>
              <a:ext cx="153886" cy="196301"/>
            </a:xfrm>
            <a:custGeom>
              <a:avLst/>
              <a:gdLst/>
              <a:ahLst/>
              <a:cxnLst/>
              <a:rect l="l" t="t" r="r" b="b"/>
              <a:pathLst>
                <a:path w="2253" h="2819" extrusionOk="0">
                  <a:moveTo>
                    <a:pt x="2141" y="0"/>
                  </a:moveTo>
                  <a:cubicBezTo>
                    <a:pt x="2103" y="0"/>
                    <a:pt x="2067" y="21"/>
                    <a:pt x="2048" y="55"/>
                  </a:cubicBezTo>
                  <a:cubicBezTo>
                    <a:pt x="1553" y="1042"/>
                    <a:pt x="971" y="1792"/>
                    <a:pt x="44" y="2645"/>
                  </a:cubicBezTo>
                  <a:cubicBezTo>
                    <a:pt x="5" y="2683"/>
                    <a:pt x="1" y="2747"/>
                    <a:pt x="39" y="2786"/>
                  </a:cubicBezTo>
                  <a:cubicBezTo>
                    <a:pt x="52" y="2799"/>
                    <a:pt x="66" y="2808"/>
                    <a:pt x="81" y="2814"/>
                  </a:cubicBezTo>
                  <a:cubicBezTo>
                    <a:pt x="91" y="2817"/>
                    <a:pt x="101" y="2818"/>
                    <a:pt x="111" y="2818"/>
                  </a:cubicBezTo>
                  <a:cubicBezTo>
                    <a:pt x="137" y="2818"/>
                    <a:pt x="162" y="2809"/>
                    <a:pt x="181" y="2791"/>
                  </a:cubicBezTo>
                  <a:cubicBezTo>
                    <a:pt x="1114" y="1932"/>
                    <a:pt x="1728" y="1139"/>
                    <a:pt x="2229" y="146"/>
                  </a:cubicBezTo>
                  <a:cubicBezTo>
                    <a:pt x="2252" y="96"/>
                    <a:pt x="2232" y="36"/>
                    <a:pt x="2184" y="10"/>
                  </a:cubicBezTo>
                  <a:cubicBezTo>
                    <a:pt x="2170" y="3"/>
                    <a:pt x="2155" y="0"/>
                    <a:pt x="2141" y="0"/>
                  </a:cubicBezTo>
                  <a:close/>
                </a:path>
              </a:pathLst>
            </a:custGeom>
            <a:solidFill>
              <a:srgbClr val="191919">
                <a:alpha val="1333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0" name="Google Shape;1710;p52"/>
            <p:cNvSpPr/>
            <p:nvPr/>
          </p:nvSpPr>
          <p:spPr>
            <a:xfrm>
              <a:off x="1537196" y="4162673"/>
              <a:ext cx="160852" cy="203822"/>
            </a:xfrm>
            <a:custGeom>
              <a:avLst/>
              <a:gdLst/>
              <a:ahLst/>
              <a:cxnLst/>
              <a:rect l="l" t="t" r="r" b="b"/>
              <a:pathLst>
                <a:path w="2355" h="2927" extrusionOk="0">
                  <a:moveTo>
                    <a:pt x="2239" y="1"/>
                  </a:moveTo>
                  <a:cubicBezTo>
                    <a:pt x="2219" y="1"/>
                    <a:pt x="2199" y="7"/>
                    <a:pt x="2181" y="20"/>
                  </a:cubicBezTo>
                  <a:cubicBezTo>
                    <a:pt x="1165" y="755"/>
                    <a:pt x="578" y="1502"/>
                    <a:pt x="22" y="2783"/>
                  </a:cubicBezTo>
                  <a:cubicBezTo>
                    <a:pt x="1" y="2834"/>
                    <a:pt x="24" y="2894"/>
                    <a:pt x="75" y="2916"/>
                  </a:cubicBezTo>
                  <a:cubicBezTo>
                    <a:pt x="76" y="2919"/>
                    <a:pt x="81" y="2920"/>
                    <a:pt x="82" y="2920"/>
                  </a:cubicBezTo>
                  <a:cubicBezTo>
                    <a:pt x="94" y="2924"/>
                    <a:pt x="105" y="2926"/>
                    <a:pt x="116" y="2926"/>
                  </a:cubicBezTo>
                  <a:cubicBezTo>
                    <a:pt x="156" y="2926"/>
                    <a:pt x="192" y="2903"/>
                    <a:pt x="206" y="2864"/>
                  </a:cubicBezTo>
                  <a:cubicBezTo>
                    <a:pt x="747" y="1619"/>
                    <a:pt x="1314" y="893"/>
                    <a:pt x="2299" y="182"/>
                  </a:cubicBezTo>
                  <a:cubicBezTo>
                    <a:pt x="2343" y="150"/>
                    <a:pt x="2354" y="87"/>
                    <a:pt x="2321" y="42"/>
                  </a:cubicBezTo>
                  <a:cubicBezTo>
                    <a:pt x="2301" y="16"/>
                    <a:pt x="2271" y="1"/>
                    <a:pt x="2239" y="1"/>
                  </a:cubicBezTo>
                  <a:close/>
                </a:path>
              </a:pathLst>
            </a:custGeom>
            <a:solidFill>
              <a:srgbClr val="191919">
                <a:alpha val="1333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1" name="Google Shape;1711;p52"/>
            <p:cNvSpPr/>
            <p:nvPr/>
          </p:nvSpPr>
          <p:spPr>
            <a:xfrm>
              <a:off x="1420735" y="4255920"/>
              <a:ext cx="201561" cy="154659"/>
            </a:xfrm>
            <a:custGeom>
              <a:avLst/>
              <a:gdLst/>
              <a:ahLst/>
              <a:cxnLst/>
              <a:rect l="l" t="t" r="r" b="b"/>
              <a:pathLst>
                <a:path w="2951" h="2221" extrusionOk="0">
                  <a:moveTo>
                    <a:pt x="1559" y="0"/>
                  </a:moveTo>
                  <a:cubicBezTo>
                    <a:pt x="1426" y="0"/>
                    <a:pt x="1313" y="58"/>
                    <a:pt x="1210" y="160"/>
                  </a:cubicBezTo>
                  <a:cubicBezTo>
                    <a:pt x="978" y="394"/>
                    <a:pt x="1016" y="815"/>
                    <a:pt x="1016" y="815"/>
                  </a:cubicBezTo>
                  <a:cubicBezTo>
                    <a:pt x="1016" y="815"/>
                    <a:pt x="914" y="430"/>
                    <a:pt x="796" y="299"/>
                  </a:cubicBezTo>
                  <a:cubicBezTo>
                    <a:pt x="718" y="211"/>
                    <a:pt x="608" y="156"/>
                    <a:pt x="494" y="156"/>
                  </a:cubicBezTo>
                  <a:cubicBezTo>
                    <a:pt x="438" y="156"/>
                    <a:pt x="381" y="169"/>
                    <a:pt x="327" y="198"/>
                  </a:cubicBezTo>
                  <a:cubicBezTo>
                    <a:pt x="88" y="328"/>
                    <a:pt x="0" y="528"/>
                    <a:pt x="67" y="815"/>
                  </a:cubicBezTo>
                  <a:cubicBezTo>
                    <a:pt x="174" y="1264"/>
                    <a:pt x="525" y="1791"/>
                    <a:pt x="678" y="1925"/>
                  </a:cubicBezTo>
                  <a:cubicBezTo>
                    <a:pt x="898" y="2119"/>
                    <a:pt x="1084" y="2221"/>
                    <a:pt x="1318" y="2221"/>
                  </a:cubicBezTo>
                  <a:cubicBezTo>
                    <a:pt x="1424" y="2221"/>
                    <a:pt x="1539" y="2200"/>
                    <a:pt x="1672" y="2157"/>
                  </a:cubicBezTo>
                  <a:cubicBezTo>
                    <a:pt x="1872" y="2093"/>
                    <a:pt x="2173" y="1938"/>
                    <a:pt x="2488" y="1750"/>
                  </a:cubicBezTo>
                  <a:cubicBezTo>
                    <a:pt x="2844" y="1539"/>
                    <a:pt x="2950" y="1299"/>
                    <a:pt x="2848" y="1092"/>
                  </a:cubicBezTo>
                  <a:cubicBezTo>
                    <a:pt x="2770" y="934"/>
                    <a:pt x="2606" y="855"/>
                    <a:pt x="2435" y="855"/>
                  </a:cubicBezTo>
                  <a:cubicBezTo>
                    <a:pt x="2409" y="855"/>
                    <a:pt x="2383" y="856"/>
                    <a:pt x="2357" y="860"/>
                  </a:cubicBezTo>
                  <a:cubicBezTo>
                    <a:pt x="2106" y="895"/>
                    <a:pt x="1898" y="1118"/>
                    <a:pt x="1898" y="1118"/>
                  </a:cubicBezTo>
                  <a:cubicBezTo>
                    <a:pt x="1898" y="1118"/>
                    <a:pt x="2047" y="926"/>
                    <a:pt x="2108" y="655"/>
                  </a:cubicBezTo>
                  <a:cubicBezTo>
                    <a:pt x="2203" y="246"/>
                    <a:pt x="1924" y="96"/>
                    <a:pt x="1738" y="32"/>
                  </a:cubicBezTo>
                  <a:cubicBezTo>
                    <a:pt x="1674" y="11"/>
                    <a:pt x="1615" y="0"/>
                    <a:pt x="1559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2" name="Google Shape;1712;p52"/>
            <p:cNvSpPr/>
            <p:nvPr/>
          </p:nvSpPr>
          <p:spPr>
            <a:xfrm>
              <a:off x="1296693" y="4422777"/>
              <a:ext cx="165087" cy="250477"/>
            </a:xfrm>
            <a:custGeom>
              <a:avLst/>
              <a:gdLst/>
              <a:ahLst/>
              <a:cxnLst/>
              <a:rect l="l" t="t" r="r" b="b"/>
              <a:pathLst>
                <a:path w="2417" h="3597" extrusionOk="0">
                  <a:moveTo>
                    <a:pt x="1" y="0"/>
                  </a:moveTo>
                  <a:lnTo>
                    <a:pt x="1" y="0"/>
                  </a:lnTo>
                  <a:cubicBezTo>
                    <a:pt x="260" y="1465"/>
                    <a:pt x="1161" y="2803"/>
                    <a:pt x="2417" y="3597"/>
                  </a:cubicBezTo>
                  <a:cubicBezTo>
                    <a:pt x="1873" y="2249"/>
                    <a:pt x="1044" y="1014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3" name="Google Shape;1713;p52"/>
            <p:cNvSpPr/>
            <p:nvPr/>
          </p:nvSpPr>
          <p:spPr>
            <a:xfrm rot="350661">
              <a:off x="1464139" y="4451163"/>
              <a:ext cx="105937" cy="193104"/>
            </a:xfrm>
            <a:custGeom>
              <a:avLst/>
              <a:gdLst/>
              <a:ahLst/>
              <a:cxnLst/>
              <a:rect l="l" t="t" r="r" b="b"/>
              <a:pathLst>
                <a:path w="1551" h="2773" extrusionOk="0">
                  <a:moveTo>
                    <a:pt x="1410" y="1"/>
                  </a:moveTo>
                  <a:lnTo>
                    <a:pt x="1410" y="1"/>
                  </a:lnTo>
                  <a:cubicBezTo>
                    <a:pt x="996" y="827"/>
                    <a:pt x="584" y="1650"/>
                    <a:pt x="171" y="2475"/>
                  </a:cubicBezTo>
                  <a:lnTo>
                    <a:pt x="113" y="2634"/>
                  </a:lnTo>
                  <a:lnTo>
                    <a:pt x="27" y="2364"/>
                  </a:lnTo>
                  <a:cubicBezTo>
                    <a:pt x="18" y="2359"/>
                    <a:pt x="11" y="2353"/>
                    <a:pt x="1" y="2347"/>
                  </a:cubicBezTo>
                  <a:lnTo>
                    <a:pt x="1" y="2347"/>
                  </a:lnTo>
                  <a:cubicBezTo>
                    <a:pt x="40" y="2442"/>
                    <a:pt x="78" y="2539"/>
                    <a:pt x="113" y="2636"/>
                  </a:cubicBezTo>
                  <a:lnTo>
                    <a:pt x="64" y="2773"/>
                  </a:lnTo>
                  <a:cubicBezTo>
                    <a:pt x="492" y="2434"/>
                    <a:pt x="890" y="2048"/>
                    <a:pt x="1158" y="1575"/>
                  </a:cubicBezTo>
                  <a:cubicBezTo>
                    <a:pt x="1426" y="1099"/>
                    <a:pt x="1550" y="528"/>
                    <a:pt x="141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4" name="Google Shape;1714;p52"/>
            <p:cNvSpPr/>
            <p:nvPr/>
          </p:nvSpPr>
          <p:spPr>
            <a:xfrm>
              <a:off x="1545386" y="4171075"/>
              <a:ext cx="21242" cy="37185"/>
            </a:xfrm>
            <a:custGeom>
              <a:avLst/>
              <a:gdLst/>
              <a:ahLst/>
              <a:cxnLst/>
              <a:rect l="l" t="t" r="r" b="b"/>
              <a:pathLst>
                <a:path w="311" h="534" extrusionOk="0">
                  <a:moveTo>
                    <a:pt x="196" y="1"/>
                  </a:moveTo>
                  <a:cubicBezTo>
                    <a:pt x="166" y="1"/>
                    <a:pt x="136" y="15"/>
                    <a:pt x="114" y="47"/>
                  </a:cubicBezTo>
                  <a:cubicBezTo>
                    <a:pt x="66" y="116"/>
                    <a:pt x="41" y="206"/>
                    <a:pt x="22" y="286"/>
                  </a:cubicBezTo>
                  <a:cubicBezTo>
                    <a:pt x="6" y="366"/>
                    <a:pt x="0" y="441"/>
                    <a:pt x="53" y="508"/>
                  </a:cubicBezTo>
                  <a:cubicBezTo>
                    <a:pt x="65" y="525"/>
                    <a:pt x="80" y="534"/>
                    <a:pt x="97" y="534"/>
                  </a:cubicBezTo>
                  <a:cubicBezTo>
                    <a:pt x="106" y="534"/>
                    <a:pt x="116" y="532"/>
                    <a:pt x="126" y="527"/>
                  </a:cubicBezTo>
                  <a:cubicBezTo>
                    <a:pt x="264" y="464"/>
                    <a:pt x="311" y="232"/>
                    <a:pt x="293" y="94"/>
                  </a:cubicBezTo>
                  <a:cubicBezTo>
                    <a:pt x="287" y="36"/>
                    <a:pt x="242" y="1"/>
                    <a:pt x="1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5" name="Google Shape;1715;p52"/>
            <p:cNvSpPr/>
            <p:nvPr/>
          </p:nvSpPr>
          <p:spPr>
            <a:xfrm>
              <a:off x="1570842" y="4158162"/>
              <a:ext cx="19466" cy="28411"/>
            </a:xfrm>
            <a:custGeom>
              <a:avLst/>
              <a:gdLst/>
              <a:ahLst/>
              <a:cxnLst/>
              <a:rect l="l" t="t" r="r" b="b"/>
              <a:pathLst>
                <a:path w="285" h="408" extrusionOk="0">
                  <a:moveTo>
                    <a:pt x="196" y="0"/>
                  </a:moveTo>
                  <a:cubicBezTo>
                    <a:pt x="176" y="0"/>
                    <a:pt x="155" y="7"/>
                    <a:pt x="139" y="20"/>
                  </a:cubicBezTo>
                  <a:cubicBezTo>
                    <a:pt x="94" y="59"/>
                    <a:pt x="59" y="103"/>
                    <a:pt x="35" y="158"/>
                  </a:cubicBezTo>
                  <a:cubicBezTo>
                    <a:pt x="22" y="186"/>
                    <a:pt x="12" y="215"/>
                    <a:pt x="6" y="244"/>
                  </a:cubicBezTo>
                  <a:cubicBezTo>
                    <a:pt x="0" y="272"/>
                    <a:pt x="0" y="300"/>
                    <a:pt x="12" y="325"/>
                  </a:cubicBezTo>
                  <a:cubicBezTo>
                    <a:pt x="15" y="336"/>
                    <a:pt x="21" y="345"/>
                    <a:pt x="28" y="352"/>
                  </a:cubicBezTo>
                  <a:cubicBezTo>
                    <a:pt x="35" y="361"/>
                    <a:pt x="39" y="365"/>
                    <a:pt x="38" y="365"/>
                  </a:cubicBezTo>
                  <a:cubicBezTo>
                    <a:pt x="38" y="365"/>
                    <a:pt x="37" y="364"/>
                    <a:pt x="34" y="361"/>
                  </a:cubicBezTo>
                  <a:lnTo>
                    <a:pt x="34" y="361"/>
                  </a:lnTo>
                  <a:cubicBezTo>
                    <a:pt x="51" y="388"/>
                    <a:pt x="81" y="408"/>
                    <a:pt x="113" y="408"/>
                  </a:cubicBezTo>
                  <a:cubicBezTo>
                    <a:pt x="121" y="408"/>
                    <a:pt x="129" y="406"/>
                    <a:pt x="137" y="403"/>
                  </a:cubicBezTo>
                  <a:cubicBezTo>
                    <a:pt x="172" y="390"/>
                    <a:pt x="200" y="381"/>
                    <a:pt x="223" y="352"/>
                  </a:cubicBezTo>
                  <a:cubicBezTo>
                    <a:pt x="245" y="325"/>
                    <a:pt x="260" y="279"/>
                    <a:pt x="268" y="244"/>
                  </a:cubicBezTo>
                  <a:cubicBezTo>
                    <a:pt x="285" y="177"/>
                    <a:pt x="283" y="118"/>
                    <a:pt x="267" y="52"/>
                  </a:cubicBezTo>
                  <a:cubicBezTo>
                    <a:pt x="259" y="17"/>
                    <a:pt x="228" y="0"/>
                    <a:pt x="1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6" name="Google Shape;1716;p52"/>
            <p:cNvSpPr/>
            <p:nvPr/>
          </p:nvSpPr>
          <p:spPr>
            <a:xfrm rot="487005" flipH="1">
              <a:off x="1446104" y="4368547"/>
              <a:ext cx="43856" cy="371208"/>
            </a:xfrm>
            <a:custGeom>
              <a:avLst/>
              <a:gdLst/>
              <a:ahLst/>
              <a:cxnLst/>
              <a:rect l="l" t="t" r="r" b="b"/>
              <a:pathLst>
                <a:path w="642" h="4710" extrusionOk="0">
                  <a:moveTo>
                    <a:pt x="238" y="1"/>
                  </a:moveTo>
                  <a:cubicBezTo>
                    <a:pt x="230" y="1"/>
                    <a:pt x="222" y="1"/>
                    <a:pt x="214" y="2"/>
                  </a:cubicBezTo>
                  <a:cubicBezTo>
                    <a:pt x="153" y="9"/>
                    <a:pt x="96" y="40"/>
                    <a:pt x="56" y="88"/>
                  </a:cubicBezTo>
                  <a:cubicBezTo>
                    <a:pt x="16" y="138"/>
                    <a:pt x="0" y="199"/>
                    <a:pt x="5" y="261"/>
                  </a:cubicBezTo>
                  <a:cubicBezTo>
                    <a:pt x="156" y="1650"/>
                    <a:pt x="168" y="3058"/>
                    <a:pt x="38" y="4452"/>
                  </a:cubicBezTo>
                  <a:cubicBezTo>
                    <a:pt x="32" y="4536"/>
                    <a:pt x="70" y="4621"/>
                    <a:pt x="142" y="4667"/>
                  </a:cubicBezTo>
                  <a:cubicBezTo>
                    <a:pt x="175" y="4689"/>
                    <a:pt x="213" y="4704"/>
                    <a:pt x="252" y="4708"/>
                  </a:cubicBezTo>
                  <a:cubicBezTo>
                    <a:pt x="260" y="4709"/>
                    <a:pt x="267" y="4709"/>
                    <a:pt x="275" y="4709"/>
                  </a:cubicBezTo>
                  <a:cubicBezTo>
                    <a:pt x="329" y="4709"/>
                    <a:pt x="382" y="4690"/>
                    <a:pt x="424" y="4656"/>
                  </a:cubicBezTo>
                  <a:cubicBezTo>
                    <a:pt x="474" y="4615"/>
                    <a:pt x="503" y="4558"/>
                    <a:pt x="507" y="4497"/>
                  </a:cubicBezTo>
                  <a:cubicBezTo>
                    <a:pt x="641" y="3074"/>
                    <a:pt x="628" y="1633"/>
                    <a:pt x="474" y="212"/>
                  </a:cubicBezTo>
                  <a:cubicBezTo>
                    <a:pt x="467" y="142"/>
                    <a:pt x="430" y="81"/>
                    <a:pt x="372" y="43"/>
                  </a:cubicBezTo>
                  <a:cubicBezTo>
                    <a:pt x="332" y="15"/>
                    <a:pt x="286" y="1"/>
                    <a:pt x="238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1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8" name="Google Shape;1718;p53"/>
          <p:cNvSpPr/>
          <p:nvPr/>
        </p:nvSpPr>
        <p:spPr>
          <a:xfrm>
            <a:off x="0" y="377135"/>
            <a:ext cx="12192032" cy="1778056"/>
          </a:xfrm>
          <a:custGeom>
            <a:avLst/>
            <a:gdLst/>
            <a:ahLst/>
            <a:cxnLst/>
            <a:rect l="l" t="t" r="r" b="b"/>
            <a:pathLst>
              <a:path w="108932" h="14048" extrusionOk="0">
                <a:moveTo>
                  <a:pt x="80728" y="1"/>
                </a:moveTo>
                <a:cubicBezTo>
                  <a:pt x="80331" y="1"/>
                  <a:pt x="79935" y="4"/>
                  <a:pt x="79537" y="10"/>
                </a:cubicBezTo>
                <a:cubicBezTo>
                  <a:pt x="75180" y="77"/>
                  <a:pt x="70825" y="482"/>
                  <a:pt x="66618" y="1109"/>
                </a:cubicBezTo>
                <a:cubicBezTo>
                  <a:pt x="59747" y="2130"/>
                  <a:pt x="52880" y="3876"/>
                  <a:pt x="45692" y="3876"/>
                </a:cubicBezTo>
                <a:cubicBezTo>
                  <a:pt x="44695" y="3876"/>
                  <a:pt x="43691" y="3842"/>
                  <a:pt x="42680" y="3768"/>
                </a:cubicBezTo>
                <a:cubicBezTo>
                  <a:pt x="34944" y="3203"/>
                  <a:pt x="27985" y="934"/>
                  <a:pt x="20231" y="409"/>
                </a:cubicBezTo>
                <a:cubicBezTo>
                  <a:pt x="17945" y="255"/>
                  <a:pt x="15639" y="183"/>
                  <a:pt x="13328" y="183"/>
                </a:cubicBezTo>
                <a:cubicBezTo>
                  <a:pt x="8868" y="183"/>
                  <a:pt x="4389" y="451"/>
                  <a:pt x="1" y="911"/>
                </a:cubicBezTo>
                <a:lnTo>
                  <a:pt x="1" y="11965"/>
                </a:lnTo>
                <a:cubicBezTo>
                  <a:pt x="693" y="12163"/>
                  <a:pt x="1356" y="12396"/>
                  <a:pt x="2035" y="12608"/>
                </a:cubicBezTo>
                <a:cubicBezTo>
                  <a:pt x="3039" y="12921"/>
                  <a:pt x="4108" y="13106"/>
                  <a:pt x="5223" y="13255"/>
                </a:cubicBezTo>
                <a:cubicBezTo>
                  <a:pt x="7490" y="13555"/>
                  <a:pt x="9843" y="13699"/>
                  <a:pt x="12156" y="13848"/>
                </a:cubicBezTo>
                <a:cubicBezTo>
                  <a:pt x="14148" y="13976"/>
                  <a:pt x="16147" y="14047"/>
                  <a:pt x="18145" y="14047"/>
                </a:cubicBezTo>
                <a:cubicBezTo>
                  <a:pt x="20586" y="14047"/>
                  <a:pt x="23025" y="13941"/>
                  <a:pt x="25446" y="13707"/>
                </a:cubicBezTo>
                <a:cubicBezTo>
                  <a:pt x="29573" y="13306"/>
                  <a:pt x="33545" y="12458"/>
                  <a:pt x="37522" y="11746"/>
                </a:cubicBezTo>
                <a:cubicBezTo>
                  <a:pt x="41371" y="11057"/>
                  <a:pt x="45309" y="10436"/>
                  <a:pt x="49363" y="10306"/>
                </a:cubicBezTo>
                <a:cubicBezTo>
                  <a:pt x="49833" y="10291"/>
                  <a:pt x="50301" y="10284"/>
                  <a:pt x="50769" y="10284"/>
                </a:cubicBezTo>
                <a:cubicBezTo>
                  <a:pt x="54590" y="10284"/>
                  <a:pt x="58329" y="10766"/>
                  <a:pt x="61990" y="11370"/>
                </a:cubicBezTo>
                <a:cubicBezTo>
                  <a:pt x="64106" y="11720"/>
                  <a:pt x="66202" y="12105"/>
                  <a:pt x="68318" y="12455"/>
                </a:cubicBezTo>
                <a:cubicBezTo>
                  <a:pt x="70446" y="12804"/>
                  <a:pt x="72542" y="13102"/>
                  <a:pt x="74773" y="13131"/>
                </a:cubicBezTo>
                <a:cubicBezTo>
                  <a:pt x="74938" y="13133"/>
                  <a:pt x="75102" y="13134"/>
                  <a:pt x="75266" y="13134"/>
                </a:cubicBezTo>
                <a:cubicBezTo>
                  <a:pt x="79336" y="13134"/>
                  <a:pt x="83318" y="12504"/>
                  <a:pt x="87187" y="11856"/>
                </a:cubicBezTo>
                <a:cubicBezTo>
                  <a:pt x="89161" y="11523"/>
                  <a:pt x="91131" y="11175"/>
                  <a:pt x="93128" y="10884"/>
                </a:cubicBezTo>
                <a:cubicBezTo>
                  <a:pt x="94703" y="10655"/>
                  <a:pt x="96304" y="10493"/>
                  <a:pt x="97895" y="10303"/>
                </a:cubicBezTo>
                <a:cubicBezTo>
                  <a:pt x="100734" y="9967"/>
                  <a:pt x="103595" y="9619"/>
                  <a:pt x="106505" y="9556"/>
                </a:cubicBezTo>
                <a:cubicBezTo>
                  <a:pt x="106791" y="9550"/>
                  <a:pt x="107084" y="9546"/>
                  <a:pt x="107382" y="9546"/>
                </a:cubicBezTo>
                <a:cubicBezTo>
                  <a:pt x="107891" y="9546"/>
                  <a:pt x="108413" y="9557"/>
                  <a:pt x="108932" y="9586"/>
                </a:cubicBezTo>
                <a:lnTo>
                  <a:pt x="108932" y="2594"/>
                </a:lnTo>
                <a:cubicBezTo>
                  <a:pt x="103344" y="2458"/>
                  <a:pt x="97739" y="1482"/>
                  <a:pt x="92390" y="788"/>
                </a:cubicBezTo>
                <a:cubicBezTo>
                  <a:pt x="88561" y="292"/>
                  <a:pt x="84658" y="1"/>
                  <a:pt x="80728" y="1"/>
                </a:cubicBezTo>
                <a:close/>
              </a:path>
            </a:pathLst>
          </a:custGeom>
          <a:solidFill>
            <a:srgbClr val="FFFFFF">
              <a:alpha val="11764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9" name="Google Shape;1719;p53"/>
          <p:cNvSpPr/>
          <p:nvPr/>
        </p:nvSpPr>
        <p:spPr>
          <a:xfrm>
            <a:off x="0" y="2952383"/>
            <a:ext cx="12191920" cy="3905571"/>
          </a:xfrm>
          <a:custGeom>
            <a:avLst/>
            <a:gdLst/>
            <a:ahLst/>
            <a:cxnLst/>
            <a:rect l="l" t="t" r="r" b="b"/>
            <a:pathLst>
              <a:path w="108931" h="30857" extrusionOk="0">
                <a:moveTo>
                  <a:pt x="82499" y="1"/>
                </a:moveTo>
                <a:cubicBezTo>
                  <a:pt x="81172" y="1"/>
                  <a:pt x="79839" y="32"/>
                  <a:pt x="78497" y="104"/>
                </a:cubicBezTo>
                <a:cubicBezTo>
                  <a:pt x="74034" y="343"/>
                  <a:pt x="69646" y="895"/>
                  <a:pt x="65316" y="1531"/>
                </a:cubicBezTo>
                <a:cubicBezTo>
                  <a:pt x="56889" y="2768"/>
                  <a:pt x="48502" y="4367"/>
                  <a:pt x="39737" y="4645"/>
                </a:cubicBezTo>
                <a:cubicBezTo>
                  <a:pt x="38892" y="4672"/>
                  <a:pt x="38045" y="4687"/>
                  <a:pt x="37198" y="4687"/>
                </a:cubicBezTo>
                <a:cubicBezTo>
                  <a:pt x="35874" y="4687"/>
                  <a:pt x="34549" y="4652"/>
                  <a:pt x="33230" y="4578"/>
                </a:cubicBezTo>
                <a:cubicBezTo>
                  <a:pt x="30848" y="4446"/>
                  <a:pt x="28505" y="4157"/>
                  <a:pt x="26160" y="3899"/>
                </a:cubicBezTo>
                <a:cubicBezTo>
                  <a:pt x="21022" y="3331"/>
                  <a:pt x="15854" y="2758"/>
                  <a:pt x="10608" y="2649"/>
                </a:cubicBezTo>
                <a:cubicBezTo>
                  <a:pt x="10143" y="2639"/>
                  <a:pt x="9680" y="2634"/>
                  <a:pt x="9220" y="2634"/>
                </a:cubicBezTo>
                <a:cubicBezTo>
                  <a:pt x="6066" y="2634"/>
                  <a:pt x="3022" y="2868"/>
                  <a:pt x="1" y="3431"/>
                </a:cubicBezTo>
                <a:lnTo>
                  <a:pt x="1" y="30857"/>
                </a:lnTo>
                <a:lnTo>
                  <a:pt x="108931" y="30857"/>
                </a:lnTo>
                <a:lnTo>
                  <a:pt x="108931" y="1818"/>
                </a:lnTo>
                <a:cubicBezTo>
                  <a:pt x="103411" y="1531"/>
                  <a:pt x="97911" y="936"/>
                  <a:pt x="92446" y="480"/>
                </a:cubicBezTo>
                <a:cubicBezTo>
                  <a:pt x="89116" y="201"/>
                  <a:pt x="85824" y="1"/>
                  <a:pt x="82499" y="1"/>
                </a:cubicBezTo>
                <a:close/>
              </a:path>
            </a:pathLst>
          </a:custGeom>
          <a:solidFill>
            <a:srgbClr val="FFFFFF">
              <a:alpha val="11764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0" name="Google Shape;1720;p53"/>
          <p:cNvSpPr/>
          <p:nvPr/>
        </p:nvSpPr>
        <p:spPr>
          <a:xfrm>
            <a:off x="0" y="6007234"/>
            <a:ext cx="12191920" cy="850789"/>
          </a:xfrm>
          <a:custGeom>
            <a:avLst/>
            <a:gdLst/>
            <a:ahLst/>
            <a:cxnLst/>
            <a:rect l="l" t="t" r="r" b="b"/>
            <a:pathLst>
              <a:path w="108931" h="26651" extrusionOk="0">
                <a:moveTo>
                  <a:pt x="40719" y="0"/>
                </a:moveTo>
                <a:cubicBezTo>
                  <a:pt x="33414" y="0"/>
                  <a:pt x="26245" y="987"/>
                  <a:pt x="18963" y="1234"/>
                </a:cubicBezTo>
                <a:cubicBezTo>
                  <a:pt x="18864" y="1237"/>
                  <a:pt x="18725" y="1239"/>
                  <a:pt x="18553" y="1239"/>
                </a:cubicBezTo>
                <a:cubicBezTo>
                  <a:pt x="16979" y="1239"/>
                  <a:pt x="12628" y="1111"/>
                  <a:pt x="10787" y="1056"/>
                </a:cubicBezTo>
                <a:cubicBezTo>
                  <a:pt x="9808" y="1028"/>
                  <a:pt x="8585" y="1006"/>
                  <a:pt x="7253" y="1006"/>
                </a:cubicBezTo>
                <a:cubicBezTo>
                  <a:pt x="4920" y="1006"/>
                  <a:pt x="2256" y="1073"/>
                  <a:pt x="1" y="1289"/>
                </a:cubicBezTo>
                <a:lnTo>
                  <a:pt x="1" y="26651"/>
                </a:lnTo>
                <a:lnTo>
                  <a:pt x="108931" y="26651"/>
                </a:lnTo>
                <a:lnTo>
                  <a:pt x="108931" y="695"/>
                </a:lnTo>
                <a:cubicBezTo>
                  <a:pt x="107402" y="594"/>
                  <a:pt x="105851" y="561"/>
                  <a:pt x="104306" y="559"/>
                </a:cubicBezTo>
                <a:cubicBezTo>
                  <a:pt x="104260" y="559"/>
                  <a:pt x="104215" y="559"/>
                  <a:pt x="104169" y="559"/>
                </a:cubicBezTo>
                <a:cubicBezTo>
                  <a:pt x="102593" y="559"/>
                  <a:pt x="101017" y="580"/>
                  <a:pt x="99441" y="580"/>
                </a:cubicBezTo>
                <a:cubicBezTo>
                  <a:pt x="99197" y="580"/>
                  <a:pt x="98952" y="579"/>
                  <a:pt x="98708" y="578"/>
                </a:cubicBezTo>
                <a:cubicBezTo>
                  <a:pt x="96715" y="566"/>
                  <a:pt x="94741" y="470"/>
                  <a:pt x="92753" y="400"/>
                </a:cubicBezTo>
                <a:cubicBezTo>
                  <a:pt x="90733" y="330"/>
                  <a:pt x="88712" y="301"/>
                  <a:pt x="86691" y="301"/>
                </a:cubicBezTo>
                <a:cubicBezTo>
                  <a:pt x="80241" y="301"/>
                  <a:pt x="73791" y="592"/>
                  <a:pt x="67351" y="743"/>
                </a:cubicBezTo>
                <a:cubicBezTo>
                  <a:pt x="64953" y="800"/>
                  <a:pt x="62552" y="841"/>
                  <a:pt x="60151" y="841"/>
                </a:cubicBezTo>
                <a:cubicBezTo>
                  <a:pt x="58367" y="841"/>
                  <a:pt x="56584" y="818"/>
                  <a:pt x="54802" y="762"/>
                </a:cubicBezTo>
                <a:cubicBezTo>
                  <a:pt x="52809" y="698"/>
                  <a:pt x="50819" y="588"/>
                  <a:pt x="48844" y="425"/>
                </a:cubicBezTo>
                <a:cubicBezTo>
                  <a:pt x="46717" y="247"/>
                  <a:pt x="44612" y="69"/>
                  <a:pt x="42461" y="20"/>
                </a:cubicBezTo>
                <a:cubicBezTo>
                  <a:pt x="41879" y="7"/>
                  <a:pt x="41299" y="0"/>
                  <a:pt x="40719" y="0"/>
                </a:cubicBezTo>
                <a:close/>
              </a:path>
            </a:pathLst>
          </a:custGeom>
          <a:solidFill>
            <a:srgbClr val="99D46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21" name="Google Shape;1721;p53"/>
          <p:cNvGrpSpPr/>
          <p:nvPr/>
        </p:nvGrpSpPr>
        <p:grpSpPr>
          <a:xfrm>
            <a:off x="137450" y="6118346"/>
            <a:ext cx="11970264" cy="661942"/>
            <a:chOff x="103087" y="4588759"/>
            <a:chExt cx="8977698" cy="496457"/>
          </a:xfrm>
        </p:grpSpPr>
        <p:sp>
          <p:nvSpPr>
            <p:cNvPr id="1722" name="Google Shape;1722;p53"/>
            <p:cNvSpPr/>
            <p:nvPr/>
          </p:nvSpPr>
          <p:spPr>
            <a:xfrm>
              <a:off x="555409" y="4603868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723" name="Google Shape;1723;p53"/>
            <p:cNvGrpSpPr/>
            <p:nvPr/>
          </p:nvGrpSpPr>
          <p:grpSpPr>
            <a:xfrm>
              <a:off x="103087" y="4641588"/>
              <a:ext cx="142922" cy="130526"/>
              <a:chOff x="178100" y="3904645"/>
              <a:chExt cx="142922" cy="130526"/>
            </a:xfrm>
          </p:grpSpPr>
          <p:sp>
            <p:nvSpPr>
              <p:cNvPr id="1724" name="Google Shape;1724;p53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25" name="Google Shape;1725;p53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26" name="Google Shape;1726;p53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27" name="Google Shape;1727;p53"/>
            <p:cNvGrpSpPr/>
            <p:nvPr/>
          </p:nvGrpSpPr>
          <p:grpSpPr>
            <a:xfrm>
              <a:off x="779951" y="4682022"/>
              <a:ext cx="88313" cy="132981"/>
              <a:chOff x="712664" y="4070529"/>
              <a:chExt cx="88313" cy="132981"/>
            </a:xfrm>
          </p:grpSpPr>
          <p:sp>
            <p:nvSpPr>
              <p:cNvPr id="1728" name="Google Shape;1728;p53"/>
              <p:cNvSpPr/>
              <p:nvPr/>
            </p:nvSpPr>
            <p:spPr>
              <a:xfrm>
                <a:off x="712664" y="40826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29" name="Google Shape;1729;p53"/>
              <p:cNvSpPr/>
              <p:nvPr/>
            </p:nvSpPr>
            <p:spPr>
              <a:xfrm>
                <a:off x="767617" y="40705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30" name="Google Shape;1730;p53"/>
            <p:cNvGrpSpPr/>
            <p:nvPr/>
          </p:nvGrpSpPr>
          <p:grpSpPr>
            <a:xfrm>
              <a:off x="432325" y="4835818"/>
              <a:ext cx="148749" cy="138123"/>
              <a:chOff x="417563" y="4145250"/>
              <a:chExt cx="148749" cy="138123"/>
            </a:xfrm>
          </p:grpSpPr>
          <p:sp>
            <p:nvSpPr>
              <p:cNvPr id="1731" name="Google Shape;1731;p53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32" name="Google Shape;1732;p53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33" name="Google Shape;1733;p53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734" name="Google Shape;1734;p53"/>
            <p:cNvSpPr/>
            <p:nvPr/>
          </p:nvSpPr>
          <p:spPr>
            <a:xfrm>
              <a:off x="1206009" y="49647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735" name="Google Shape;1735;p53"/>
            <p:cNvGrpSpPr/>
            <p:nvPr/>
          </p:nvGrpSpPr>
          <p:grpSpPr>
            <a:xfrm>
              <a:off x="834763" y="4933213"/>
              <a:ext cx="142922" cy="130526"/>
              <a:chOff x="178100" y="3904645"/>
              <a:chExt cx="142922" cy="130526"/>
            </a:xfrm>
          </p:grpSpPr>
          <p:sp>
            <p:nvSpPr>
              <p:cNvPr id="1736" name="Google Shape;1736;p53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37" name="Google Shape;1737;p53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38" name="Google Shape;1738;p53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39" name="Google Shape;1739;p53"/>
            <p:cNvGrpSpPr/>
            <p:nvPr/>
          </p:nvGrpSpPr>
          <p:grpSpPr>
            <a:xfrm>
              <a:off x="5901800" y="4851518"/>
              <a:ext cx="148749" cy="138123"/>
              <a:chOff x="417563" y="4145250"/>
              <a:chExt cx="148749" cy="138123"/>
            </a:xfrm>
          </p:grpSpPr>
          <p:sp>
            <p:nvSpPr>
              <p:cNvPr id="1740" name="Google Shape;1740;p53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41" name="Google Shape;1741;p53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42" name="Google Shape;1742;p53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743" name="Google Shape;1743;p53"/>
            <p:cNvSpPr/>
            <p:nvPr/>
          </p:nvSpPr>
          <p:spPr>
            <a:xfrm>
              <a:off x="3194946" y="486920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744" name="Google Shape;1744;p53"/>
            <p:cNvGrpSpPr/>
            <p:nvPr/>
          </p:nvGrpSpPr>
          <p:grpSpPr>
            <a:xfrm>
              <a:off x="1088463" y="4638600"/>
              <a:ext cx="142922" cy="130526"/>
              <a:chOff x="178100" y="3904645"/>
              <a:chExt cx="142922" cy="130526"/>
            </a:xfrm>
          </p:grpSpPr>
          <p:sp>
            <p:nvSpPr>
              <p:cNvPr id="1745" name="Google Shape;1745;p53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46" name="Google Shape;1746;p53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47" name="Google Shape;1747;p53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48" name="Google Shape;1748;p53"/>
            <p:cNvGrpSpPr/>
            <p:nvPr/>
          </p:nvGrpSpPr>
          <p:grpSpPr>
            <a:xfrm>
              <a:off x="1631214" y="4654247"/>
              <a:ext cx="88313" cy="132981"/>
              <a:chOff x="712664" y="3994329"/>
              <a:chExt cx="88313" cy="132981"/>
            </a:xfrm>
          </p:grpSpPr>
          <p:sp>
            <p:nvSpPr>
              <p:cNvPr id="1749" name="Google Shape;1749;p53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50" name="Google Shape;1750;p53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51" name="Google Shape;1751;p53"/>
            <p:cNvGrpSpPr/>
            <p:nvPr/>
          </p:nvGrpSpPr>
          <p:grpSpPr>
            <a:xfrm>
              <a:off x="1430650" y="4814993"/>
              <a:ext cx="148749" cy="138123"/>
              <a:chOff x="417563" y="4145250"/>
              <a:chExt cx="148749" cy="138123"/>
            </a:xfrm>
          </p:grpSpPr>
          <p:sp>
            <p:nvSpPr>
              <p:cNvPr id="1752" name="Google Shape;1752;p53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53" name="Google Shape;1753;p53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54" name="Google Shape;1754;p53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55" name="Google Shape;1755;p53"/>
            <p:cNvGrpSpPr/>
            <p:nvPr/>
          </p:nvGrpSpPr>
          <p:grpSpPr>
            <a:xfrm>
              <a:off x="2621688" y="4908138"/>
              <a:ext cx="142922" cy="130526"/>
              <a:chOff x="178100" y="3904645"/>
              <a:chExt cx="142922" cy="130526"/>
            </a:xfrm>
          </p:grpSpPr>
          <p:sp>
            <p:nvSpPr>
              <p:cNvPr id="1756" name="Google Shape;1756;p53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57" name="Google Shape;1757;p53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58" name="Google Shape;1758;p53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59" name="Google Shape;1759;p53"/>
            <p:cNvGrpSpPr/>
            <p:nvPr/>
          </p:nvGrpSpPr>
          <p:grpSpPr>
            <a:xfrm>
              <a:off x="4349951" y="4706647"/>
              <a:ext cx="88313" cy="132981"/>
              <a:chOff x="712664" y="3994329"/>
              <a:chExt cx="88313" cy="132981"/>
            </a:xfrm>
          </p:grpSpPr>
          <p:sp>
            <p:nvSpPr>
              <p:cNvPr id="1760" name="Google Shape;1760;p53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61" name="Google Shape;1761;p53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762" name="Google Shape;1762;p53"/>
            <p:cNvSpPr/>
            <p:nvPr/>
          </p:nvSpPr>
          <p:spPr>
            <a:xfrm>
              <a:off x="2301421" y="469713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763" name="Google Shape;1763;p53"/>
            <p:cNvGrpSpPr/>
            <p:nvPr/>
          </p:nvGrpSpPr>
          <p:grpSpPr>
            <a:xfrm>
              <a:off x="1927025" y="4603875"/>
              <a:ext cx="142922" cy="130526"/>
              <a:chOff x="178100" y="3904645"/>
              <a:chExt cx="142922" cy="130526"/>
            </a:xfrm>
          </p:grpSpPr>
          <p:sp>
            <p:nvSpPr>
              <p:cNvPr id="1764" name="Google Shape;1764;p53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65" name="Google Shape;1765;p53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66" name="Google Shape;1766;p53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67" name="Google Shape;1767;p53"/>
            <p:cNvGrpSpPr/>
            <p:nvPr/>
          </p:nvGrpSpPr>
          <p:grpSpPr>
            <a:xfrm>
              <a:off x="2464539" y="4706647"/>
              <a:ext cx="88313" cy="132981"/>
              <a:chOff x="712664" y="3994329"/>
              <a:chExt cx="88313" cy="132981"/>
            </a:xfrm>
          </p:grpSpPr>
          <p:sp>
            <p:nvSpPr>
              <p:cNvPr id="1768" name="Google Shape;1768;p53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69" name="Google Shape;1769;p53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70" name="Google Shape;1770;p53"/>
            <p:cNvGrpSpPr/>
            <p:nvPr/>
          </p:nvGrpSpPr>
          <p:grpSpPr>
            <a:xfrm>
              <a:off x="1995663" y="4835818"/>
              <a:ext cx="148749" cy="138123"/>
              <a:chOff x="417563" y="4145250"/>
              <a:chExt cx="148749" cy="138123"/>
            </a:xfrm>
          </p:grpSpPr>
          <p:sp>
            <p:nvSpPr>
              <p:cNvPr id="1771" name="Google Shape;1771;p53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2" name="Google Shape;1772;p53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3" name="Google Shape;1773;p53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74" name="Google Shape;1774;p53"/>
            <p:cNvGrpSpPr/>
            <p:nvPr/>
          </p:nvGrpSpPr>
          <p:grpSpPr>
            <a:xfrm>
              <a:off x="1735864" y="4896184"/>
              <a:ext cx="88313" cy="132981"/>
              <a:chOff x="712664" y="3994329"/>
              <a:chExt cx="88313" cy="132981"/>
            </a:xfrm>
          </p:grpSpPr>
          <p:sp>
            <p:nvSpPr>
              <p:cNvPr id="1775" name="Google Shape;1775;p53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6" name="Google Shape;1776;p53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77" name="Google Shape;1777;p53"/>
            <p:cNvGrpSpPr/>
            <p:nvPr/>
          </p:nvGrpSpPr>
          <p:grpSpPr>
            <a:xfrm>
              <a:off x="140200" y="4947093"/>
              <a:ext cx="148749" cy="138123"/>
              <a:chOff x="417563" y="4145250"/>
              <a:chExt cx="148749" cy="138123"/>
            </a:xfrm>
          </p:grpSpPr>
          <p:sp>
            <p:nvSpPr>
              <p:cNvPr id="1778" name="Google Shape;1778;p53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9" name="Google Shape;1779;p53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0" name="Google Shape;1780;p53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781" name="Google Shape;1781;p53"/>
            <p:cNvSpPr/>
            <p:nvPr/>
          </p:nvSpPr>
          <p:spPr>
            <a:xfrm flipH="1">
              <a:off x="8573276" y="46554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782" name="Google Shape;1782;p53"/>
            <p:cNvGrpSpPr/>
            <p:nvPr/>
          </p:nvGrpSpPr>
          <p:grpSpPr>
            <a:xfrm flipH="1">
              <a:off x="8761576" y="4655463"/>
              <a:ext cx="142922" cy="130526"/>
              <a:chOff x="178100" y="3904645"/>
              <a:chExt cx="142922" cy="130526"/>
            </a:xfrm>
          </p:grpSpPr>
          <p:sp>
            <p:nvSpPr>
              <p:cNvPr id="1783" name="Google Shape;1783;p53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4" name="Google Shape;1784;p53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5" name="Google Shape;1785;p53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86" name="Google Shape;1786;p53"/>
            <p:cNvGrpSpPr/>
            <p:nvPr/>
          </p:nvGrpSpPr>
          <p:grpSpPr>
            <a:xfrm flipH="1">
              <a:off x="8309559" y="4588759"/>
              <a:ext cx="88313" cy="132981"/>
              <a:chOff x="712664" y="3994329"/>
              <a:chExt cx="88313" cy="132981"/>
            </a:xfrm>
          </p:grpSpPr>
          <p:sp>
            <p:nvSpPr>
              <p:cNvPr id="1787" name="Google Shape;1787;p53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8" name="Google Shape;1788;p53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89" name="Google Shape;1789;p53"/>
            <p:cNvGrpSpPr/>
            <p:nvPr/>
          </p:nvGrpSpPr>
          <p:grpSpPr>
            <a:xfrm flipH="1">
              <a:off x="8475836" y="4893605"/>
              <a:ext cx="148749" cy="138123"/>
              <a:chOff x="417563" y="4145250"/>
              <a:chExt cx="148749" cy="138123"/>
            </a:xfrm>
          </p:grpSpPr>
          <p:sp>
            <p:nvSpPr>
              <p:cNvPr id="1790" name="Google Shape;1790;p53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91" name="Google Shape;1791;p53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92" name="Google Shape;1792;p53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793" name="Google Shape;1793;p53"/>
            <p:cNvSpPr/>
            <p:nvPr/>
          </p:nvSpPr>
          <p:spPr>
            <a:xfrm flipH="1">
              <a:off x="7858763" y="494710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4" name="Google Shape;1794;p53"/>
            <p:cNvSpPr/>
            <p:nvPr/>
          </p:nvSpPr>
          <p:spPr>
            <a:xfrm flipH="1">
              <a:off x="7690888" y="46524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795" name="Google Shape;1795;p53"/>
            <p:cNvGrpSpPr/>
            <p:nvPr/>
          </p:nvGrpSpPr>
          <p:grpSpPr>
            <a:xfrm flipH="1">
              <a:off x="8078789" y="4799888"/>
              <a:ext cx="142922" cy="130526"/>
              <a:chOff x="178100" y="3904645"/>
              <a:chExt cx="142922" cy="130526"/>
            </a:xfrm>
          </p:grpSpPr>
          <p:sp>
            <p:nvSpPr>
              <p:cNvPr id="1796" name="Google Shape;1796;p53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97" name="Google Shape;1797;p53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98" name="Google Shape;1798;p53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99" name="Google Shape;1799;p53"/>
            <p:cNvGrpSpPr/>
            <p:nvPr/>
          </p:nvGrpSpPr>
          <p:grpSpPr>
            <a:xfrm flipH="1">
              <a:off x="7317309" y="4602647"/>
              <a:ext cx="88313" cy="132981"/>
              <a:chOff x="712664" y="3994329"/>
              <a:chExt cx="88313" cy="132981"/>
            </a:xfrm>
          </p:grpSpPr>
          <p:sp>
            <p:nvSpPr>
              <p:cNvPr id="1800" name="Google Shape;1800;p53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01" name="Google Shape;1801;p53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02" name="Google Shape;1802;p53"/>
            <p:cNvGrpSpPr/>
            <p:nvPr/>
          </p:nvGrpSpPr>
          <p:grpSpPr>
            <a:xfrm flipH="1">
              <a:off x="7434236" y="4851518"/>
              <a:ext cx="148749" cy="138123"/>
              <a:chOff x="417563" y="4145250"/>
              <a:chExt cx="148749" cy="138123"/>
            </a:xfrm>
          </p:grpSpPr>
          <p:sp>
            <p:nvSpPr>
              <p:cNvPr id="1803" name="Google Shape;1803;p53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04" name="Google Shape;1804;p53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05" name="Google Shape;1805;p53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806" name="Google Shape;1806;p53"/>
            <p:cNvSpPr/>
            <p:nvPr/>
          </p:nvSpPr>
          <p:spPr>
            <a:xfrm flipH="1">
              <a:off x="6268101" y="4911293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807" name="Google Shape;1807;p53"/>
            <p:cNvGrpSpPr/>
            <p:nvPr/>
          </p:nvGrpSpPr>
          <p:grpSpPr>
            <a:xfrm flipH="1">
              <a:off x="5467046" y="4869472"/>
              <a:ext cx="88313" cy="132981"/>
              <a:chOff x="712664" y="3994329"/>
              <a:chExt cx="88313" cy="132981"/>
            </a:xfrm>
          </p:grpSpPr>
          <p:sp>
            <p:nvSpPr>
              <p:cNvPr id="1808" name="Google Shape;1808;p53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09" name="Google Shape;1809;p53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810" name="Google Shape;1810;p53"/>
            <p:cNvSpPr/>
            <p:nvPr/>
          </p:nvSpPr>
          <p:spPr>
            <a:xfrm flipH="1">
              <a:off x="6834713" y="461775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811" name="Google Shape;1811;p53"/>
            <p:cNvGrpSpPr/>
            <p:nvPr/>
          </p:nvGrpSpPr>
          <p:grpSpPr>
            <a:xfrm flipH="1">
              <a:off x="7047314" y="4735613"/>
              <a:ext cx="142922" cy="130526"/>
              <a:chOff x="178100" y="3904645"/>
              <a:chExt cx="142922" cy="130526"/>
            </a:xfrm>
          </p:grpSpPr>
          <p:sp>
            <p:nvSpPr>
              <p:cNvPr id="1812" name="Google Shape;1812;p53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13" name="Google Shape;1813;p53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14" name="Google Shape;1814;p53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15" name="Google Shape;1815;p53"/>
            <p:cNvGrpSpPr/>
            <p:nvPr/>
          </p:nvGrpSpPr>
          <p:grpSpPr>
            <a:xfrm flipH="1">
              <a:off x="6533859" y="4689922"/>
              <a:ext cx="88313" cy="132981"/>
              <a:chOff x="712664" y="3994329"/>
              <a:chExt cx="88313" cy="132981"/>
            </a:xfrm>
          </p:grpSpPr>
          <p:sp>
            <p:nvSpPr>
              <p:cNvPr id="1816" name="Google Shape;1816;p53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17" name="Google Shape;1817;p53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18" name="Google Shape;1818;p53"/>
            <p:cNvGrpSpPr/>
            <p:nvPr/>
          </p:nvGrpSpPr>
          <p:grpSpPr>
            <a:xfrm flipH="1">
              <a:off x="6789661" y="4866893"/>
              <a:ext cx="148749" cy="138123"/>
              <a:chOff x="417563" y="4145250"/>
              <a:chExt cx="148749" cy="138123"/>
            </a:xfrm>
          </p:grpSpPr>
          <p:sp>
            <p:nvSpPr>
              <p:cNvPr id="1819" name="Google Shape;1819;p53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20" name="Google Shape;1820;p53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21" name="Google Shape;1821;p53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822" name="Google Shape;1822;p53"/>
            <p:cNvSpPr/>
            <p:nvPr/>
          </p:nvSpPr>
          <p:spPr>
            <a:xfrm flipH="1">
              <a:off x="4278663" y="492203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823" name="Google Shape;1823;p53"/>
            <p:cNvGrpSpPr/>
            <p:nvPr/>
          </p:nvGrpSpPr>
          <p:grpSpPr>
            <a:xfrm flipH="1">
              <a:off x="8932036" y="4851518"/>
              <a:ext cx="148749" cy="138123"/>
              <a:chOff x="417563" y="4145250"/>
              <a:chExt cx="148749" cy="138123"/>
            </a:xfrm>
          </p:grpSpPr>
          <p:sp>
            <p:nvSpPr>
              <p:cNvPr id="1824" name="Google Shape;1824;p53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25" name="Google Shape;1825;p53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26" name="Google Shape;1826;p53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27" name="Google Shape;1827;p53"/>
            <p:cNvGrpSpPr/>
            <p:nvPr/>
          </p:nvGrpSpPr>
          <p:grpSpPr>
            <a:xfrm flipH="1">
              <a:off x="3504876" y="4870688"/>
              <a:ext cx="142922" cy="130526"/>
              <a:chOff x="178100" y="3904645"/>
              <a:chExt cx="142922" cy="130526"/>
            </a:xfrm>
          </p:grpSpPr>
          <p:sp>
            <p:nvSpPr>
              <p:cNvPr id="1828" name="Google Shape;1828;p53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29" name="Google Shape;1829;p53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30" name="Google Shape;1830;p53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31" name="Google Shape;1831;p53"/>
            <p:cNvGrpSpPr/>
            <p:nvPr/>
          </p:nvGrpSpPr>
          <p:grpSpPr>
            <a:xfrm flipH="1">
              <a:off x="4736159" y="4869472"/>
              <a:ext cx="88313" cy="132981"/>
              <a:chOff x="712664" y="3994329"/>
              <a:chExt cx="88313" cy="132981"/>
            </a:xfrm>
          </p:grpSpPr>
          <p:sp>
            <p:nvSpPr>
              <p:cNvPr id="1832" name="Google Shape;1832;p53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33" name="Google Shape;1833;p53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34" name="Google Shape;1834;p53"/>
            <p:cNvGrpSpPr/>
            <p:nvPr/>
          </p:nvGrpSpPr>
          <p:grpSpPr>
            <a:xfrm flipH="1">
              <a:off x="3950664" y="4855325"/>
              <a:ext cx="142922" cy="130526"/>
              <a:chOff x="178100" y="3904645"/>
              <a:chExt cx="142922" cy="130526"/>
            </a:xfrm>
          </p:grpSpPr>
          <p:sp>
            <p:nvSpPr>
              <p:cNvPr id="1835" name="Google Shape;1835;p53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36" name="Google Shape;1836;p53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37" name="Google Shape;1837;p53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38" name="Google Shape;1838;p53"/>
            <p:cNvGrpSpPr/>
            <p:nvPr/>
          </p:nvGrpSpPr>
          <p:grpSpPr>
            <a:xfrm flipH="1">
              <a:off x="2932009" y="4854097"/>
              <a:ext cx="88313" cy="132981"/>
              <a:chOff x="712664" y="3994329"/>
              <a:chExt cx="88313" cy="132981"/>
            </a:xfrm>
          </p:grpSpPr>
          <p:sp>
            <p:nvSpPr>
              <p:cNvPr id="1839" name="Google Shape;1839;p53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0" name="Google Shape;1840;p53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41" name="Google Shape;1841;p53"/>
            <p:cNvGrpSpPr/>
            <p:nvPr/>
          </p:nvGrpSpPr>
          <p:grpSpPr>
            <a:xfrm flipH="1">
              <a:off x="5023923" y="4866905"/>
              <a:ext cx="148749" cy="138123"/>
              <a:chOff x="417563" y="4145250"/>
              <a:chExt cx="148749" cy="138123"/>
            </a:xfrm>
          </p:grpSpPr>
          <p:sp>
            <p:nvSpPr>
              <p:cNvPr id="1842" name="Google Shape;1842;p53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3" name="Google Shape;1843;p53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4" name="Google Shape;1844;p53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45" name="Google Shape;1845;p53"/>
            <p:cNvGrpSpPr/>
            <p:nvPr/>
          </p:nvGrpSpPr>
          <p:grpSpPr>
            <a:xfrm flipH="1">
              <a:off x="7857534" y="4654247"/>
              <a:ext cx="88313" cy="132981"/>
              <a:chOff x="712664" y="3994329"/>
              <a:chExt cx="88313" cy="132981"/>
            </a:xfrm>
          </p:grpSpPr>
          <p:sp>
            <p:nvSpPr>
              <p:cNvPr id="1846" name="Google Shape;1846;p53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7" name="Google Shape;1847;p53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48" name="Google Shape;1848;p53"/>
            <p:cNvGrpSpPr/>
            <p:nvPr/>
          </p:nvGrpSpPr>
          <p:grpSpPr>
            <a:xfrm>
              <a:off x="2916488" y="4589988"/>
              <a:ext cx="142922" cy="130526"/>
              <a:chOff x="178100" y="3904645"/>
              <a:chExt cx="142922" cy="130526"/>
            </a:xfrm>
          </p:grpSpPr>
          <p:sp>
            <p:nvSpPr>
              <p:cNvPr id="1849" name="Google Shape;1849;p53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0" name="Google Shape;1850;p53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1" name="Google Shape;1851;p53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52" name="Google Shape;1852;p53"/>
            <p:cNvGrpSpPr/>
            <p:nvPr/>
          </p:nvGrpSpPr>
          <p:grpSpPr>
            <a:xfrm flipH="1">
              <a:off x="3339346" y="4654247"/>
              <a:ext cx="88313" cy="132981"/>
              <a:chOff x="712664" y="3994329"/>
              <a:chExt cx="88313" cy="132981"/>
            </a:xfrm>
          </p:grpSpPr>
          <p:sp>
            <p:nvSpPr>
              <p:cNvPr id="1853" name="Google Shape;1853;p53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4" name="Google Shape;1854;p53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855" name="Google Shape;1855;p53"/>
            <p:cNvSpPr/>
            <p:nvPr/>
          </p:nvSpPr>
          <p:spPr>
            <a:xfrm>
              <a:off x="3576059" y="461775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856" name="Google Shape;1856;p53"/>
            <p:cNvGrpSpPr/>
            <p:nvPr/>
          </p:nvGrpSpPr>
          <p:grpSpPr>
            <a:xfrm>
              <a:off x="4632438" y="4603875"/>
              <a:ext cx="142922" cy="130526"/>
              <a:chOff x="178100" y="3904645"/>
              <a:chExt cx="142922" cy="130526"/>
            </a:xfrm>
          </p:grpSpPr>
          <p:sp>
            <p:nvSpPr>
              <p:cNvPr id="1857" name="Google Shape;1857;p53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8" name="Google Shape;1858;p53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9" name="Google Shape;1859;p53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60" name="Google Shape;1860;p53"/>
            <p:cNvGrpSpPr/>
            <p:nvPr/>
          </p:nvGrpSpPr>
          <p:grpSpPr>
            <a:xfrm>
              <a:off x="6178388" y="4603875"/>
              <a:ext cx="142922" cy="130526"/>
              <a:chOff x="178100" y="3904645"/>
              <a:chExt cx="142922" cy="130526"/>
            </a:xfrm>
          </p:grpSpPr>
          <p:sp>
            <p:nvSpPr>
              <p:cNvPr id="1861" name="Google Shape;1861;p53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62" name="Google Shape;1862;p53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63" name="Google Shape;1863;p53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64" name="Google Shape;1864;p53"/>
            <p:cNvGrpSpPr/>
            <p:nvPr/>
          </p:nvGrpSpPr>
          <p:grpSpPr>
            <a:xfrm>
              <a:off x="5250150" y="4638600"/>
              <a:ext cx="142922" cy="130526"/>
              <a:chOff x="178100" y="3904645"/>
              <a:chExt cx="142922" cy="130526"/>
            </a:xfrm>
          </p:grpSpPr>
          <p:sp>
            <p:nvSpPr>
              <p:cNvPr id="1865" name="Google Shape;1865;p53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66" name="Google Shape;1866;p53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67" name="Google Shape;1867;p53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68" name="Google Shape;1868;p53"/>
            <p:cNvGrpSpPr/>
            <p:nvPr/>
          </p:nvGrpSpPr>
          <p:grpSpPr>
            <a:xfrm flipH="1">
              <a:off x="3748221" y="4689922"/>
              <a:ext cx="88313" cy="132981"/>
              <a:chOff x="712664" y="3994329"/>
              <a:chExt cx="88313" cy="132981"/>
            </a:xfrm>
          </p:grpSpPr>
          <p:sp>
            <p:nvSpPr>
              <p:cNvPr id="1869" name="Google Shape;1869;p53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70" name="Google Shape;1870;p53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71" name="Google Shape;1871;p53"/>
            <p:cNvGrpSpPr/>
            <p:nvPr/>
          </p:nvGrpSpPr>
          <p:grpSpPr>
            <a:xfrm flipH="1">
              <a:off x="5698684" y="4628872"/>
              <a:ext cx="88313" cy="132981"/>
              <a:chOff x="712664" y="3994329"/>
              <a:chExt cx="88313" cy="132981"/>
            </a:xfrm>
          </p:grpSpPr>
          <p:sp>
            <p:nvSpPr>
              <p:cNvPr id="1872" name="Google Shape;1872;p53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73" name="Google Shape;1873;p53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874" name="Google Shape;1874;p53"/>
            <p:cNvSpPr/>
            <p:nvPr/>
          </p:nvSpPr>
          <p:spPr>
            <a:xfrm flipH="1">
              <a:off x="4996151" y="46439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5" name="Google Shape;1875;p53"/>
            <p:cNvSpPr/>
            <p:nvPr/>
          </p:nvSpPr>
          <p:spPr>
            <a:xfrm flipH="1">
              <a:off x="4154313" y="46439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76" name="Google Shape;1876;p53"/>
          <p:cNvSpPr txBox="1">
            <a:spLocks noGrp="1"/>
          </p:cNvSpPr>
          <p:nvPr>
            <p:ph type="title"/>
          </p:nvPr>
        </p:nvSpPr>
        <p:spPr>
          <a:xfrm>
            <a:off x="5474033" y="2535000"/>
            <a:ext cx="5758000" cy="15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9333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877" name="Google Shape;1877;p53"/>
          <p:cNvSpPr txBox="1">
            <a:spLocks noGrp="1"/>
          </p:cNvSpPr>
          <p:nvPr>
            <p:ph type="title" idx="2"/>
          </p:nvPr>
        </p:nvSpPr>
        <p:spPr>
          <a:xfrm>
            <a:off x="8549600" y="720000"/>
            <a:ext cx="26824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16000">
                <a:solidFill>
                  <a:schemeClr val="accent1"/>
                </a:solidFill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  <p:sp>
        <p:nvSpPr>
          <p:cNvPr id="1878" name="Google Shape;1878;p53"/>
          <p:cNvSpPr txBox="1">
            <a:spLocks noGrp="1"/>
          </p:cNvSpPr>
          <p:nvPr>
            <p:ph type="subTitle" idx="1"/>
          </p:nvPr>
        </p:nvSpPr>
        <p:spPr>
          <a:xfrm>
            <a:off x="5474033" y="4383033"/>
            <a:ext cx="57580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79" name="Google Shape;1879;p53"/>
          <p:cNvSpPr/>
          <p:nvPr/>
        </p:nvSpPr>
        <p:spPr>
          <a:xfrm flipH="1">
            <a:off x="304405" y="4316078"/>
            <a:ext cx="894156" cy="575713"/>
          </a:xfrm>
          <a:custGeom>
            <a:avLst/>
            <a:gdLst/>
            <a:ahLst/>
            <a:cxnLst/>
            <a:rect l="l" t="t" r="r" b="b"/>
            <a:pathLst>
              <a:path w="7989" h="5117" extrusionOk="0">
                <a:moveTo>
                  <a:pt x="4064" y="1"/>
                </a:moveTo>
                <a:cubicBezTo>
                  <a:pt x="4004" y="1"/>
                  <a:pt x="3945" y="3"/>
                  <a:pt x="3886" y="6"/>
                </a:cubicBezTo>
                <a:cubicBezTo>
                  <a:pt x="3121" y="50"/>
                  <a:pt x="2232" y="309"/>
                  <a:pt x="1759" y="958"/>
                </a:cubicBezTo>
                <a:cubicBezTo>
                  <a:pt x="1448" y="1387"/>
                  <a:pt x="1381" y="1979"/>
                  <a:pt x="1634" y="2434"/>
                </a:cubicBezTo>
                <a:cubicBezTo>
                  <a:pt x="1553" y="2421"/>
                  <a:pt x="1471" y="2414"/>
                  <a:pt x="1390" y="2414"/>
                </a:cubicBezTo>
                <a:cubicBezTo>
                  <a:pt x="673" y="2414"/>
                  <a:pt x="3" y="2914"/>
                  <a:pt x="2" y="3718"/>
                </a:cubicBezTo>
                <a:cubicBezTo>
                  <a:pt x="0" y="4885"/>
                  <a:pt x="1385" y="4936"/>
                  <a:pt x="2284" y="5051"/>
                </a:cubicBezTo>
                <a:cubicBezTo>
                  <a:pt x="2620" y="5094"/>
                  <a:pt x="2959" y="5116"/>
                  <a:pt x="3298" y="5116"/>
                </a:cubicBezTo>
                <a:cubicBezTo>
                  <a:pt x="4209" y="5116"/>
                  <a:pt x="5119" y="4956"/>
                  <a:pt x="5960" y="4602"/>
                </a:cubicBezTo>
                <a:cubicBezTo>
                  <a:pt x="6804" y="4247"/>
                  <a:pt x="7988" y="3697"/>
                  <a:pt x="7541" y="2619"/>
                </a:cubicBezTo>
                <a:cubicBezTo>
                  <a:pt x="7540" y="2606"/>
                  <a:pt x="7534" y="2596"/>
                  <a:pt x="7526" y="2583"/>
                </a:cubicBezTo>
                <a:cubicBezTo>
                  <a:pt x="7521" y="2566"/>
                  <a:pt x="7509" y="2553"/>
                  <a:pt x="7497" y="2545"/>
                </a:cubicBezTo>
                <a:cubicBezTo>
                  <a:pt x="7307" y="2277"/>
                  <a:pt x="6985" y="2175"/>
                  <a:pt x="6649" y="2175"/>
                </a:cubicBezTo>
                <a:cubicBezTo>
                  <a:pt x="6446" y="2175"/>
                  <a:pt x="6239" y="2212"/>
                  <a:pt x="6052" y="2272"/>
                </a:cubicBezTo>
                <a:cubicBezTo>
                  <a:pt x="6256" y="1810"/>
                  <a:pt x="6177" y="1259"/>
                  <a:pt x="5887" y="825"/>
                </a:cubicBezTo>
                <a:cubicBezTo>
                  <a:pt x="5488" y="225"/>
                  <a:pt x="4755" y="1"/>
                  <a:pt x="4064" y="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0" name="Google Shape;1880;p53"/>
          <p:cNvSpPr/>
          <p:nvPr/>
        </p:nvSpPr>
        <p:spPr>
          <a:xfrm flipH="1">
            <a:off x="2576713" y="239201"/>
            <a:ext cx="1333679" cy="820311"/>
          </a:xfrm>
          <a:custGeom>
            <a:avLst/>
            <a:gdLst/>
            <a:ahLst/>
            <a:cxnLst/>
            <a:rect l="l" t="t" r="r" b="b"/>
            <a:pathLst>
              <a:path w="11916" h="7291" extrusionOk="0">
                <a:moveTo>
                  <a:pt x="6303" y="1"/>
                </a:moveTo>
                <a:cubicBezTo>
                  <a:pt x="6187" y="1"/>
                  <a:pt x="6069" y="8"/>
                  <a:pt x="5950" y="24"/>
                </a:cubicBezTo>
                <a:cubicBezTo>
                  <a:pt x="4322" y="239"/>
                  <a:pt x="3324" y="1831"/>
                  <a:pt x="3679" y="3363"/>
                </a:cubicBezTo>
                <a:cubicBezTo>
                  <a:pt x="3308" y="3204"/>
                  <a:pt x="2893" y="3115"/>
                  <a:pt x="2485" y="3115"/>
                </a:cubicBezTo>
                <a:cubicBezTo>
                  <a:pt x="1812" y="3115"/>
                  <a:pt x="1156" y="3356"/>
                  <a:pt x="732" y="3922"/>
                </a:cubicBezTo>
                <a:cubicBezTo>
                  <a:pt x="1" y="4899"/>
                  <a:pt x="766" y="6006"/>
                  <a:pt x="1655" y="6535"/>
                </a:cubicBezTo>
                <a:cubicBezTo>
                  <a:pt x="2629" y="7114"/>
                  <a:pt x="3800" y="7291"/>
                  <a:pt x="4938" y="7291"/>
                </a:cubicBezTo>
                <a:cubicBezTo>
                  <a:pt x="5263" y="7291"/>
                  <a:pt x="5585" y="7276"/>
                  <a:pt x="5899" y="7253"/>
                </a:cubicBezTo>
                <a:cubicBezTo>
                  <a:pt x="7310" y="7148"/>
                  <a:pt x="9018" y="7035"/>
                  <a:pt x="10236" y="6253"/>
                </a:cubicBezTo>
                <a:cubicBezTo>
                  <a:pt x="11306" y="5566"/>
                  <a:pt x="11915" y="4153"/>
                  <a:pt x="11041" y="3070"/>
                </a:cubicBezTo>
                <a:cubicBezTo>
                  <a:pt x="11033" y="3061"/>
                  <a:pt x="11025" y="3048"/>
                  <a:pt x="11011" y="3035"/>
                </a:cubicBezTo>
                <a:cubicBezTo>
                  <a:pt x="11000" y="3020"/>
                  <a:pt x="10987" y="3010"/>
                  <a:pt x="10974" y="3003"/>
                </a:cubicBezTo>
                <a:cubicBezTo>
                  <a:pt x="10648" y="2716"/>
                  <a:pt x="10185" y="2548"/>
                  <a:pt x="9734" y="2548"/>
                </a:cubicBezTo>
                <a:cubicBezTo>
                  <a:pt x="9479" y="2548"/>
                  <a:pt x="9228" y="2601"/>
                  <a:pt x="9008" y="2717"/>
                </a:cubicBezTo>
                <a:cubicBezTo>
                  <a:pt x="8986" y="1234"/>
                  <a:pt x="7787" y="1"/>
                  <a:pt x="6303" y="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1" name="Google Shape;1881;p53"/>
          <p:cNvSpPr/>
          <p:nvPr/>
        </p:nvSpPr>
        <p:spPr>
          <a:xfrm flipH="1">
            <a:off x="304396" y="4119793"/>
            <a:ext cx="93904" cy="94059"/>
          </a:xfrm>
          <a:custGeom>
            <a:avLst/>
            <a:gdLst/>
            <a:ahLst/>
            <a:cxnLst/>
            <a:rect l="l" t="t" r="r" b="b"/>
            <a:pathLst>
              <a:path w="839" h="836" extrusionOk="0">
                <a:moveTo>
                  <a:pt x="408" y="0"/>
                </a:moveTo>
                <a:cubicBezTo>
                  <a:pt x="354" y="0"/>
                  <a:pt x="305" y="11"/>
                  <a:pt x="258" y="37"/>
                </a:cubicBezTo>
                <a:cubicBezTo>
                  <a:pt x="207" y="53"/>
                  <a:pt x="162" y="82"/>
                  <a:pt x="124" y="123"/>
                </a:cubicBezTo>
                <a:cubicBezTo>
                  <a:pt x="83" y="161"/>
                  <a:pt x="54" y="205"/>
                  <a:pt x="38" y="257"/>
                </a:cubicBezTo>
                <a:cubicBezTo>
                  <a:pt x="12" y="307"/>
                  <a:pt x="0" y="362"/>
                  <a:pt x="2" y="417"/>
                </a:cubicBezTo>
                <a:cubicBezTo>
                  <a:pt x="8" y="454"/>
                  <a:pt x="11" y="493"/>
                  <a:pt x="16" y="530"/>
                </a:cubicBezTo>
                <a:cubicBezTo>
                  <a:pt x="37" y="599"/>
                  <a:pt x="73" y="661"/>
                  <a:pt x="124" y="713"/>
                </a:cubicBezTo>
                <a:cubicBezTo>
                  <a:pt x="150" y="735"/>
                  <a:pt x="180" y="757"/>
                  <a:pt x="207" y="779"/>
                </a:cubicBezTo>
                <a:cubicBezTo>
                  <a:pt x="274" y="815"/>
                  <a:pt x="344" y="836"/>
                  <a:pt x="419" y="836"/>
                </a:cubicBezTo>
                <a:cubicBezTo>
                  <a:pt x="422" y="836"/>
                  <a:pt x="425" y="836"/>
                  <a:pt x="428" y="836"/>
                </a:cubicBezTo>
                <a:cubicBezTo>
                  <a:pt x="483" y="836"/>
                  <a:pt x="532" y="824"/>
                  <a:pt x="579" y="799"/>
                </a:cubicBezTo>
                <a:cubicBezTo>
                  <a:pt x="630" y="782"/>
                  <a:pt x="675" y="752"/>
                  <a:pt x="715" y="713"/>
                </a:cubicBezTo>
                <a:cubicBezTo>
                  <a:pt x="754" y="675"/>
                  <a:pt x="783" y="632"/>
                  <a:pt x="799" y="578"/>
                </a:cubicBezTo>
                <a:cubicBezTo>
                  <a:pt x="825" y="528"/>
                  <a:pt x="838" y="474"/>
                  <a:pt x="835" y="417"/>
                </a:cubicBezTo>
                <a:cubicBezTo>
                  <a:pt x="831" y="381"/>
                  <a:pt x="827" y="343"/>
                  <a:pt x="821" y="307"/>
                </a:cubicBezTo>
                <a:cubicBezTo>
                  <a:pt x="802" y="235"/>
                  <a:pt x="766" y="175"/>
                  <a:pt x="715" y="123"/>
                </a:cubicBezTo>
                <a:cubicBezTo>
                  <a:pt x="687" y="101"/>
                  <a:pt x="658" y="79"/>
                  <a:pt x="630" y="57"/>
                </a:cubicBezTo>
                <a:cubicBezTo>
                  <a:pt x="564" y="19"/>
                  <a:pt x="496" y="0"/>
                  <a:pt x="419" y="0"/>
                </a:cubicBezTo>
                <a:cubicBezTo>
                  <a:pt x="415" y="0"/>
                  <a:pt x="412" y="0"/>
                  <a:pt x="4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2" name="Google Shape;1882;p53"/>
          <p:cNvSpPr/>
          <p:nvPr/>
        </p:nvSpPr>
        <p:spPr>
          <a:xfrm flipH="1">
            <a:off x="1330347" y="428993"/>
            <a:ext cx="93904" cy="94059"/>
          </a:xfrm>
          <a:custGeom>
            <a:avLst/>
            <a:gdLst/>
            <a:ahLst/>
            <a:cxnLst/>
            <a:rect l="l" t="t" r="r" b="b"/>
            <a:pathLst>
              <a:path w="839" h="836" extrusionOk="0">
                <a:moveTo>
                  <a:pt x="408" y="0"/>
                </a:moveTo>
                <a:cubicBezTo>
                  <a:pt x="354" y="0"/>
                  <a:pt x="305" y="11"/>
                  <a:pt x="258" y="37"/>
                </a:cubicBezTo>
                <a:cubicBezTo>
                  <a:pt x="207" y="53"/>
                  <a:pt x="162" y="82"/>
                  <a:pt x="124" y="123"/>
                </a:cubicBezTo>
                <a:cubicBezTo>
                  <a:pt x="83" y="161"/>
                  <a:pt x="54" y="205"/>
                  <a:pt x="38" y="257"/>
                </a:cubicBezTo>
                <a:cubicBezTo>
                  <a:pt x="12" y="307"/>
                  <a:pt x="0" y="362"/>
                  <a:pt x="2" y="417"/>
                </a:cubicBezTo>
                <a:cubicBezTo>
                  <a:pt x="8" y="454"/>
                  <a:pt x="11" y="493"/>
                  <a:pt x="16" y="530"/>
                </a:cubicBezTo>
                <a:cubicBezTo>
                  <a:pt x="37" y="599"/>
                  <a:pt x="73" y="661"/>
                  <a:pt x="124" y="713"/>
                </a:cubicBezTo>
                <a:cubicBezTo>
                  <a:pt x="150" y="735"/>
                  <a:pt x="180" y="757"/>
                  <a:pt x="207" y="779"/>
                </a:cubicBezTo>
                <a:cubicBezTo>
                  <a:pt x="274" y="815"/>
                  <a:pt x="344" y="836"/>
                  <a:pt x="419" y="836"/>
                </a:cubicBezTo>
                <a:cubicBezTo>
                  <a:pt x="422" y="836"/>
                  <a:pt x="425" y="836"/>
                  <a:pt x="428" y="836"/>
                </a:cubicBezTo>
                <a:cubicBezTo>
                  <a:pt x="483" y="836"/>
                  <a:pt x="532" y="824"/>
                  <a:pt x="579" y="799"/>
                </a:cubicBezTo>
                <a:cubicBezTo>
                  <a:pt x="630" y="782"/>
                  <a:pt x="675" y="752"/>
                  <a:pt x="715" y="713"/>
                </a:cubicBezTo>
                <a:cubicBezTo>
                  <a:pt x="754" y="675"/>
                  <a:pt x="783" y="632"/>
                  <a:pt x="799" y="578"/>
                </a:cubicBezTo>
                <a:cubicBezTo>
                  <a:pt x="825" y="528"/>
                  <a:pt x="838" y="474"/>
                  <a:pt x="835" y="417"/>
                </a:cubicBezTo>
                <a:cubicBezTo>
                  <a:pt x="831" y="381"/>
                  <a:pt x="827" y="343"/>
                  <a:pt x="821" y="307"/>
                </a:cubicBezTo>
                <a:cubicBezTo>
                  <a:pt x="802" y="235"/>
                  <a:pt x="766" y="175"/>
                  <a:pt x="715" y="123"/>
                </a:cubicBezTo>
                <a:cubicBezTo>
                  <a:pt x="687" y="101"/>
                  <a:pt x="658" y="79"/>
                  <a:pt x="630" y="57"/>
                </a:cubicBezTo>
                <a:cubicBezTo>
                  <a:pt x="564" y="19"/>
                  <a:pt x="496" y="0"/>
                  <a:pt x="419" y="0"/>
                </a:cubicBezTo>
                <a:cubicBezTo>
                  <a:pt x="415" y="0"/>
                  <a:pt x="412" y="0"/>
                  <a:pt x="4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3" name="Google Shape;1883;p53"/>
          <p:cNvSpPr/>
          <p:nvPr/>
        </p:nvSpPr>
        <p:spPr>
          <a:xfrm flipH="1">
            <a:off x="10946638" y="306978"/>
            <a:ext cx="894156" cy="575713"/>
          </a:xfrm>
          <a:custGeom>
            <a:avLst/>
            <a:gdLst/>
            <a:ahLst/>
            <a:cxnLst/>
            <a:rect l="l" t="t" r="r" b="b"/>
            <a:pathLst>
              <a:path w="7989" h="5117" extrusionOk="0">
                <a:moveTo>
                  <a:pt x="4064" y="1"/>
                </a:moveTo>
                <a:cubicBezTo>
                  <a:pt x="4004" y="1"/>
                  <a:pt x="3945" y="3"/>
                  <a:pt x="3886" y="6"/>
                </a:cubicBezTo>
                <a:cubicBezTo>
                  <a:pt x="3121" y="50"/>
                  <a:pt x="2232" y="309"/>
                  <a:pt x="1759" y="958"/>
                </a:cubicBezTo>
                <a:cubicBezTo>
                  <a:pt x="1448" y="1387"/>
                  <a:pt x="1381" y="1979"/>
                  <a:pt x="1634" y="2434"/>
                </a:cubicBezTo>
                <a:cubicBezTo>
                  <a:pt x="1553" y="2421"/>
                  <a:pt x="1471" y="2414"/>
                  <a:pt x="1390" y="2414"/>
                </a:cubicBezTo>
                <a:cubicBezTo>
                  <a:pt x="673" y="2414"/>
                  <a:pt x="3" y="2914"/>
                  <a:pt x="2" y="3718"/>
                </a:cubicBezTo>
                <a:cubicBezTo>
                  <a:pt x="0" y="4885"/>
                  <a:pt x="1385" y="4936"/>
                  <a:pt x="2284" y="5051"/>
                </a:cubicBezTo>
                <a:cubicBezTo>
                  <a:pt x="2620" y="5094"/>
                  <a:pt x="2959" y="5116"/>
                  <a:pt x="3298" y="5116"/>
                </a:cubicBezTo>
                <a:cubicBezTo>
                  <a:pt x="4209" y="5116"/>
                  <a:pt x="5119" y="4956"/>
                  <a:pt x="5960" y="4602"/>
                </a:cubicBezTo>
                <a:cubicBezTo>
                  <a:pt x="6804" y="4247"/>
                  <a:pt x="7988" y="3697"/>
                  <a:pt x="7541" y="2619"/>
                </a:cubicBezTo>
                <a:cubicBezTo>
                  <a:pt x="7540" y="2606"/>
                  <a:pt x="7534" y="2596"/>
                  <a:pt x="7526" y="2583"/>
                </a:cubicBezTo>
                <a:cubicBezTo>
                  <a:pt x="7521" y="2566"/>
                  <a:pt x="7509" y="2553"/>
                  <a:pt x="7497" y="2545"/>
                </a:cubicBezTo>
                <a:cubicBezTo>
                  <a:pt x="7307" y="2277"/>
                  <a:pt x="6985" y="2175"/>
                  <a:pt x="6649" y="2175"/>
                </a:cubicBezTo>
                <a:cubicBezTo>
                  <a:pt x="6446" y="2175"/>
                  <a:pt x="6239" y="2212"/>
                  <a:pt x="6052" y="2272"/>
                </a:cubicBezTo>
                <a:cubicBezTo>
                  <a:pt x="6256" y="1810"/>
                  <a:pt x="6177" y="1259"/>
                  <a:pt x="5887" y="825"/>
                </a:cubicBezTo>
                <a:cubicBezTo>
                  <a:pt x="5488" y="225"/>
                  <a:pt x="4755" y="1"/>
                  <a:pt x="4064" y="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4" name="Google Shape;1884;p53"/>
          <p:cNvSpPr/>
          <p:nvPr/>
        </p:nvSpPr>
        <p:spPr>
          <a:xfrm flipH="1">
            <a:off x="11606380" y="1313060"/>
            <a:ext cx="93904" cy="94059"/>
          </a:xfrm>
          <a:custGeom>
            <a:avLst/>
            <a:gdLst/>
            <a:ahLst/>
            <a:cxnLst/>
            <a:rect l="l" t="t" r="r" b="b"/>
            <a:pathLst>
              <a:path w="839" h="836" extrusionOk="0">
                <a:moveTo>
                  <a:pt x="408" y="0"/>
                </a:moveTo>
                <a:cubicBezTo>
                  <a:pt x="354" y="0"/>
                  <a:pt x="305" y="11"/>
                  <a:pt x="258" y="37"/>
                </a:cubicBezTo>
                <a:cubicBezTo>
                  <a:pt x="207" y="53"/>
                  <a:pt x="162" y="82"/>
                  <a:pt x="124" y="123"/>
                </a:cubicBezTo>
                <a:cubicBezTo>
                  <a:pt x="83" y="161"/>
                  <a:pt x="54" y="205"/>
                  <a:pt x="38" y="257"/>
                </a:cubicBezTo>
                <a:cubicBezTo>
                  <a:pt x="12" y="307"/>
                  <a:pt x="0" y="362"/>
                  <a:pt x="2" y="417"/>
                </a:cubicBezTo>
                <a:cubicBezTo>
                  <a:pt x="8" y="454"/>
                  <a:pt x="11" y="493"/>
                  <a:pt x="16" y="530"/>
                </a:cubicBezTo>
                <a:cubicBezTo>
                  <a:pt x="37" y="599"/>
                  <a:pt x="73" y="661"/>
                  <a:pt x="124" y="713"/>
                </a:cubicBezTo>
                <a:cubicBezTo>
                  <a:pt x="150" y="735"/>
                  <a:pt x="180" y="757"/>
                  <a:pt x="207" y="779"/>
                </a:cubicBezTo>
                <a:cubicBezTo>
                  <a:pt x="274" y="815"/>
                  <a:pt x="344" y="836"/>
                  <a:pt x="419" y="836"/>
                </a:cubicBezTo>
                <a:cubicBezTo>
                  <a:pt x="422" y="836"/>
                  <a:pt x="425" y="836"/>
                  <a:pt x="428" y="836"/>
                </a:cubicBezTo>
                <a:cubicBezTo>
                  <a:pt x="483" y="836"/>
                  <a:pt x="532" y="824"/>
                  <a:pt x="579" y="799"/>
                </a:cubicBezTo>
                <a:cubicBezTo>
                  <a:pt x="630" y="782"/>
                  <a:pt x="675" y="752"/>
                  <a:pt x="715" y="713"/>
                </a:cubicBezTo>
                <a:cubicBezTo>
                  <a:pt x="754" y="675"/>
                  <a:pt x="783" y="632"/>
                  <a:pt x="799" y="578"/>
                </a:cubicBezTo>
                <a:cubicBezTo>
                  <a:pt x="825" y="528"/>
                  <a:pt x="838" y="474"/>
                  <a:pt x="835" y="417"/>
                </a:cubicBezTo>
                <a:cubicBezTo>
                  <a:pt x="831" y="381"/>
                  <a:pt x="827" y="343"/>
                  <a:pt x="821" y="307"/>
                </a:cubicBezTo>
                <a:cubicBezTo>
                  <a:pt x="802" y="235"/>
                  <a:pt x="766" y="175"/>
                  <a:pt x="715" y="123"/>
                </a:cubicBezTo>
                <a:cubicBezTo>
                  <a:pt x="687" y="101"/>
                  <a:pt x="658" y="79"/>
                  <a:pt x="630" y="57"/>
                </a:cubicBezTo>
                <a:cubicBezTo>
                  <a:pt x="564" y="19"/>
                  <a:pt x="496" y="0"/>
                  <a:pt x="419" y="0"/>
                </a:cubicBezTo>
                <a:cubicBezTo>
                  <a:pt x="415" y="0"/>
                  <a:pt x="412" y="0"/>
                  <a:pt x="4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85" name="Google Shape;1885;p53"/>
          <p:cNvGrpSpPr/>
          <p:nvPr/>
        </p:nvGrpSpPr>
        <p:grpSpPr>
          <a:xfrm>
            <a:off x="460596" y="5525434"/>
            <a:ext cx="630947" cy="693209"/>
            <a:chOff x="1799697" y="4222450"/>
            <a:chExt cx="473210" cy="519907"/>
          </a:xfrm>
        </p:grpSpPr>
        <p:sp>
          <p:nvSpPr>
            <p:cNvPr id="1886" name="Google Shape;1886;p53"/>
            <p:cNvSpPr/>
            <p:nvPr/>
          </p:nvSpPr>
          <p:spPr>
            <a:xfrm>
              <a:off x="1799697" y="4414446"/>
              <a:ext cx="247323" cy="202499"/>
            </a:xfrm>
            <a:custGeom>
              <a:avLst/>
              <a:gdLst/>
              <a:ahLst/>
              <a:cxnLst/>
              <a:rect l="l" t="t" r="r" b="b"/>
              <a:pathLst>
                <a:path w="3621" h="2908" extrusionOk="0">
                  <a:moveTo>
                    <a:pt x="665" y="0"/>
                  </a:moveTo>
                  <a:cubicBezTo>
                    <a:pt x="444" y="0"/>
                    <a:pt x="292" y="59"/>
                    <a:pt x="177" y="182"/>
                  </a:cubicBezTo>
                  <a:cubicBezTo>
                    <a:pt x="0" y="371"/>
                    <a:pt x="13" y="699"/>
                    <a:pt x="212" y="1062"/>
                  </a:cubicBezTo>
                  <a:cubicBezTo>
                    <a:pt x="410" y="1421"/>
                    <a:pt x="736" y="1762"/>
                    <a:pt x="1157" y="2047"/>
                  </a:cubicBezTo>
                  <a:cubicBezTo>
                    <a:pt x="1328" y="2164"/>
                    <a:pt x="1514" y="2269"/>
                    <a:pt x="1710" y="2364"/>
                  </a:cubicBezTo>
                  <a:cubicBezTo>
                    <a:pt x="2275" y="2637"/>
                    <a:pt x="2973" y="2844"/>
                    <a:pt x="3533" y="2907"/>
                  </a:cubicBezTo>
                  <a:cubicBezTo>
                    <a:pt x="3536" y="2907"/>
                    <a:pt x="3539" y="2908"/>
                    <a:pt x="3541" y="2908"/>
                  </a:cubicBezTo>
                  <a:cubicBezTo>
                    <a:pt x="3566" y="2908"/>
                    <a:pt x="3587" y="2896"/>
                    <a:pt x="3600" y="2878"/>
                  </a:cubicBezTo>
                  <a:cubicBezTo>
                    <a:pt x="3616" y="2856"/>
                    <a:pt x="3620" y="2828"/>
                    <a:pt x="3609" y="2804"/>
                  </a:cubicBezTo>
                  <a:cubicBezTo>
                    <a:pt x="3211" y="1861"/>
                    <a:pt x="2723" y="1182"/>
                    <a:pt x="1976" y="526"/>
                  </a:cubicBezTo>
                  <a:cubicBezTo>
                    <a:pt x="1924" y="481"/>
                    <a:pt x="1863" y="432"/>
                    <a:pt x="1791" y="384"/>
                  </a:cubicBezTo>
                  <a:cubicBezTo>
                    <a:pt x="1544" y="217"/>
                    <a:pt x="1252" y="81"/>
                    <a:pt x="1050" y="43"/>
                  </a:cubicBezTo>
                  <a:cubicBezTo>
                    <a:pt x="901" y="15"/>
                    <a:pt x="775" y="0"/>
                    <a:pt x="665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7" name="Google Shape;1887;p53"/>
            <p:cNvSpPr/>
            <p:nvPr/>
          </p:nvSpPr>
          <p:spPr>
            <a:xfrm>
              <a:off x="2043206" y="4464795"/>
              <a:ext cx="229701" cy="151735"/>
            </a:xfrm>
            <a:custGeom>
              <a:avLst/>
              <a:gdLst/>
              <a:ahLst/>
              <a:cxnLst/>
              <a:rect l="l" t="t" r="r" b="b"/>
              <a:pathLst>
                <a:path w="3363" h="2179" extrusionOk="0">
                  <a:moveTo>
                    <a:pt x="2500" y="1"/>
                  </a:moveTo>
                  <a:cubicBezTo>
                    <a:pt x="2359" y="1"/>
                    <a:pt x="2227" y="17"/>
                    <a:pt x="2129" y="43"/>
                  </a:cubicBezTo>
                  <a:cubicBezTo>
                    <a:pt x="1726" y="151"/>
                    <a:pt x="1297" y="284"/>
                    <a:pt x="902" y="614"/>
                  </a:cubicBezTo>
                  <a:cubicBezTo>
                    <a:pt x="532" y="926"/>
                    <a:pt x="83" y="1579"/>
                    <a:pt x="4" y="2085"/>
                  </a:cubicBezTo>
                  <a:cubicBezTo>
                    <a:pt x="0" y="2107"/>
                    <a:pt x="6" y="2127"/>
                    <a:pt x="20" y="2143"/>
                  </a:cubicBezTo>
                  <a:cubicBezTo>
                    <a:pt x="26" y="2148"/>
                    <a:pt x="32" y="2152"/>
                    <a:pt x="36" y="2156"/>
                  </a:cubicBezTo>
                  <a:cubicBezTo>
                    <a:pt x="48" y="2164"/>
                    <a:pt x="61" y="2170"/>
                    <a:pt x="76" y="2170"/>
                  </a:cubicBezTo>
                  <a:cubicBezTo>
                    <a:pt x="199" y="2175"/>
                    <a:pt x="317" y="2178"/>
                    <a:pt x="432" y="2178"/>
                  </a:cubicBezTo>
                  <a:cubicBezTo>
                    <a:pt x="1088" y="2178"/>
                    <a:pt x="1601" y="2082"/>
                    <a:pt x="1992" y="1887"/>
                  </a:cubicBezTo>
                  <a:cubicBezTo>
                    <a:pt x="2548" y="1608"/>
                    <a:pt x="3187" y="1155"/>
                    <a:pt x="3319" y="718"/>
                  </a:cubicBezTo>
                  <a:cubicBezTo>
                    <a:pt x="3362" y="572"/>
                    <a:pt x="3348" y="435"/>
                    <a:pt x="3276" y="313"/>
                  </a:cubicBezTo>
                  <a:cubicBezTo>
                    <a:pt x="3241" y="252"/>
                    <a:pt x="3190" y="198"/>
                    <a:pt x="3125" y="154"/>
                  </a:cubicBezTo>
                  <a:cubicBezTo>
                    <a:pt x="2959" y="41"/>
                    <a:pt x="2719" y="1"/>
                    <a:pt x="250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8" name="Google Shape;1888;p53"/>
            <p:cNvSpPr/>
            <p:nvPr/>
          </p:nvSpPr>
          <p:spPr>
            <a:xfrm>
              <a:off x="2019504" y="4414376"/>
              <a:ext cx="43850" cy="327981"/>
            </a:xfrm>
            <a:custGeom>
              <a:avLst/>
              <a:gdLst/>
              <a:ahLst/>
              <a:cxnLst/>
              <a:rect l="l" t="t" r="r" b="b"/>
              <a:pathLst>
                <a:path w="642" h="4710" extrusionOk="0">
                  <a:moveTo>
                    <a:pt x="238" y="1"/>
                  </a:moveTo>
                  <a:cubicBezTo>
                    <a:pt x="230" y="1"/>
                    <a:pt x="222" y="1"/>
                    <a:pt x="214" y="2"/>
                  </a:cubicBezTo>
                  <a:cubicBezTo>
                    <a:pt x="153" y="9"/>
                    <a:pt x="96" y="40"/>
                    <a:pt x="56" y="88"/>
                  </a:cubicBezTo>
                  <a:cubicBezTo>
                    <a:pt x="16" y="138"/>
                    <a:pt x="0" y="199"/>
                    <a:pt x="5" y="261"/>
                  </a:cubicBezTo>
                  <a:cubicBezTo>
                    <a:pt x="156" y="1650"/>
                    <a:pt x="168" y="3058"/>
                    <a:pt x="38" y="4452"/>
                  </a:cubicBezTo>
                  <a:cubicBezTo>
                    <a:pt x="32" y="4536"/>
                    <a:pt x="70" y="4621"/>
                    <a:pt x="142" y="4667"/>
                  </a:cubicBezTo>
                  <a:cubicBezTo>
                    <a:pt x="175" y="4689"/>
                    <a:pt x="213" y="4704"/>
                    <a:pt x="252" y="4708"/>
                  </a:cubicBezTo>
                  <a:cubicBezTo>
                    <a:pt x="260" y="4709"/>
                    <a:pt x="267" y="4709"/>
                    <a:pt x="275" y="4709"/>
                  </a:cubicBezTo>
                  <a:cubicBezTo>
                    <a:pt x="329" y="4709"/>
                    <a:pt x="382" y="4690"/>
                    <a:pt x="424" y="4656"/>
                  </a:cubicBezTo>
                  <a:cubicBezTo>
                    <a:pt x="474" y="4615"/>
                    <a:pt x="503" y="4558"/>
                    <a:pt x="507" y="4497"/>
                  </a:cubicBezTo>
                  <a:cubicBezTo>
                    <a:pt x="641" y="3074"/>
                    <a:pt x="628" y="1633"/>
                    <a:pt x="474" y="212"/>
                  </a:cubicBezTo>
                  <a:cubicBezTo>
                    <a:pt x="467" y="142"/>
                    <a:pt x="430" y="81"/>
                    <a:pt x="372" y="43"/>
                  </a:cubicBezTo>
                  <a:cubicBezTo>
                    <a:pt x="332" y="15"/>
                    <a:pt x="286" y="1"/>
                    <a:pt x="238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9" name="Google Shape;1889;p53"/>
            <p:cNvSpPr/>
            <p:nvPr/>
          </p:nvSpPr>
          <p:spPr>
            <a:xfrm>
              <a:off x="1964997" y="4222450"/>
              <a:ext cx="153066" cy="272273"/>
            </a:xfrm>
            <a:custGeom>
              <a:avLst/>
              <a:gdLst/>
              <a:ahLst/>
              <a:cxnLst/>
              <a:rect l="l" t="t" r="r" b="b"/>
              <a:pathLst>
                <a:path w="2241" h="3910" extrusionOk="0">
                  <a:moveTo>
                    <a:pt x="1035" y="1"/>
                  </a:moveTo>
                  <a:cubicBezTo>
                    <a:pt x="974" y="1"/>
                    <a:pt x="913" y="10"/>
                    <a:pt x="854" y="27"/>
                  </a:cubicBezTo>
                  <a:cubicBezTo>
                    <a:pt x="443" y="148"/>
                    <a:pt x="160" y="725"/>
                    <a:pt x="115" y="1095"/>
                  </a:cubicBezTo>
                  <a:cubicBezTo>
                    <a:pt x="1" y="2000"/>
                    <a:pt x="329" y="2939"/>
                    <a:pt x="1085" y="3882"/>
                  </a:cubicBezTo>
                  <a:cubicBezTo>
                    <a:pt x="1093" y="3888"/>
                    <a:pt x="1098" y="3892"/>
                    <a:pt x="1104" y="3896"/>
                  </a:cubicBezTo>
                  <a:cubicBezTo>
                    <a:pt x="1114" y="3904"/>
                    <a:pt x="1129" y="3909"/>
                    <a:pt x="1144" y="3909"/>
                  </a:cubicBezTo>
                  <a:cubicBezTo>
                    <a:pt x="1165" y="3909"/>
                    <a:pt x="1187" y="3901"/>
                    <a:pt x="1202" y="3885"/>
                  </a:cubicBezTo>
                  <a:cubicBezTo>
                    <a:pt x="1648" y="3386"/>
                    <a:pt x="1945" y="2867"/>
                    <a:pt x="2081" y="2335"/>
                  </a:cubicBezTo>
                  <a:cubicBezTo>
                    <a:pt x="2241" y="1710"/>
                    <a:pt x="2165" y="1067"/>
                    <a:pt x="1877" y="573"/>
                  </a:cubicBezTo>
                  <a:cubicBezTo>
                    <a:pt x="1778" y="404"/>
                    <a:pt x="1639" y="256"/>
                    <a:pt x="1488" y="154"/>
                  </a:cubicBezTo>
                  <a:cubicBezTo>
                    <a:pt x="1340" y="52"/>
                    <a:pt x="1185" y="1"/>
                    <a:pt x="1035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0" name="Google Shape;1890;p53"/>
            <p:cNvSpPr/>
            <p:nvPr/>
          </p:nvSpPr>
          <p:spPr>
            <a:xfrm>
              <a:off x="2039723" y="4245988"/>
              <a:ext cx="54369" cy="235854"/>
            </a:xfrm>
            <a:custGeom>
              <a:avLst/>
              <a:gdLst/>
              <a:ahLst/>
              <a:cxnLst/>
              <a:rect l="l" t="t" r="r" b="b"/>
              <a:pathLst>
                <a:path w="796" h="3387" extrusionOk="0">
                  <a:moveTo>
                    <a:pt x="378" y="0"/>
                  </a:moveTo>
                  <a:cubicBezTo>
                    <a:pt x="369" y="0"/>
                    <a:pt x="359" y="2"/>
                    <a:pt x="350" y="5"/>
                  </a:cubicBezTo>
                  <a:cubicBezTo>
                    <a:pt x="312" y="21"/>
                    <a:pt x="294" y="65"/>
                    <a:pt x="309" y="103"/>
                  </a:cubicBezTo>
                  <a:cubicBezTo>
                    <a:pt x="564" y="728"/>
                    <a:pt x="644" y="1292"/>
                    <a:pt x="552" y="1828"/>
                  </a:cubicBezTo>
                  <a:cubicBezTo>
                    <a:pt x="462" y="2362"/>
                    <a:pt x="230" y="2859"/>
                    <a:pt x="15" y="3277"/>
                  </a:cubicBezTo>
                  <a:cubicBezTo>
                    <a:pt x="0" y="3311"/>
                    <a:pt x="12" y="3353"/>
                    <a:pt x="42" y="3373"/>
                  </a:cubicBezTo>
                  <a:cubicBezTo>
                    <a:pt x="44" y="3375"/>
                    <a:pt x="48" y="3376"/>
                    <a:pt x="50" y="3379"/>
                  </a:cubicBezTo>
                  <a:cubicBezTo>
                    <a:pt x="60" y="3384"/>
                    <a:pt x="71" y="3386"/>
                    <a:pt x="82" y="3386"/>
                  </a:cubicBezTo>
                  <a:cubicBezTo>
                    <a:pt x="110" y="3386"/>
                    <a:pt x="137" y="3372"/>
                    <a:pt x="150" y="3346"/>
                  </a:cubicBezTo>
                  <a:cubicBezTo>
                    <a:pt x="370" y="2917"/>
                    <a:pt x="608" y="2407"/>
                    <a:pt x="702" y="1853"/>
                  </a:cubicBezTo>
                  <a:cubicBezTo>
                    <a:pt x="796" y="1291"/>
                    <a:pt x="714" y="699"/>
                    <a:pt x="449" y="46"/>
                  </a:cubicBezTo>
                  <a:cubicBezTo>
                    <a:pt x="437" y="17"/>
                    <a:pt x="408" y="0"/>
                    <a:pt x="378" y="0"/>
                  </a:cubicBezTo>
                  <a:close/>
                </a:path>
              </a:pathLst>
            </a:custGeom>
            <a:solidFill>
              <a:srgbClr val="191919">
                <a:alpha val="1333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1" name="Google Shape;1891;p53"/>
            <p:cNvSpPr/>
            <p:nvPr/>
          </p:nvSpPr>
          <p:spPr>
            <a:xfrm>
              <a:off x="2065884" y="4510827"/>
              <a:ext cx="192408" cy="92545"/>
            </a:xfrm>
            <a:custGeom>
              <a:avLst/>
              <a:gdLst/>
              <a:ahLst/>
              <a:cxnLst/>
              <a:rect l="l" t="t" r="r" b="b"/>
              <a:pathLst>
                <a:path w="2817" h="1329" extrusionOk="0">
                  <a:moveTo>
                    <a:pt x="2732" y="0"/>
                  </a:moveTo>
                  <a:cubicBezTo>
                    <a:pt x="2709" y="0"/>
                    <a:pt x="2687" y="10"/>
                    <a:pt x="2673" y="29"/>
                  </a:cubicBezTo>
                  <a:cubicBezTo>
                    <a:pt x="2440" y="327"/>
                    <a:pt x="1861" y="701"/>
                    <a:pt x="1468" y="866"/>
                  </a:cubicBezTo>
                  <a:cubicBezTo>
                    <a:pt x="1023" y="1049"/>
                    <a:pt x="446" y="1154"/>
                    <a:pt x="73" y="1179"/>
                  </a:cubicBezTo>
                  <a:cubicBezTo>
                    <a:pt x="31" y="1181"/>
                    <a:pt x="0" y="1217"/>
                    <a:pt x="2" y="1256"/>
                  </a:cubicBezTo>
                  <a:cubicBezTo>
                    <a:pt x="3" y="1283"/>
                    <a:pt x="16" y="1303"/>
                    <a:pt x="35" y="1315"/>
                  </a:cubicBezTo>
                  <a:cubicBezTo>
                    <a:pt x="45" y="1324"/>
                    <a:pt x="60" y="1328"/>
                    <a:pt x="75" y="1328"/>
                  </a:cubicBezTo>
                  <a:cubicBezTo>
                    <a:pt x="78" y="1328"/>
                    <a:pt x="80" y="1328"/>
                    <a:pt x="82" y="1328"/>
                  </a:cubicBezTo>
                  <a:cubicBezTo>
                    <a:pt x="440" y="1306"/>
                    <a:pt x="1035" y="1208"/>
                    <a:pt x="1526" y="1004"/>
                  </a:cubicBezTo>
                  <a:cubicBezTo>
                    <a:pt x="1937" y="834"/>
                    <a:pt x="2536" y="448"/>
                    <a:pt x="2791" y="123"/>
                  </a:cubicBezTo>
                  <a:cubicBezTo>
                    <a:pt x="2816" y="89"/>
                    <a:pt x="2812" y="42"/>
                    <a:pt x="2778" y="16"/>
                  </a:cubicBezTo>
                  <a:cubicBezTo>
                    <a:pt x="2765" y="6"/>
                    <a:pt x="2748" y="0"/>
                    <a:pt x="2732" y="0"/>
                  </a:cubicBezTo>
                  <a:close/>
                </a:path>
              </a:pathLst>
            </a:custGeom>
            <a:solidFill>
              <a:srgbClr val="191919">
                <a:alpha val="1333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2" name="Google Shape;1892;p53"/>
            <p:cNvSpPr/>
            <p:nvPr/>
          </p:nvSpPr>
          <p:spPr>
            <a:xfrm>
              <a:off x="1821555" y="4457274"/>
              <a:ext cx="201151" cy="136972"/>
            </a:xfrm>
            <a:custGeom>
              <a:avLst/>
              <a:gdLst/>
              <a:ahLst/>
              <a:cxnLst/>
              <a:rect l="l" t="t" r="r" b="b"/>
              <a:pathLst>
                <a:path w="2945" h="1967" extrusionOk="0">
                  <a:moveTo>
                    <a:pt x="84" y="0"/>
                  </a:moveTo>
                  <a:cubicBezTo>
                    <a:pt x="76" y="0"/>
                    <a:pt x="68" y="1"/>
                    <a:pt x="61" y="4"/>
                  </a:cubicBezTo>
                  <a:cubicBezTo>
                    <a:pt x="23" y="17"/>
                    <a:pt x="1" y="61"/>
                    <a:pt x="14" y="99"/>
                  </a:cubicBezTo>
                  <a:cubicBezTo>
                    <a:pt x="132" y="449"/>
                    <a:pt x="453" y="871"/>
                    <a:pt x="792" y="1129"/>
                  </a:cubicBezTo>
                  <a:cubicBezTo>
                    <a:pt x="832" y="1166"/>
                    <a:pt x="874" y="1198"/>
                    <a:pt x="918" y="1224"/>
                  </a:cubicBezTo>
                  <a:cubicBezTo>
                    <a:pt x="1212" y="1425"/>
                    <a:pt x="1508" y="1543"/>
                    <a:pt x="1843" y="1679"/>
                  </a:cubicBezTo>
                  <a:lnTo>
                    <a:pt x="1894" y="1697"/>
                  </a:lnTo>
                  <a:cubicBezTo>
                    <a:pt x="2136" y="1797"/>
                    <a:pt x="2422" y="1864"/>
                    <a:pt x="2652" y="1919"/>
                  </a:cubicBezTo>
                  <a:cubicBezTo>
                    <a:pt x="2720" y="1935"/>
                    <a:pt x="2784" y="1950"/>
                    <a:pt x="2843" y="1964"/>
                  </a:cubicBezTo>
                  <a:cubicBezTo>
                    <a:pt x="2849" y="1966"/>
                    <a:pt x="2855" y="1966"/>
                    <a:pt x="2861" y="1966"/>
                  </a:cubicBezTo>
                  <a:cubicBezTo>
                    <a:pt x="2895" y="1966"/>
                    <a:pt x="2925" y="1943"/>
                    <a:pt x="2935" y="1909"/>
                  </a:cubicBezTo>
                  <a:cubicBezTo>
                    <a:pt x="2945" y="1869"/>
                    <a:pt x="2920" y="1829"/>
                    <a:pt x="2879" y="1818"/>
                  </a:cubicBezTo>
                  <a:cubicBezTo>
                    <a:pt x="2821" y="1804"/>
                    <a:pt x="2755" y="1786"/>
                    <a:pt x="2687" y="1770"/>
                  </a:cubicBezTo>
                  <a:cubicBezTo>
                    <a:pt x="2462" y="1718"/>
                    <a:pt x="2181" y="1651"/>
                    <a:pt x="1951" y="1558"/>
                  </a:cubicBezTo>
                  <a:lnTo>
                    <a:pt x="1900" y="1537"/>
                  </a:lnTo>
                  <a:cubicBezTo>
                    <a:pt x="1525" y="1389"/>
                    <a:pt x="1205" y="1257"/>
                    <a:pt x="883" y="1011"/>
                  </a:cubicBezTo>
                  <a:cubicBezTo>
                    <a:pt x="569" y="772"/>
                    <a:pt x="265" y="368"/>
                    <a:pt x="155" y="51"/>
                  </a:cubicBezTo>
                  <a:cubicBezTo>
                    <a:pt x="146" y="20"/>
                    <a:pt x="116" y="0"/>
                    <a:pt x="84" y="0"/>
                  </a:cubicBezTo>
                  <a:close/>
                </a:path>
              </a:pathLst>
            </a:custGeom>
            <a:solidFill>
              <a:srgbClr val="191919">
                <a:alpha val="1333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3" name="Google Shape;1893;p53"/>
            <p:cNvSpPr/>
            <p:nvPr/>
          </p:nvSpPr>
          <p:spPr>
            <a:xfrm>
              <a:off x="2033097" y="4234915"/>
              <a:ext cx="23906" cy="244697"/>
            </a:xfrm>
            <a:custGeom>
              <a:avLst/>
              <a:gdLst/>
              <a:ahLst/>
              <a:cxnLst/>
              <a:rect l="l" t="t" r="r" b="b"/>
              <a:pathLst>
                <a:path w="350" h="3514" extrusionOk="0">
                  <a:moveTo>
                    <a:pt x="79" y="0"/>
                  </a:moveTo>
                  <a:cubicBezTo>
                    <a:pt x="76" y="0"/>
                    <a:pt x="74" y="1"/>
                    <a:pt x="71" y="1"/>
                  </a:cubicBezTo>
                  <a:cubicBezTo>
                    <a:pt x="30" y="7"/>
                    <a:pt x="1" y="45"/>
                    <a:pt x="7" y="85"/>
                  </a:cubicBezTo>
                  <a:cubicBezTo>
                    <a:pt x="168" y="1244"/>
                    <a:pt x="200" y="2307"/>
                    <a:pt x="107" y="3432"/>
                  </a:cubicBezTo>
                  <a:cubicBezTo>
                    <a:pt x="103" y="3461"/>
                    <a:pt x="116" y="3487"/>
                    <a:pt x="138" y="3502"/>
                  </a:cubicBezTo>
                  <a:cubicBezTo>
                    <a:pt x="148" y="3509"/>
                    <a:pt x="160" y="3512"/>
                    <a:pt x="174" y="3513"/>
                  </a:cubicBezTo>
                  <a:cubicBezTo>
                    <a:pt x="177" y="3514"/>
                    <a:pt x="180" y="3514"/>
                    <a:pt x="182" y="3514"/>
                  </a:cubicBezTo>
                  <a:cubicBezTo>
                    <a:pt x="221" y="3514"/>
                    <a:pt x="250" y="3484"/>
                    <a:pt x="254" y="3446"/>
                  </a:cubicBezTo>
                  <a:cubicBezTo>
                    <a:pt x="349" y="2309"/>
                    <a:pt x="319" y="1235"/>
                    <a:pt x="154" y="65"/>
                  </a:cubicBezTo>
                  <a:cubicBezTo>
                    <a:pt x="148" y="27"/>
                    <a:pt x="115" y="0"/>
                    <a:pt x="79" y="0"/>
                  </a:cubicBezTo>
                  <a:close/>
                </a:path>
              </a:pathLst>
            </a:custGeom>
            <a:solidFill>
              <a:srgbClr val="191919">
                <a:alpha val="1333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4" name="Google Shape;1894;p53"/>
            <p:cNvSpPr/>
            <p:nvPr/>
          </p:nvSpPr>
          <p:spPr>
            <a:xfrm>
              <a:off x="2065269" y="4494670"/>
              <a:ext cx="194389" cy="107934"/>
            </a:xfrm>
            <a:custGeom>
              <a:avLst/>
              <a:gdLst/>
              <a:ahLst/>
              <a:cxnLst/>
              <a:rect l="l" t="t" r="r" b="b"/>
              <a:pathLst>
                <a:path w="2846" h="1550" extrusionOk="0">
                  <a:moveTo>
                    <a:pt x="2760" y="1"/>
                  </a:moveTo>
                  <a:cubicBezTo>
                    <a:pt x="2749" y="1"/>
                    <a:pt x="2739" y="3"/>
                    <a:pt x="2729" y="8"/>
                  </a:cubicBezTo>
                  <a:lnTo>
                    <a:pt x="2692" y="24"/>
                  </a:lnTo>
                  <a:cubicBezTo>
                    <a:pt x="1760" y="448"/>
                    <a:pt x="879" y="849"/>
                    <a:pt x="44" y="1414"/>
                  </a:cubicBezTo>
                  <a:cubicBezTo>
                    <a:pt x="9" y="1437"/>
                    <a:pt x="1" y="1483"/>
                    <a:pt x="24" y="1518"/>
                  </a:cubicBezTo>
                  <a:cubicBezTo>
                    <a:pt x="31" y="1525"/>
                    <a:pt x="37" y="1531"/>
                    <a:pt x="44" y="1537"/>
                  </a:cubicBezTo>
                  <a:cubicBezTo>
                    <a:pt x="56" y="1545"/>
                    <a:pt x="71" y="1549"/>
                    <a:pt x="86" y="1549"/>
                  </a:cubicBezTo>
                  <a:cubicBezTo>
                    <a:pt x="101" y="1549"/>
                    <a:pt x="115" y="1545"/>
                    <a:pt x="127" y="1537"/>
                  </a:cubicBezTo>
                  <a:cubicBezTo>
                    <a:pt x="955" y="978"/>
                    <a:pt x="1830" y="580"/>
                    <a:pt x="2755" y="159"/>
                  </a:cubicBezTo>
                  <a:lnTo>
                    <a:pt x="2792" y="143"/>
                  </a:lnTo>
                  <a:cubicBezTo>
                    <a:pt x="2829" y="126"/>
                    <a:pt x="2845" y="81"/>
                    <a:pt x="2828" y="44"/>
                  </a:cubicBezTo>
                  <a:cubicBezTo>
                    <a:pt x="2815" y="17"/>
                    <a:pt x="2788" y="1"/>
                    <a:pt x="2760" y="1"/>
                  </a:cubicBezTo>
                  <a:close/>
                </a:path>
              </a:pathLst>
            </a:custGeom>
            <a:solidFill>
              <a:srgbClr val="191919">
                <a:alpha val="1333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5" name="Google Shape;1895;p53"/>
            <p:cNvSpPr/>
            <p:nvPr/>
          </p:nvSpPr>
          <p:spPr>
            <a:xfrm>
              <a:off x="1824834" y="4439446"/>
              <a:ext cx="197667" cy="154242"/>
            </a:xfrm>
            <a:custGeom>
              <a:avLst/>
              <a:gdLst/>
              <a:ahLst/>
              <a:cxnLst/>
              <a:rect l="l" t="t" r="r" b="b"/>
              <a:pathLst>
                <a:path w="2894" h="2215" extrusionOk="0">
                  <a:moveTo>
                    <a:pt x="86" y="0"/>
                  </a:moveTo>
                  <a:cubicBezTo>
                    <a:pt x="70" y="0"/>
                    <a:pt x="53" y="6"/>
                    <a:pt x="39" y="18"/>
                  </a:cubicBezTo>
                  <a:cubicBezTo>
                    <a:pt x="5" y="43"/>
                    <a:pt x="1" y="91"/>
                    <a:pt x="27" y="123"/>
                  </a:cubicBezTo>
                  <a:cubicBezTo>
                    <a:pt x="262" y="416"/>
                    <a:pt x="699" y="837"/>
                    <a:pt x="1024" y="1082"/>
                  </a:cubicBezTo>
                  <a:cubicBezTo>
                    <a:pt x="1168" y="1188"/>
                    <a:pt x="1320" y="1296"/>
                    <a:pt x="1482" y="1407"/>
                  </a:cubicBezTo>
                  <a:cubicBezTo>
                    <a:pt x="1834" y="1647"/>
                    <a:pt x="2245" y="1901"/>
                    <a:pt x="2771" y="2206"/>
                  </a:cubicBezTo>
                  <a:cubicBezTo>
                    <a:pt x="2784" y="2212"/>
                    <a:pt x="2797" y="2215"/>
                    <a:pt x="2809" y="2215"/>
                  </a:cubicBezTo>
                  <a:cubicBezTo>
                    <a:pt x="2835" y="2215"/>
                    <a:pt x="2860" y="2202"/>
                    <a:pt x="2873" y="2178"/>
                  </a:cubicBezTo>
                  <a:cubicBezTo>
                    <a:pt x="2894" y="2142"/>
                    <a:pt x="2882" y="2096"/>
                    <a:pt x="2846" y="2076"/>
                  </a:cubicBezTo>
                  <a:cubicBezTo>
                    <a:pt x="2085" y="1633"/>
                    <a:pt x="1565" y="1301"/>
                    <a:pt x="1113" y="961"/>
                  </a:cubicBezTo>
                  <a:cubicBezTo>
                    <a:pt x="798" y="725"/>
                    <a:pt x="373" y="314"/>
                    <a:pt x="144" y="28"/>
                  </a:cubicBezTo>
                  <a:cubicBezTo>
                    <a:pt x="130" y="10"/>
                    <a:pt x="108" y="0"/>
                    <a:pt x="86" y="0"/>
                  </a:cubicBezTo>
                  <a:close/>
                </a:path>
              </a:pathLst>
            </a:custGeom>
            <a:solidFill>
              <a:srgbClr val="191919">
                <a:alpha val="1333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6" name="Google Shape;1896;p53"/>
            <p:cNvSpPr/>
            <p:nvPr/>
          </p:nvSpPr>
          <p:spPr>
            <a:xfrm>
              <a:off x="2065474" y="4482484"/>
              <a:ext cx="184144" cy="120051"/>
            </a:xfrm>
            <a:custGeom>
              <a:avLst/>
              <a:gdLst/>
              <a:ahLst/>
              <a:cxnLst/>
              <a:rect l="l" t="t" r="r" b="b"/>
              <a:pathLst>
                <a:path w="2696" h="1724" extrusionOk="0">
                  <a:moveTo>
                    <a:pt x="2541" y="0"/>
                  </a:moveTo>
                  <a:cubicBezTo>
                    <a:pt x="2142" y="0"/>
                    <a:pt x="1587" y="115"/>
                    <a:pt x="1261" y="270"/>
                  </a:cubicBezTo>
                  <a:cubicBezTo>
                    <a:pt x="865" y="458"/>
                    <a:pt x="325" y="948"/>
                    <a:pt x="17" y="1617"/>
                  </a:cubicBezTo>
                  <a:cubicBezTo>
                    <a:pt x="0" y="1653"/>
                    <a:pt x="12" y="1691"/>
                    <a:pt x="41" y="1712"/>
                  </a:cubicBezTo>
                  <a:lnTo>
                    <a:pt x="51" y="1716"/>
                  </a:lnTo>
                  <a:cubicBezTo>
                    <a:pt x="62" y="1721"/>
                    <a:pt x="73" y="1723"/>
                    <a:pt x="84" y="1723"/>
                  </a:cubicBezTo>
                  <a:cubicBezTo>
                    <a:pt x="112" y="1723"/>
                    <a:pt x="138" y="1708"/>
                    <a:pt x="152" y="1679"/>
                  </a:cubicBezTo>
                  <a:cubicBezTo>
                    <a:pt x="445" y="1044"/>
                    <a:pt x="952" y="582"/>
                    <a:pt x="1325" y="404"/>
                  </a:cubicBezTo>
                  <a:cubicBezTo>
                    <a:pt x="1632" y="258"/>
                    <a:pt x="2159" y="151"/>
                    <a:pt x="2539" y="151"/>
                  </a:cubicBezTo>
                  <a:cubicBezTo>
                    <a:pt x="2565" y="151"/>
                    <a:pt x="2591" y="151"/>
                    <a:pt x="2615" y="152"/>
                  </a:cubicBezTo>
                  <a:cubicBezTo>
                    <a:pt x="2616" y="152"/>
                    <a:pt x="2617" y="152"/>
                    <a:pt x="2618" y="152"/>
                  </a:cubicBezTo>
                  <a:cubicBezTo>
                    <a:pt x="2659" y="152"/>
                    <a:pt x="2691" y="119"/>
                    <a:pt x="2694" y="81"/>
                  </a:cubicBezTo>
                  <a:cubicBezTo>
                    <a:pt x="2695" y="38"/>
                    <a:pt x="2662" y="3"/>
                    <a:pt x="2622" y="2"/>
                  </a:cubicBezTo>
                  <a:cubicBezTo>
                    <a:pt x="2596" y="1"/>
                    <a:pt x="2569" y="0"/>
                    <a:pt x="2541" y="0"/>
                  </a:cubicBezTo>
                  <a:close/>
                </a:path>
              </a:pathLst>
            </a:custGeom>
            <a:solidFill>
              <a:srgbClr val="191919">
                <a:alpha val="1333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7" name="Google Shape;1897;p53"/>
            <p:cNvSpPr/>
            <p:nvPr/>
          </p:nvSpPr>
          <p:spPr>
            <a:xfrm>
              <a:off x="1994573" y="4237492"/>
              <a:ext cx="56828" cy="244349"/>
            </a:xfrm>
            <a:custGeom>
              <a:avLst/>
              <a:gdLst/>
              <a:ahLst/>
              <a:cxnLst/>
              <a:rect l="l" t="t" r="r" b="b"/>
              <a:pathLst>
                <a:path w="832" h="3509" extrusionOk="0">
                  <a:moveTo>
                    <a:pt x="261" y="1"/>
                  </a:moveTo>
                  <a:cubicBezTo>
                    <a:pt x="226" y="1"/>
                    <a:pt x="194" y="28"/>
                    <a:pt x="187" y="64"/>
                  </a:cubicBezTo>
                  <a:cubicBezTo>
                    <a:pt x="1" y="1216"/>
                    <a:pt x="171" y="2390"/>
                    <a:pt x="680" y="3466"/>
                  </a:cubicBezTo>
                  <a:cubicBezTo>
                    <a:pt x="686" y="3479"/>
                    <a:pt x="693" y="3488"/>
                    <a:pt x="703" y="3495"/>
                  </a:cubicBezTo>
                  <a:cubicBezTo>
                    <a:pt x="716" y="3504"/>
                    <a:pt x="731" y="3508"/>
                    <a:pt x="746" y="3508"/>
                  </a:cubicBezTo>
                  <a:cubicBezTo>
                    <a:pt x="756" y="3508"/>
                    <a:pt x="767" y="3506"/>
                    <a:pt x="778" y="3501"/>
                  </a:cubicBezTo>
                  <a:cubicBezTo>
                    <a:pt x="817" y="3482"/>
                    <a:pt x="832" y="3438"/>
                    <a:pt x="814" y="3400"/>
                  </a:cubicBezTo>
                  <a:cubicBezTo>
                    <a:pt x="319" y="2354"/>
                    <a:pt x="154" y="1209"/>
                    <a:pt x="336" y="88"/>
                  </a:cubicBezTo>
                  <a:cubicBezTo>
                    <a:pt x="343" y="48"/>
                    <a:pt x="314" y="8"/>
                    <a:pt x="273" y="2"/>
                  </a:cubicBezTo>
                  <a:cubicBezTo>
                    <a:pt x="269" y="1"/>
                    <a:pt x="265" y="1"/>
                    <a:pt x="261" y="1"/>
                  </a:cubicBezTo>
                  <a:close/>
                </a:path>
              </a:pathLst>
            </a:custGeom>
            <a:solidFill>
              <a:srgbClr val="191919">
                <a:alpha val="1333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8" name="Google Shape;1898;p53"/>
            <p:cNvSpPr/>
            <p:nvPr/>
          </p:nvSpPr>
          <p:spPr>
            <a:xfrm>
              <a:off x="1835148" y="4424892"/>
              <a:ext cx="187559" cy="169561"/>
            </a:xfrm>
            <a:custGeom>
              <a:avLst/>
              <a:gdLst/>
              <a:ahLst/>
              <a:cxnLst/>
              <a:rect l="l" t="t" r="r" b="b"/>
              <a:pathLst>
                <a:path w="2746" h="2435" extrusionOk="0">
                  <a:moveTo>
                    <a:pt x="78" y="1"/>
                  </a:moveTo>
                  <a:cubicBezTo>
                    <a:pt x="39" y="1"/>
                    <a:pt x="7" y="29"/>
                    <a:pt x="4" y="68"/>
                  </a:cubicBezTo>
                  <a:cubicBezTo>
                    <a:pt x="0" y="110"/>
                    <a:pt x="29" y="147"/>
                    <a:pt x="71" y="150"/>
                  </a:cubicBezTo>
                  <a:cubicBezTo>
                    <a:pt x="293" y="173"/>
                    <a:pt x="614" y="317"/>
                    <a:pt x="831" y="449"/>
                  </a:cubicBezTo>
                  <a:cubicBezTo>
                    <a:pt x="1108" y="616"/>
                    <a:pt x="1342" y="788"/>
                    <a:pt x="1654" y="1128"/>
                  </a:cubicBezTo>
                  <a:cubicBezTo>
                    <a:pt x="1943" y="1441"/>
                    <a:pt x="2244" y="1884"/>
                    <a:pt x="2465" y="2209"/>
                  </a:cubicBezTo>
                  <a:cubicBezTo>
                    <a:pt x="2514" y="2279"/>
                    <a:pt x="2558" y="2345"/>
                    <a:pt x="2599" y="2403"/>
                  </a:cubicBezTo>
                  <a:cubicBezTo>
                    <a:pt x="2606" y="2409"/>
                    <a:pt x="2612" y="2416"/>
                    <a:pt x="2619" y="2422"/>
                  </a:cubicBezTo>
                  <a:cubicBezTo>
                    <a:pt x="2632" y="2430"/>
                    <a:pt x="2647" y="2434"/>
                    <a:pt x="2662" y="2434"/>
                  </a:cubicBezTo>
                  <a:cubicBezTo>
                    <a:pt x="2676" y="2434"/>
                    <a:pt x="2691" y="2430"/>
                    <a:pt x="2704" y="2422"/>
                  </a:cubicBezTo>
                  <a:cubicBezTo>
                    <a:pt x="2739" y="2399"/>
                    <a:pt x="2746" y="2351"/>
                    <a:pt x="2722" y="2318"/>
                  </a:cubicBezTo>
                  <a:cubicBezTo>
                    <a:pt x="2682" y="2262"/>
                    <a:pt x="2638" y="2196"/>
                    <a:pt x="2588" y="2125"/>
                  </a:cubicBezTo>
                  <a:cubicBezTo>
                    <a:pt x="2365" y="1797"/>
                    <a:pt x="2059" y="1346"/>
                    <a:pt x="1764" y="1026"/>
                  </a:cubicBezTo>
                  <a:cubicBezTo>
                    <a:pt x="1440" y="673"/>
                    <a:pt x="1195" y="494"/>
                    <a:pt x="908" y="319"/>
                  </a:cubicBezTo>
                  <a:cubicBezTo>
                    <a:pt x="676" y="179"/>
                    <a:pt x="332" y="26"/>
                    <a:pt x="86" y="1"/>
                  </a:cubicBezTo>
                  <a:cubicBezTo>
                    <a:pt x="83" y="1"/>
                    <a:pt x="80" y="1"/>
                    <a:pt x="78" y="1"/>
                  </a:cubicBezTo>
                  <a:close/>
                </a:path>
              </a:pathLst>
            </a:custGeom>
            <a:solidFill>
              <a:srgbClr val="191919">
                <a:alpha val="1333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99" name="Google Shape;1899;p53"/>
          <p:cNvGrpSpPr/>
          <p:nvPr/>
        </p:nvGrpSpPr>
        <p:grpSpPr>
          <a:xfrm>
            <a:off x="1843540" y="5334842"/>
            <a:ext cx="556996" cy="883814"/>
            <a:chOff x="1296693" y="4078131"/>
            <a:chExt cx="417747" cy="662861"/>
          </a:xfrm>
        </p:grpSpPr>
        <p:sp>
          <p:nvSpPr>
            <p:cNvPr id="1900" name="Google Shape;1900;p53"/>
            <p:cNvSpPr/>
            <p:nvPr/>
          </p:nvSpPr>
          <p:spPr>
            <a:xfrm>
              <a:off x="1482074" y="4131614"/>
              <a:ext cx="149241" cy="234043"/>
            </a:xfrm>
            <a:custGeom>
              <a:avLst/>
              <a:gdLst/>
              <a:ahLst/>
              <a:cxnLst/>
              <a:rect l="l" t="t" r="r" b="b"/>
              <a:pathLst>
                <a:path w="2185" h="3361" extrusionOk="0">
                  <a:moveTo>
                    <a:pt x="1092" y="1"/>
                  </a:moveTo>
                  <a:cubicBezTo>
                    <a:pt x="681" y="1"/>
                    <a:pt x="280" y="260"/>
                    <a:pt x="117" y="637"/>
                  </a:cubicBezTo>
                  <a:cubicBezTo>
                    <a:pt x="2" y="903"/>
                    <a:pt x="0" y="1202"/>
                    <a:pt x="16" y="1492"/>
                  </a:cubicBezTo>
                  <a:cubicBezTo>
                    <a:pt x="53" y="2123"/>
                    <a:pt x="162" y="2753"/>
                    <a:pt x="343" y="3361"/>
                  </a:cubicBezTo>
                  <a:cubicBezTo>
                    <a:pt x="563" y="3345"/>
                    <a:pt x="1054" y="2969"/>
                    <a:pt x="1558" y="2406"/>
                  </a:cubicBezTo>
                  <a:cubicBezTo>
                    <a:pt x="1764" y="2177"/>
                    <a:pt x="1931" y="1909"/>
                    <a:pt x="2041" y="1620"/>
                  </a:cubicBezTo>
                  <a:cubicBezTo>
                    <a:pt x="2150" y="1333"/>
                    <a:pt x="2185" y="1007"/>
                    <a:pt x="2084" y="715"/>
                  </a:cubicBezTo>
                  <a:cubicBezTo>
                    <a:pt x="1947" y="315"/>
                    <a:pt x="1551" y="17"/>
                    <a:pt x="1128" y="1"/>
                  </a:cubicBezTo>
                  <a:cubicBezTo>
                    <a:pt x="1116" y="1"/>
                    <a:pt x="1104" y="1"/>
                    <a:pt x="1092" y="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1" name="Google Shape;1901;p53"/>
            <p:cNvSpPr/>
            <p:nvPr/>
          </p:nvSpPr>
          <p:spPr>
            <a:xfrm>
              <a:off x="1401337" y="4078131"/>
              <a:ext cx="139815" cy="280768"/>
            </a:xfrm>
            <a:custGeom>
              <a:avLst/>
              <a:gdLst/>
              <a:ahLst/>
              <a:cxnLst/>
              <a:rect l="l" t="t" r="r" b="b"/>
              <a:pathLst>
                <a:path w="2047" h="4032" extrusionOk="0">
                  <a:moveTo>
                    <a:pt x="1001" y="1"/>
                  </a:moveTo>
                  <a:cubicBezTo>
                    <a:pt x="941" y="1"/>
                    <a:pt x="882" y="12"/>
                    <a:pt x="827" y="38"/>
                  </a:cubicBezTo>
                  <a:cubicBezTo>
                    <a:pt x="725" y="84"/>
                    <a:pt x="647" y="172"/>
                    <a:pt x="579" y="261"/>
                  </a:cubicBezTo>
                  <a:cubicBezTo>
                    <a:pt x="184" y="781"/>
                    <a:pt x="0" y="1446"/>
                    <a:pt x="29" y="2097"/>
                  </a:cubicBezTo>
                  <a:cubicBezTo>
                    <a:pt x="59" y="2750"/>
                    <a:pt x="419" y="3643"/>
                    <a:pt x="665" y="3922"/>
                  </a:cubicBezTo>
                  <a:cubicBezTo>
                    <a:pt x="732" y="3997"/>
                    <a:pt x="815" y="4031"/>
                    <a:pt x="900" y="4031"/>
                  </a:cubicBezTo>
                  <a:cubicBezTo>
                    <a:pt x="1046" y="4031"/>
                    <a:pt x="1201" y="3930"/>
                    <a:pt x="1300" y="3763"/>
                  </a:cubicBezTo>
                  <a:cubicBezTo>
                    <a:pt x="1813" y="2899"/>
                    <a:pt x="2046" y="1549"/>
                    <a:pt x="1675" y="618"/>
                  </a:cubicBezTo>
                  <a:cubicBezTo>
                    <a:pt x="1603" y="440"/>
                    <a:pt x="1512" y="264"/>
                    <a:pt x="1364" y="140"/>
                  </a:cubicBezTo>
                  <a:cubicBezTo>
                    <a:pt x="1264" y="55"/>
                    <a:pt x="1131" y="1"/>
                    <a:pt x="1001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2" name="Google Shape;1902;p53"/>
            <p:cNvSpPr/>
            <p:nvPr/>
          </p:nvSpPr>
          <p:spPr>
            <a:xfrm>
              <a:off x="1433304" y="4096376"/>
              <a:ext cx="29712" cy="244628"/>
            </a:xfrm>
            <a:custGeom>
              <a:avLst/>
              <a:gdLst/>
              <a:ahLst/>
              <a:cxnLst/>
              <a:rect l="l" t="t" r="r" b="b"/>
              <a:pathLst>
                <a:path w="435" h="3513" extrusionOk="0">
                  <a:moveTo>
                    <a:pt x="323" y="1"/>
                  </a:moveTo>
                  <a:cubicBezTo>
                    <a:pt x="277" y="1"/>
                    <a:pt x="236" y="34"/>
                    <a:pt x="226" y="82"/>
                  </a:cubicBezTo>
                  <a:cubicBezTo>
                    <a:pt x="7" y="1175"/>
                    <a:pt x="0" y="2176"/>
                    <a:pt x="206" y="3428"/>
                  </a:cubicBezTo>
                  <a:cubicBezTo>
                    <a:pt x="213" y="3464"/>
                    <a:pt x="239" y="3495"/>
                    <a:pt x="274" y="3507"/>
                  </a:cubicBezTo>
                  <a:cubicBezTo>
                    <a:pt x="286" y="3510"/>
                    <a:pt x="297" y="3512"/>
                    <a:pt x="308" y="3512"/>
                  </a:cubicBezTo>
                  <a:cubicBezTo>
                    <a:pt x="312" y="3512"/>
                    <a:pt x="317" y="3512"/>
                    <a:pt x="321" y="3511"/>
                  </a:cubicBezTo>
                  <a:cubicBezTo>
                    <a:pt x="376" y="3502"/>
                    <a:pt x="414" y="3450"/>
                    <a:pt x="405" y="3394"/>
                  </a:cubicBezTo>
                  <a:cubicBezTo>
                    <a:pt x="201" y="2151"/>
                    <a:pt x="206" y="1204"/>
                    <a:pt x="423" y="121"/>
                  </a:cubicBezTo>
                  <a:cubicBezTo>
                    <a:pt x="434" y="67"/>
                    <a:pt x="399" y="13"/>
                    <a:pt x="344" y="3"/>
                  </a:cubicBezTo>
                  <a:cubicBezTo>
                    <a:pt x="337" y="2"/>
                    <a:pt x="330" y="1"/>
                    <a:pt x="323" y="1"/>
                  </a:cubicBezTo>
                  <a:close/>
                </a:path>
              </a:pathLst>
            </a:custGeom>
            <a:solidFill>
              <a:srgbClr val="191919">
                <a:alpha val="1333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3" name="Google Shape;1903;p53"/>
            <p:cNvSpPr/>
            <p:nvPr/>
          </p:nvSpPr>
          <p:spPr>
            <a:xfrm>
              <a:off x="1465407" y="4086348"/>
              <a:ext cx="38523" cy="254655"/>
            </a:xfrm>
            <a:custGeom>
              <a:avLst/>
              <a:gdLst/>
              <a:ahLst/>
              <a:cxnLst/>
              <a:rect l="l" t="t" r="r" b="b"/>
              <a:pathLst>
                <a:path w="564" h="3657" extrusionOk="0">
                  <a:moveTo>
                    <a:pt x="117" y="0"/>
                  </a:moveTo>
                  <a:cubicBezTo>
                    <a:pt x="108" y="0"/>
                    <a:pt x="99" y="2"/>
                    <a:pt x="90" y="4"/>
                  </a:cubicBezTo>
                  <a:cubicBezTo>
                    <a:pt x="34" y="22"/>
                    <a:pt x="5" y="77"/>
                    <a:pt x="20" y="131"/>
                  </a:cubicBezTo>
                  <a:cubicBezTo>
                    <a:pt x="358" y="1298"/>
                    <a:pt x="355" y="2219"/>
                    <a:pt x="15" y="3531"/>
                  </a:cubicBezTo>
                  <a:cubicBezTo>
                    <a:pt x="1" y="3582"/>
                    <a:pt x="30" y="3636"/>
                    <a:pt x="78" y="3652"/>
                  </a:cubicBezTo>
                  <a:cubicBezTo>
                    <a:pt x="81" y="3654"/>
                    <a:pt x="84" y="3654"/>
                    <a:pt x="90" y="3654"/>
                  </a:cubicBezTo>
                  <a:cubicBezTo>
                    <a:pt x="98" y="3656"/>
                    <a:pt x="106" y="3657"/>
                    <a:pt x="114" y="3657"/>
                  </a:cubicBezTo>
                  <a:cubicBezTo>
                    <a:pt x="158" y="3657"/>
                    <a:pt x="200" y="3627"/>
                    <a:pt x="212" y="3581"/>
                  </a:cubicBezTo>
                  <a:cubicBezTo>
                    <a:pt x="562" y="2231"/>
                    <a:pt x="563" y="1279"/>
                    <a:pt x="215" y="74"/>
                  </a:cubicBezTo>
                  <a:cubicBezTo>
                    <a:pt x="202" y="28"/>
                    <a:pt x="161" y="0"/>
                    <a:pt x="117" y="0"/>
                  </a:cubicBezTo>
                  <a:close/>
                </a:path>
              </a:pathLst>
            </a:custGeom>
            <a:solidFill>
              <a:srgbClr val="191919">
                <a:alpha val="1333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4" name="Google Shape;1904;p53"/>
            <p:cNvSpPr/>
            <p:nvPr/>
          </p:nvSpPr>
          <p:spPr>
            <a:xfrm>
              <a:off x="1525584" y="4151949"/>
              <a:ext cx="188856" cy="237873"/>
            </a:xfrm>
            <a:custGeom>
              <a:avLst/>
              <a:gdLst/>
              <a:ahLst/>
              <a:cxnLst/>
              <a:rect l="l" t="t" r="r" b="b"/>
              <a:pathLst>
                <a:path w="2765" h="3416" extrusionOk="0">
                  <a:moveTo>
                    <a:pt x="2242" y="0"/>
                  </a:moveTo>
                  <a:cubicBezTo>
                    <a:pt x="2235" y="0"/>
                    <a:pt x="2227" y="0"/>
                    <a:pt x="2220" y="1"/>
                  </a:cubicBezTo>
                  <a:cubicBezTo>
                    <a:pt x="2026" y="7"/>
                    <a:pt x="1847" y="90"/>
                    <a:pt x="1680" y="189"/>
                  </a:cubicBezTo>
                  <a:cubicBezTo>
                    <a:pt x="813" y="693"/>
                    <a:pt x="165" y="1900"/>
                    <a:pt x="35" y="2894"/>
                  </a:cubicBezTo>
                  <a:cubicBezTo>
                    <a:pt x="0" y="3173"/>
                    <a:pt x="138" y="3416"/>
                    <a:pt x="373" y="3416"/>
                  </a:cubicBezTo>
                  <a:cubicBezTo>
                    <a:pt x="394" y="3416"/>
                    <a:pt x="416" y="3414"/>
                    <a:pt x="439" y="3410"/>
                  </a:cubicBezTo>
                  <a:cubicBezTo>
                    <a:pt x="803" y="3344"/>
                    <a:pt x="1638" y="2862"/>
                    <a:pt x="2064" y="2366"/>
                  </a:cubicBezTo>
                  <a:cubicBezTo>
                    <a:pt x="2488" y="1872"/>
                    <a:pt x="2753" y="1232"/>
                    <a:pt x="2762" y="581"/>
                  </a:cubicBezTo>
                  <a:cubicBezTo>
                    <a:pt x="2765" y="467"/>
                    <a:pt x="2758" y="352"/>
                    <a:pt x="2707" y="253"/>
                  </a:cubicBezTo>
                  <a:cubicBezTo>
                    <a:pt x="2622" y="88"/>
                    <a:pt x="2428" y="0"/>
                    <a:pt x="2242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5" name="Google Shape;1905;p53"/>
            <p:cNvSpPr/>
            <p:nvPr/>
          </p:nvSpPr>
          <p:spPr>
            <a:xfrm>
              <a:off x="1552223" y="4181754"/>
              <a:ext cx="153886" cy="196301"/>
            </a:xfrm>
            <a:custGeom>
              <a:avLst/>
              <a:gdLst/>
              <a:ahLst/>
              <a:cxnLst/>
              <a:rect l="l" t="t" r="r" b="b"/>
              <a:pathLst>
                <a:path w="2253" h="2819" extrusionOk="0">
                  <a:moveTo>
                    <a:pt x="2141" y="0"/>
                  </a:moveTo>
                  <a:cubicBezTo>
                    <a:pt x="2103" y="0"/>
                    <a:pt x="2067" y="21"/>
                    <a:pt x="2048" y="55"/>
                  </a:cubicBezTo>
                  <a:cubicBezTo>
                    <a:pt x="1553" y="1042"/>
                    <a:pt x="971" y="1792"/>
                    <a:pt x="44" y="2645"/>
                  </a:cubicBezTo>
                  <a:cubicBezTo>
                    <a:pt x="5" y="2683"/>
                    <a:pt x="1" y="2747"/>
                    <a:pt x="39" y="2786"/>
                  </a:cubicBezTo>
                  <a:cubicBezTo>
                    <a:pt x="52" y="2799"/>
                    <a:pt x="66" y="2808"/>
                    <a:pt x="81" y="2814"/>
                  </a:cubicBezTo>
                  <a:cubicBezTo>
                    <a:pt x="91" y="2817"/>
                    <a:pt x="101" y="2818"/>
                    <a:pt x="111" y="2818"/>
                  </a:cubicBezTo>
                  <a:cubicBezTo>
                    <a:pt x="137" y="2818"/>
                    <a:pt x="162" y="2809"/>
                    <a:pt x="181" y="2791"/>
                  </a:cubicBezTo>
                  <a:cubicBezTo>
                    <a:pt x="1114" y="1932"/>
                    <a:pt x="1728" y="1139"/>
                    <a:pt x="2229" y="146"/>
                  </a:cubicBezTo>
                  <a:cubicBezTo>
                    <a:pt x="2252" y="96"/>
                    <a:pt x="2232" y="36"/>
                    <a:pt x="2184" y="10"/>
                  </a:cubicBezTo>
                  <a:cubicBezTo>
                    <a:pt x="2170" y="3"/>
                    <a:pt x="2155" y="0"/>
                    <a:pt x="2141" y="0"/>
                  </a:cubicBezTo>
                  <a:close/>
                </a:path>
              </a:pathLst>
            </a:custGeom>
            <a:solidFill>
              <a:srgbClr val="191919">
                <a:alpha val="1333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6" name="Google Shape;1906;p53"/>
            <p:cNvSpPr/>
            <p:nvPr/>
          </p:nvSpPr>
          <p:spPr>
            <a:xfrm>
              <a:off x="1537196" y="4162673"/>
              <a:ext cx="160852" cy="203822"/>
            </a:xfrm>
            <a:custGeom>
              <a:avLst/>
              <a:gdLst/>
              <a:ahLst/>
              <a:cxnLst/>
              <a:rect l="l" t="t" r="r" b="b"/>
              <a:pathLst>
                <a:path w="2355" h="2927" extrusionOk="0">
                  <a:moveTo>
                    <a:pt x="2239" y="1"/>
                  </a:moveTo>
                  <a:cubicBezTo>
                    <a:pt x="2219" y="1"/>
                    <a:pt x="2199" y="7"/>
                    <a:pt x="2181" y="20"/>
                  </a:cubicBezTo>
                  <a:cubicBezTo>
                    <a:pt x="1165" y="755"/>
                    <a:pt x="578" y="1502"/>
                    <a:pt x="22" y="2783"/>
                  </a:cubicBezTo>
                  <a:cubicBezTo>
                    <a:pt x="1" y="2834"/>
                    <a:pt x="24" y="2894"/>
                    <a:pt x="75" y="2916"/>
                  </a:cubicBezTo>
                  <a:cubicBezTo>
                    <a:pt x="76" y="2919"/>
                    <a:pt x="81" y="2920"/>
                    <a:pt x="82" y="2920"/>
                  </a:cubicBezTo>
                  <a:cubicBezTo>
                    <a:pt x="94" y="2924"/>
                    <a:pt x="105" y="2926"/>
                    <a:pt x="116" y="2926"/>
                  </a:cubicBezTo>
                  <a:cubicBezTo>
                    <a:pt x="156" y="2926"/>
                    <a:pt x="192" y="2903"/>
                    <a:pt x="206" y="2864"/>
                  </a:cubicBezTo>
                  <a:cubicBezTo>
                    <a:pt x="747" y="1619"/>
                    <a:pt x="1314" y="893"/>
                    <a:pt x="2299" y="182"/>
                  </a:cubicBezTo>
                  <a:cubicBezTo>
                    <a:pt x="2343" y="150"/>
                    <a:pt x="2354" y="87"/>
                    <a:pt x="2321" y="42"/>
                  </a:cubicBezTo>
                  <a:cubicBezTo>
                    <a:pt x="2301" y="16"/>
                    <a:pt x="2271" y="1"/>
                    <a:pt x="2239" y="1"/>
                  </a:cubicBezTo>
                  <a:close/>
                </a:path>
              </a:pathLst>
            </a:custGeom>
            <a:solidFill>
              <a:srgbClr val="191919">
                <a:alpha val="1333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7" name="Google Shape;1907;p53"/>
            <p:cNvSpPr/>
            <p:nvPr/>
          </p:nvSpPr>
          <p:spPr>
            <a:xfrm>
              <a:off x="1420735" y="4255920"/>
              <a:ext cx="201561" cy="154659"/>
            </a:xfrm>
            <a:custGeom>
              <a:avLst/>
              <a:gdLst/>
              <a:ahLst/>
              <a:cxnLst/>
              <a:rect l="l" t="t" r="r" b="b"/>
              <a:pathLst>
                <a:path w="2951" h="2221" extrusionOk="0">
                  <a:moveTo>
                    <a:pt x="1559" y="0"/>
                  </a:moveTo>
                  <a:cubicBezTo>
                    <a:pt x="1426" y="0"/>
                    <a:pt x="1313" y="58"/>
                    <a:pt x="1210" y="160"/>
                  </a:cubicBezTo>
                  <a:cubicBezTo>
                    <a:pt x="978" y="394"/>
                    <a:pt x="1016" y="815"/>
                    <a:pt x="1016" y="815"/>
                  </a:cubicBezTo>
                  <a:cubicBezTo>
                    <a:pt x="1016" y="815"/>
                    <a:pt x="914" y="430"/>
                    <a:pt x="796" y="299"/>
                  </a:cubicBezTo>
                  <a:cubicBezTo>
                    <a:pt x="718" y="211"/>
                    <a:pt x="608" y="156"/>
                    <a:pt x="494" y="156"/>
                  </a:cubicBezTo>
                  <a:cubicBezTo>
                    <a:pt x="438" y="156"/>
                    <a:pt x="381" y="169"/>
                    <a:pt x="327" y="198"/>
                  </a:cubicBezTo>
                  <a:cubicBezTo>
                    <a:pt x="88" y="328"/>
                    <a:pt x="0" y="528"/>
                    <a:pt x="67" y="815"/>
                  </a:cubicBezTo>
                  <a:cubicBezTo>
                    <a:pt x="174" y="1264"/>
                    <a:pt x="525" y="1791"/>
                    <a:pt x="678" y="1925"/>
                  </a:cubicBezTo>
                  <a:cubicBezTo>
                    <a:pt x="898" y="2119"/>
                    <a:pt x="1084" y="2221"/>
                    <a:pt x="1318" y="2221"/>
                  </a:cubicBezTo>
                  <a:cubicBezTo>
                    <a:pt x="1424" y="2221"/>
                    <a:pt x="1539" y="2200"/>
                    <a:pt x="1672" y="2157"/>
                  </a:cubicBezTo>
                  <a:cubicBezTo>
                    <a:pt x="1872" y="2093"/>
                    <a:pt x="2173" y="1938"/>
                    <a:pt x="2488" y="1750"/>
                  </a:cubicBezTo>
                  <a:cubicBezTo>
                    <a:pt x="2844" y="1539"/>
                    <a:pt x="2950" y="1299"/>
                    <a:pt x="2848" y="1092"/>
                  </a:cubicBezTo>
                  <a:cubicBezTo>
                    <a:pt x="2770" y="934"/>
                    <a:pt x="2606" y="855"/>
                    <a:pt x="2435" y="855"/>
                  </a:cubicBezTo>
                  <a:cubicBezTo>
                    <a:pt x="2409" y="855"/>
                    <a:pt x="2383" y="856"/>
                    <a:pt x="2357" y="860"/>
                  </a:cubicBezTo>
                  <a:cubicBezTo>
                    <a:pt x="2106" y="895"/>
                    <a:pt x="1898" y="1118"/>
                    <a:pt x="1898" y="1118"/>
                  </a:cubicBezTo>
                  <a:cubicBezTo>
                    <a:pt x="1898" y="1118"/>
                    <a:pt x="2047" y="926"/>
                    <a:pt x="2108" y="655"/>
                  </a:cubicBezTo>
                  <a:cubicBezTo>
                    <a:pt x="2203" y="246"/>
                    <a:pt x="1924" y="96"/>
                    <a:pt x="1738" y="32"/>
                  </a:cubicBezTo>
                  <a:cubicBezTo>
                    <a:pt x="1674" y="11"/>
                    <a:pt x="1615" y="0"/>
                    <a:pt x="1559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8" name="Google Shape;1908;p53"/>
            <p:cNvSpPr/>
            <p:nvPr/>
          </p:nvSpPr>
          <p:spPr>
            <a:xfrm>
              <a:off x="1296693" y="4422777"/>
              <a:ext cx="165087" cy="250477"/>
            </a:xfrm>
            <a:custGeom>
              <a:avLst/>
              <a:gdLst/>
              <a:ahLst/>
              <a:cxnLst/>
              <a:rect l="l" t="t" r="r" b="b"/>
              <a:pathLst>
                <a:path w="2417" h="3597" extrusionOk="0">
                  <a:moveTo>
                    <a:pt x="1" y="0"/>
                  </a:moveTo>
                  <a:lnTo>
                    <a:pt x="1" y="0"/>
                  </a:lnTo>
                  <a:cubicBezTo>
                    <a:pt x="260" y="1465"/>
                    <a:pt x="1161" y="2803"/>
                    <a:pt x="2417" y="3597"/>
                  </a:cubicBezTo>
                  <a:cubicBezTo>
                    <a:pt x="1873" y="2249"/>
                    <a:pt x="1044" y="1014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9" name="Google Shape;1909;p53"/>
            <p:cNvSpPr/>
            <p:nvPr/>
          </p:nvSpPr>
          <p:spPr>
            <a:xfrm rot="350661">
              <a:off x="1464139" y="4451163"/>
              <a:ext cx="105937" cy="193104"/>
            </a:xfrm>
            <a:custGeom>
              <a:avLst/>
              <a:gdLst/>
              <a:ahLst/>
              <a:cxnLst/>
              <a:rect l="l" t="t" r="r" b="b"/>
              <a:pathLst>
                <a:path w="1551" h="2773" extrusionOk="0">
                  <a:moveTo>
                    <a:pt x="1410" y="1"/>
                  </a:moveTo>
                  <a:lnTo>
                    <a:pt x="1410" y="1"/>
                  </a:lnTo>
                  <a:cubicBezTo>
                    <a:pt x="996" y="827"/>
                    <a:pt x="584" y="1650"/>
                    <a:pt x="171" y="2475"/>
                  </a:cubicBezTo>
                  <a:lnTo>
                    <a:pt x="113" y="2634"/>
                  </a:lnTo>
                  <a:lnTo>
                    <a:pt x="27" y="2364"/>
                  </a:lnTo>
                  <a:cubicBezTo>
                    <a:pt x="18" y="2359"/>
                    <a:pt x="11" y="2353"/>
                    <a:pt x="1" y="2347"/>
                  </a:cubicBezTo>
                  <a:lnTo>
                    <a:pt x="1" y="2347"/>
                  </a:lnTo>
                  <a:cubicBezTo>
                    <a:pt x="40" y="2442"/>
                    <a:pt x="78" y="2539"/>
                    <a:pt x="113" y="2636"/>
                  </a:cubicBezTo>
                  <a:lnTo>
                    <a:pt x="64" y="2773"/>
                  </a:lnTo>
                  <a:cubicBezTo>
                    <a:pt x="492" y="2434"/>
                    <a:pt x="890" y="2048"/>
                    <a:pt x="1158" y="1575"/>
                  </a:cubicBezTo>
                  <a:cubicBezTo>
                    <a:pt x="1426" y="1099"/>
                    <a:pt x="1550" y="528"/>
                    <a:pt x="141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0" name="Google Shape;1910;p53"/>
            <p:cNvSpPr/>
            <p:nvPr/>
          </p:nvSpPr>
          <p:spPr>
            <a:xfrm>
              <a:off x="1545386" y="4171075"/>
              <a:ext cx="21242" cy="37185"/>
            </a:xfrm>
            <a:custGeom>
              <a:avLst/>
              <a:gdLst/>
              <a:ahLst/>
              <a:cxnLst/>
              <a:rect l="l" t="t" r="r" b="b"/>
              <a:pathLst>
                <a:path w="311" h="534" extrusionOk="0">
                  <a:moveTo>
                    <a:pt x="196" y="1"/>
                  </a:moveTo>
                  <a:cubicBezTo>
                    <a:pt x="166" y="1"/>
                    <a:pt x="136" y="15"/>
                    <a:pt x="114" y="47"/>
                  </a:cubicBezTo>
                  <a:cubicBezTo>
                    <a:pt x="66" y="116"/>
                    <a:pt x="41" y="206"/>
                    <a:pt x="22" y="286"/>
                  </a:cubicBezTo>
                  <a:cubicBezTo>
                    <a:pt x="6" y="366"/>
                    <a:pt x="0" y="441"/>
                    <a:pt x="53" y="508"/>
                  </a:cubicBezTo>
                  <a:cubicBezTo>
                    <a:pt x="65" y="525"/>
                    <a:pt x="80" y="534"/>
                    <a:pt x="97" y="534"/>
                  </a:cubicBezTo>
                  <a:cubicBezTo>
                    <a:pt x="106" y="534"/>
                    <a:pt x="116" y="532"/>
                    <a:pt x="126" y="527"/>
                  </a:cubicBezTo>
                  <a:cubicBezTo>
                    <a:pt x="264" y="464"/>
                    <a:pt x="311" y="232"/>
                    <a:pt x="293" y="94"/>
                  </a:cubicBezTo>
                  <a:cubicBezTo>
                    <a:pt x="287" y="36"/>
                    <a:pt x="242" y="1"/>
                    <a:pt x="1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1" name="Google Shape;1911;p53"/>
            <p:cNvSpPr/>
            <p:nvPr/>
          </p:nvSpPr>
          <p:spPr>
            <a:xfrm>
              <a:off x="1570842" y="4158162"/>
              <a:ext cx="19466" cy="28411"/>
            </a:xfrm>
            <a:custGeom>
              <a:avLst/>
              <a:gdLst/>
              <a:ahLst/>
              <a:cxnLst/>
              <a:rect l="l" t="t" r="r" b="b"/>
              <a:pathLst>
                <a:path w="285" h="408" extrusionOk="0">
                  <a:moveTo>
                    <a:pt x="196" y="0"/>
                  </a:moveTo>
                  <a:cubicBezTo>
                    <a:pt x="176" y="0"/>
                    <a:pt x="155" y="7"/>
                    <a:pt x="139" y="20"/>
                  </a:cubicBezTo>
                  <a:cubicBezTo>
                    <a:pt x="94" y="59"/>
                    <a:pt x="59" y="103"/>
                    <a:pt x="35" y="158"/>
                  </a:cubicBezTo>
                  <a:cubicBezTo>
                    <a:pt x="22" y="186"/>
                    <a:pt x="12" y="215"/>
                    <a:pt x="6" y="244"/>
                  </a:cubicBezTo>
                  <a:cubicBezTo>
                    <a:pt x="0" y="272"/>
                    <a:pt x="0" y="300"/>
                    <a:pt x="12" y="325"/>
                  </a:cubicBezTo>
                  <a:cubicBezTo>
                    <a:pt x="15" y="336"/>
                    <a:pt x="21" y="345"/>
                    <a:pt x="28" y="352"/>
                  </a:cubicBezTo>
                  <a:cubicBezTo>
                    <a:pt x="35" y="361"/>
                    <a:pt x="39" y="365"/>
                    <a:pt x="38" y="365"/>
                  </a:cubicBezTo>
                  <a:cubicBezTo>
                    <a:pt x="38" y="365"/>
                    <a:pt x="37" y="364"/>
                    <a:pt x="34" y="361"/>
                  </a:cubicBezTo>
                  <a:lnTo>
                    <a:pt x="34" y="361"/>
                  </a:lnTo>
                  <a:cubicBezTo>
                    <a:pt x="51" y="388"/>
                    <a:pt x="81" y="408"/>
                    <a:pt x="113" y="408"/>
                  </a:cubicBezTo>
                  <a:cubicBezTo>
                    <a:pt x="121" y="408"/>
                    <a:pt x="129" y="406"/>
                    <a:pt x="137" y="403"/>
                  </a:cubicBezTo>
                  <a:cubicBezTo>
                    <a:pt x="172" y="390"/>
                    <a:pt x="200" y="381"/>
                    <a:pt x="223" y="352"/>
                  </a:cubicBezTo>
                  <a:cubicBezTo>
                    <a:pt x="245" y="325"/>
                    <a:pt x="260" y="279"/>
                    <a:pt x="268" y="244"/>
                  </a:cubicBezTo>
                  <a:cubicBezTo>
                    <a:pt x="285" y="177"/>
                    <a:pt x="283" y="118"/>
                    <a:pt x="267" y="52"/>
                  </a:cubicBezTo>
                  <a:cubicBezTo>
                    <a:pt x="259" y="17"/>
                    <a:pt x="228" y="0"/>
                    <a:pt x="1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2" name="Google Shape;1912;p53"/>
            <p:cNvSpPr/>
            <p:nvPr/>
          </p:nvSpPr>
          <p:spPr>
            <a:xfrm rot="487005" flipH="1">
              <a:off x="1446104" y="4368547"/>
              <a:ext cx="43856" cy="371208"/>
            </a:xfrm>
            <a:custGeom>
              <a:avLst/>
              <a:gdLst/>
              <a:ahLst/>
              <a:cxnLst/>
              <a:rect l="l" t="t" r="r" b="b"/>
              <a:pathLst>
                <a:path w="642" h="4710" extrusionOk="0">
                  <a:moveTo>
                    <a:pt x="238" y="1"/>
                  </a:moveTo>
                  <a:cubicBezTo>
                    <a:pt x="230" y="1"/>
                    <a:pt x="222" y="1"/>
                    <a:pt x="214" y="2"/>
                  </a:cubicBezTo>
                  <a:cubicBezTo>
                    <a:pt x="153" y="9"/>
                    <a:pt x="96" y="40"/>
                    <a:pt x="56" y="88"/>
                  </a:cubicBezTo>
                  <a:cubicBezTo>
                    <a:pt x="16" y="138"/>
                    <a:pt x="0" y="199"/>
                    <a:pt x="5" y="261"/>
                  </a:cubicBezTo>
                  <a:cubicBezTo>
                    <a:pt x="156" y="1650"/>
                    <a:pt x="168" y="3058"/>
                    <a:pt x="38" y="4452"/>
                  </a:cubicBezTo>
                  <a:cubicBezTo>
                    <a:pt x="32" y="4536"/>
                    <a:pt x="70" y="4621"/>
                    <a:pt x="142" y="4667"/>
                  </a:cubicBezTo>
                  <a:cubicBezTo>
                    <a:pt x="175" y="4689"/>
                    <a:pt x="213" y="4704"/>
                    <a:pt x="252" y="4708"/>
                  </a:cubicBezTo>
                  <a:cubicBezTo>
                    <a:pt x="260" y="4709"/>
                    <a:pt x="267" y="4709"/>
                    <a:pt x="275" y="4709"/>
                  </a:cubicBezTo>
                  <a:cubicBezTo>
                    <a:pt x="329" y="4709"/>
                    <a:pt x="382" y="4690"/>
                    <a:pt x="424" y="4656"/>
                  </a:cubicBezTo>
                  <a:cubicBezTo>
                    <a:pt x="474" y="4615"/>
                    <a:pt x="503" y="4558"/>
                    <a:pt x="507" y="4497"/>
                  </a:cubicBezTo>
                  <a:cubicBezTo>
                    <a:pt x="641" y="3074"/>
                    <a:pt x="628" y="1633"/>
                    <a:pt x="474" y="212"/>
                  </a:cubicBezTo>
                  <a:cubicBezTo>
                    <a:pt x="467" y="142"/>
                    <a:pt x="430" y="81"/>
                    <a:pt x="372" y="43"/>
                  </a:cubicBezTo>
                  <a:cubicBezTo>
                    <a:pt x="332" y="15"/>
                    <a:pt x="286" y="1"/>
                    <a:pt x="238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13" name="Google Shape;1913;p53"/>
          <p:cNvGrpSpPr/>
          <p:nvPr/>
        </p:nvGrpSpPr>
        <p:grpSpPr>
          <a:xfrm flipH="1">
            <a:off x="7231329" y="5525434"/>
            <a:ext cx="630947" cy="693209"/>
            <a:chOff x="1799697" y="4222450"/>
            <a:chExt cx="473210" cy="519907"/>
          </a:xfrm>
        </p:grpSpPr>
        <p:sp>
          <p:nvSpPr>
            <p:cNvPr id="1914" name="Google Shape;1914;p53"/>
            <p:cNvSpPr/>
            <p:nvPr/>
          </p:nvSpPr>
          <p:spPr>
            <a:xfrm>
              <a:off x="1799697" y="4414446"/>
              <a:ext cx="247323" cy="202499"/>
            </a:xfrm>
            <a:custGeom>
              <a:avLst/>
              <a:gdLst/>
              <a:ahLst/>
              <a:cxnLst/>
              <a:rect l="l" t="t" r="r" b="b"/>
              <a:pathLst>
                <a:path w="3621" h="2908" extrusionOk="0">
                  <a:moveTo>
                    <a:pt x="665" y="0"/>
                  </a:moveTo>
                  <a:cubicBezTo>
                    <a:pt x="444" y="0"/>
                    <a:pt x="292" y="59"/>
                    <a:pt x="177" y="182"/>
                  </a:cubicBezTo>
                  <a:cubicBezTo>
                    <a:pt x="0" y="371"/>
                    <a:pt x="13" y="699"/>
                    <a:pt x="212" y="1062"/>
                  </a:cubicBezTo>
                  <a:cubicBezTo>
                    <a:pt x="410" y="1421"/>
                    <a:pt x="736" y="1762"/>
                    <a:pt x="1157" y="2047"/>
                  </a:cubicBezTo>
                  <a:cubicBezTo>
                    <a:pt x="1328" y="2164"/>
                    <a:pt x="1514" y="2269"/>
                    <a:pt x="1710" y="2364"/>
                  </a:cubicBezTo>
                  <a:cubicBezTo>
                    <a:pt x="2275" y="2637"/>
                    <a:pt x="2973" y="2844"/>
                    <a:pt x="3533" y="2907"/>
                  </a:cubicBezTo>
                  <a:cubicBezTo>
                    <a:pt x="3536" y="2907"/>
                    <a:pt x="3539" y="2908"/>
                    <a:pt x="3541" y="2908"/>
                  </a:cubicBezTo>
                  <a:cubicBezTo>
                    <a:pt x="3566" y="2908"/>
                    <a:pt x="3587" y="2896"/>
                    <a:pt x="3600" y="2878"/>
                  </a:cubicBezTo>
                  <a:cubicBezTo>
                    <a:pt x="3616" y="2856"/>
                    <a:pt x="3620" y="2828"/>
                    <a:pt x="3609" y="2804"/>
                  </a:cubicBezTo>
                  <a:cubicBezTo>
                    <a:pt x="3211" y="1861"/>
                    <a:pt x="2723" y="1182"/>
                    <a:pt x="1976" y="526"/>
                  </a:cubicBezTo>
                  <a:cubicBezTo>
                    <a:pt x="1924" y="481"/>
                    <a:pt x="1863" y="432"/>
                    <a:pt x="1791" y="384"/>
                  </a:cubicBezTo>
                  <a:cubicBezTo>
                    <a:pt x="1544" y="217"/>
                    <a:pt x="1252" y="81"/>
                    <a:pt x="1050" y="43"/>
                  </a:cubicBezTo>
                  <a:cubicBezTo>
                    <a:pt x="901" y="15"/>
                    <a:pt x="775" y="0"/>
                    <a:pt x="665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5" name="Google Shape;1915;p53"/>
            <p:cNvSpPr/>
            <p:nvPr/>
          </p:nvSpPr>
          <p:spPr>
            <a:xfrm>
              <a:off x="2043206" y="4464795"/>
              <a:ext cx="229701" cy="151735"/>
            </a:xfrm>
            <a:custGeom>
              <a:avLst/>
              <a:gdLst/>
              <a:ahLst/>
              <a:cxnLst/>
              <a:rect l="l" t="t" r="r" b="b"/>
              <a:pathLst>
                <a:path w="3363" h="2179" extrusionOk="0">
                  <a:moveTo>
                    <a:pt x="2500" y="1"/>
                  </a:moveTo>
                  <a:cubicBezTo>
                    <a:pt x="2359" y="1"/>
                    <a:pt x="2227" y="17"/>
                    <a:pt x="2129" y="43"/>
                  </a:cubicBezTo>
                  <a:cubicBezTo>
                    <a:pt x="1726" y="151"/>
                    <a:pt x="1297" y="284"/>
                    <a:pt x="902" y="614"/>
                  </a:cubicBezTo>
                  <a:cubicBezTo>
                    <a:pt x="532" y="926"/>
                    <a:pt x="83" y="1579"/>
                    <a:pt x="4" y="2085"/>
                  </a:cubicBezTo>
                  <a:cubicBezTo>
                    <a:pt x="0" y="2107"/>
                    <a:pt x="6" y="2127"/>
                    <a:pt x="20" y="2143"/>
                  </a:cubicBezTo>
                  <a:cubicBezTo>
                    <a:pt x="26" y="2148"/>
                    <a:pt x="32" y="2152"/>
                    <a:pt x="36" y="2156"/>
                  </a:cubicBezTo>
                  <a:cubicBezTo>
                    <a:pt x="48" y="2164"/>
                    <a:pt x="61" y="2170"/>
                    <a:pt x="76" y="2170"/>
                  </a:cubicBezTo>
                  <a:cubicBezTo>
                    <a:pt x="199" y="2175"/>
                    <a:pt x="317" y="2178"/>
                    <a:pt x="432" y="2178"/>
                  </a:cubicBezTo>
                  <a:cubicBezTo>
                    <a:pt x="1088" y="2178"/>
                    <a:pt x="1601" y="2082"/>
                    <a:pt x="1992" y="1887"/>
                  </a:cubicBezTo>
                  <a:cubicBezTo>
                    <a:pt x="2548" y="1608"/>
                    <a:pt x="3187" y="1155"/>
                    <a:pt x="3319" y="718"/>
                  </a:cubicBezTo>
                  <a:cubicBezTo>
                    <a:pt x="3362" y="572"/>
                    <a:pt x="3348" y="435"/>
                    <a:pt x="3276" y="313"/>
                  </a:cubicBezTo>
                  <a:cubicBezTo>
                    <a:pt x="3241" y="252"/>
                    <a:pt x="3190" y="198"/>
                    <a:pt x="3125" y="154"/>
                  </a:cubicBezTo>
                  <a:cubicBezTo>
                    <a:pt x="2959" y="41"/>
                    <a:pt x="2719" y="1"/>
                    <a:pt x="250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6" name="Google Shape;1916;p53"/>
            <p:cNvSpPr/>
            <p:nvPr/>
          </p:nvSpPr>
          <p:spPr>
            <a:xfrm>
              <a:off x="2019504" y="4414376"/>
              <a:ext cx="43850" cy="327981"/>
            </a:xfrm>
            <a:custGeom>
              <a:avLst/>
              <a:gdLst/>
              <a:ahLst/>
              <a:cxnLst/>
              <a:rect l="l" t="t" r="r" b="b"/>
              <a:pathLst>
                <a:path w="642" h="4710" extrusionOk="0">
                  <a:moveTo>
                    <a:pt x="238" y="1"/>
                  </a:moveTo>
                  <a:cubicBezTo>
                    <a:pt x="230" y="1"/>
                    <a:pt x="222" y="1"/>
                    <a:pt x="214" y="2"/>
                  </a:cubicBezTo>
                  <a:cubicBezTo>
                    <a:pt x="153" y="9"/>
                    <a:pt x="96" y="40"/>
                    <a:pt x="56" y="88"/>
                  </a:cubicBezTo>
                  <a:cubicBezTo>
                    <a:pt x="16" y="138"/>
                    <a:pt x="0" y="199"/>
                    <a:pt x="5" y="261"/>
                  </a:cubicBezTo>
                  <a:cubicBezTo>
                    <a:pt x="156" y="1650"/>
                    <a:pt x="168" y="3058"/>
                    <a:pt x="38" y="4452"/>
                  </a:cubicBezTo>
                  <a:cubicBezTo>
                    <a:pt x="32" y="4536"/>
                    <a:pt x="70" y="4621"/>
                    <a:pt x="142" y="4667"/>
                  </a:cubicBezTo>
                  <a:cubicBezTo>
                    <a:pt x="175" y="4689"/>
                    <a:pt x="213" y="4704"/>
                    <a:pt x="252" y="4708"/>
                  </a:cubicBezTo>
                  <a:cubicBezTo>
                    <a:pt x="260" y="4709"/>
                    <a:pt x="267" y="4709"/>
                    <a:pt x="275" y="4709"/>
                  </a:cubicBezTo>
                  <a:cubicBezTo>
                    <a:pt x="329" y="4709"/>
                    <a:pt x="382" y="4690"/>
                    <a:pt x="424" y="4656"/>
                  </a:cubicBezTo>
                  <a:cubicBezTo>
                    <a:pt x="474" y="4615"/>
                    <a:pt x="503" y="4558"/>
                    <a:pt x="507" y="4497"/>
                  </a:cubicBezTo>
                  <a:cubicBezTo>
                    <a:pt x="641" y="3074"/>
                    <a:pt x="628" y="1633"/>
                    <a:pt x="474" y="212"/>
                  </a:cubicBezTo>
                  <a:cubicBezTo>
                    <a:pt x="467" y="142"/>
                    <a:pt x="430" y="81"/>
                    <a:pt x="372" y="43"/>
                  </a:cubicBezTo>
                  <a:cubicBezTo>
                    <a:pt x="332" y="15"/>
                    <a:pt x="286" y="1"/>
                    <a:pt x="238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7" name="Google Shape;1917;p53"/>
            <p:cNvSpPr/>
            <p:nvPr/>
          </p:nvSpPr>
          <p:spPr>
            <a:xfrm>
              <a:off x="1964997" y="4222450"/>
              <a:ext cx="153066" cy="272273"/>
            </a:xfrm>
            <a:custGeom>
              <a:avLst/>
              <a:gdLst/>
              <a:ahLst/>
              <a:cxnLst/>
              <a:rect l="l" t="t" r="r" b="b"/>
              <a:pathLst>
                <a:path w="2241" h="3910" extrusionOk="0">
                  <a:moveTo>
                    <a:pt x="1035" y="1"/>
                  </a:moveTo>
                  <a:cubicBezTo>
                    <a:pt x="974" y="1"/>
                    <a:pt x="913" y="10"/>
                    <a:pt x="854" y="27"/>
                  </a:cubicBezTo>
                  <a:cubicBezTo>
                    <a:pt x="443" y="148"/>
                    <a:pt x="160" y="725"/>
                    <a:pt x="115" y="1095"/>
                  </a:cubicBezTo>
                  <a:cubicBezTo>
                    <a:pt x="1" y="2000"/>
                    <a:pt x="329" y="2939"/>
                    <a:pt x="1085" y="3882"/>
                  </a:cubicBezTo>
                  <a:cubicBezTo>
                    <a:pt x="1093" y="3888"/>
                    <a:pt x="1098" y="3892"/>
                    <a:pt x="1104" y="3896"/>
                  </a:cubicBezTo>
                  <a:cubicBezTo>
                    <a:pt x="1114" y="3904"/>
                    <a:pt x="1129" y="3909"/>
                    <a:pt x="1144" y="3909"/>
                  </a:cubicBezTo>
                  <a:cubicBezTo>
                    <a:pt x="1165" y="3909"/>
                    <a:pt x="1187" y="3901"/>
                    <a:pt x="1202" y="3885"/>
                  </a:cubicBezTo>
                  <a:cubicBezTo>
                    <a:pt x="1648" y="3386"/>
                    <a:pt x="1945" y="2867"/>
                    <a:pt x="2081" y="2335"/>
                  </a:cubicBezTo>
                  <a:cubicBezTo>
                    <a:pt x="2241" y="1710"/>
                    <a:pt x="2165" y="1067"/>
                    <a:pt x="1877" y="573"/>
                  </a:cubicBezTo>
                  <a:cubicBezTo>
                    <a:pt x="1778" y="404"/>
                    <a:pt x="1639" y="256"/>
                    <a:pt x="1488" y="154"/>
                  </a:cubicBezTo>
                  <a:cubicBezTo>
                    <a:pt x="1340" y="52"/>
                    <a:pt x="1185" y="1"/>
                    <a:pt x="1035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8" name="Google Shape;1918;p53"/>
            <p:cNvSpPr/>
            <p:nvPr/>
          </p:nvSpPr>
          <p:spPr>
            <a:xfrm>
              <a:off x="2039723" y="4245988"/>
              <a:ext cx="54369" cy="235854"/>
            </a:xfrm>
            <a:custGeom>
              <a:avLst/>
              <a:gdLst/>
              <a:ahLst/>
              <a:cxnLst/>
              <a:rect l="l" t="t" r="r" b="b"/>
              <a:pathLst>
                <a:path w="796" h="3387" extrusionOk="0">
                  <a:moveTo>
                    <a:pt x="378" y="0"/>
                  </a:moveTo>
                  <a:cubicBezTo>
                    <a:pt x="369" y="0"/>
                    <a:pt x="359" y="2"/>
                    <a:pt x="350" y="5"/>
                  </a:cubicBezTo>
                  <a:cubicBezTo>
                    <a:pt x="312" y="21"/>
                    <a:pt x="294" y="65"/>
                    <a:pt x="309" y="103"/>
                  </a:cubicBezTo>
                  <a:cubicBezTo>
                    <a:pt x="564" y="728"/>
                    <a:pt x="644" y="1292"/>
                    <a:pt x="552" y="1828"/>
                  </a:cubicBezTo>
                  <a:cubicBezTo>
                    <a:pt x="462" y="2362"/>
                    <a:pt x="230" y="2859"/>
                    <a:pt x="15" y="3277"/>
                  </a:cubicBezTo>
                  <a:cubicBezTo>
                    <a:pt x="0" y="3311"/>
                    <a:pt x="12" y="3353"/>
                    <a:pt x="42" y="3373"/>
                  </a:cubicBezTo>
                  <a:cubicBezTo>
                    <a:pt x="44" y="3375"/>
                    <a:pt x="48" y="3376"/>
                    <a:pt x="50" y="3379"/>
                  </a:cubicBezTo>
                  <a:cubicBezTo>
                    <a:pt x="60" y="3384"/>
                    <a:pt x="71" y="3386"/>
                    <a:pt x="82" y="3386"/>
                  </a:cubicBezTo>
                  <a:cubicBezTo>
                    <a:pt x="110" y="3386"/>
                    <a:pt x="137" y="3372"/>
                    <a:pt x="150" y="3346"/>
                  </a:cubicBezTo>
                  <a:cubicBezTo>
                    <a:pt x="370" y="2917"/>
                    <a:pt x="608" y="2407"/>
                    <a:pt x="702" y="1853"/>
                  </a:cubicBezTo>
                  <a:cubicBezTo>
                    <a:pt x="796" y="1291"/>
                    <a:pt x="714" y="699"/>
                    <a:pt x="449" y="46"/>
                  </a:cubicBezTo>
                  <a:cubicBezTo>
                    <a:pt x="437" y="17"/>
                    <a:pt x="408" y="0"/>
                    <a:pt x="378" y="0"/>
                  </a:cubicBezTo>
                  <a:close/>
                </a:path>
              </a:pathLst>
            </a:custGeom>
            <a:solidFill>
              <a:srgbClr val="191919">
                <a:alpha val="1333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9" name="Google Shape;1919;p53"/>
            <p:cNvSpPr/>
            <p:nvPr/>
          </p:nvSpPr>
          <p:spPr>
            <a:xfrm>
              <a:off x="2065884" y="4510827"/>
              <a:ext cx="192408" cy="92545"/>
            </a:xfrm>
            <a:custGeom>
              <a:avLst/>
              <a:gdLst/>
              <a:ahLst/>
              <a:cxnLst/>
              <a:rect l="l" t="t" r="r" b="b"/>
              <a:pathLst>
                <a:path w="2817" h="1329" extrusionOk="0">
                  <a:moveTo>
                    <a:pt x="2732" y="0"/>
                  </a:moveTo>
                  <a:cubicBezTo>
                    <a:pt x="2709" y="0"/>
                    <a:pt x="2687" y="10"/>
                    <a:pt x="2673" y="29"/>
                  </a:cubicBezTo>
                  <a:cubicBezTo>
                    <a:pt x="2440" y="327"/>
                    <a:pt x="1861" y="701"/>
                    <a:pt x="1468" y="866"/>
                  </a:cubicBezTo>
                  <a:cubicBezTo>
                    <a:pt x="1023" y="1049"/>
                    <a:pt x="446" y="1154"/>
                    <a:pt x="73" y="1179"/>
                  </a:cubicBezTo>
                  <a:cubicBezTo>
                    <a:pt x="31" y="1181"/>
                    <a:pt x="0" y="1217"/>
                    <a:pt x="2" y="1256"/>
                  </a:cubicBezTo>
                  <a:cubicBezTo>
                    <a:pt x="3" y="1283"/>
                    <a:pt x="16" y="1303"/>
                    <a:pt x="35" y="1315"/>
                  </a:cubicBezTo>
                  <a:cubicBezTo>
                    <a:pt x="45" y="1324"/>
                    <a:pt x="60" y="1328"/>
                    <a:pt x="75" y="1328"/>
                  </a:cubicBezTo>
                  <a:cubicBezTo>
                    <a:pt x="78" y="1328"/>
                    <a:pt x="80" y="1328"/>
                    <a:pt x="82" y="1328"/>
                  </a:cubicBezTo>
                  <a:cubicBezTo>
                    <a:pt x="440" y="1306"/>
                    <a:pt x="1035" y="1208"/>
                    <a:pt x="1526" y="1004"/>
                  </a:cubicBezTo>
                  <a:cubicBezTo>
                    <a:pt x="1937" y="834"/>
                    <a:pt x="2536" y="448"/>
                    <a:pt x="2791" y="123"/>
                  </a:cubicBezTo>
                  <a:cubicBezTo>
                    <a:pt x="2816" y="89"/>
                    <a:pt x="2812" y="42"/>
                    <a:pt x="2778" y="16"/>
                  </a:cubicBezTo>
                  <a:cubicBezTo>
                    <a:pt x="2765" y="6"/>
                    <a:pt x="2748" y="0"/>
                    <a:pt x="2732" y="0"/>
                  </a:cubicBezTo>
                  <a:close/>
                </a:path>
              </a:pathLst>
            </a:custGeom>
            <a:solidFill>
              <a:srgbClr val="191919">
                <a:alpha val="1333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0" name="Google Shape;1920;p53"/>
            <p:cNvSpPr/>
            <p:nvPr/>
          </p:nvSpPr>
          <p:spPr>
            <a:xfrm>
              <a:off x="1821555" y="4457274"/>
              <a:ext cx="201151" cy="136972"/>
            </a:xfrm>
            <a:custGeom>
              <a:avLst/>
              <a:gdLst/>
              <a:ahLst/>
              <a:cxnLst/>
              <a:rect l="l" t="t" r="r" b="b"/>
              <a:pathLst>
                <a:path w="2945" h="1967" extrusionOk="0">
                  <a:moveTo>
                    <a:pt x="84" y="0"/>
                  </a:moveTo>
                  <a:cubicBezTo>
                    <a:pt x="76" y="0"/>
                    <a:pt x="68" y="1"/>
                    <a:pt x="61" y="4"/>
                  </a:cubicBezTo>
                  <a:cubicBezTo>
                    <a:pt x="23" y="17"/>
                    <a:pt x="1" y="61"/>
                    <a:pt x="14" y="99"/>
                  </a:cubicBezTo>
                  <a:cubicBezTo>
                    <a:pt x="132" y="449"/>
                    <a:pt x="453" y="871"/>
                    <a:pt x="792" y="1129"/>
                  </a:cubicBezTo>
                  <a:cubicBezTo>
                    <a:pt x="832" y="1166"/>
                    <a:pt x="874" y="1198"/>
                    <a:pt x="918" y="1224"/>
                  </a:cubicBezTo>
                  <a:cubicBezTo>
                    <a:pt x="1212" y="1425"/>
                    <a:pt x="1508" y="1543"/>
                    <a:pt x="1843" y="1679"/>
                  </a:cubicBezTo>
                  <a:lnTo>
                    <a:pt x="1894" y="1697"/>
                  </a:lnTo>
                  <a:cubicBezTo>
                    <a:pt x="2136" y="1797"/>
                    <a:pt x="2422" y="1864"/>
                    <a:pt x="2652" y="1919"/>
                  </a:cubicBezTo>
                  <a:cubicBezTo>
                    <a:pt x="2720" y="1935"/>
                    <a:pt x="2784" y="1950"/>
                    <a:pt x="2843" y="1964"/>
                  </a:cubicBezTo>
                  <a:cubicBezTo>
                    <a:pt x="2849" y="1966"/>
                    <a:pt x="2855" y="1966"/>
                    <a:pt x="2861" y="1966"/>
                  </a:cubicBezTo>
                  <a:cubicBezTo>
                    <a:pt x="2895" y="1966"/>
                    <a:pt x="2925" y="1943"/>
                    <a:pt x="2935" y="1909"/>
                  </a:cubicBezTo>
                  <a:cubicBezTo>
                    <a:pt x="2945" y="1869"/>
                    <a:pt x="2920" y="1829"/>
                    <a:pt x="2879" y="1818"/>
                  </a:cubicBezTo>
                  <a:cubicBezTo>
                    <a:pt x="2821" y="1804"/>
                    <a:pt x="2755" y="1786"/>
                    <a:pt x="2687" y="1770"/>
                  </a:cubicBezTo>
                  <a:cubicBezTo>
                    <a:pt x="2462" y="1718"/>
                    <a:pt x="2181" y="1651"/>
                    <a:pt x="1951" y="1558"/>
                  </a:cubicBezTo>
                  <a:lnTo>
                    <a:pt x="1900" y="1537"/>
                  </a:lnTo>
                  <a:cubicBezTo>
                    <a:pt x="1525" y="1389"/>
                    <a:pt x="1205" y="1257"/>
                    <a:pt x="883" y="1011"/>
                  </a:cubicBezTo>
                  <a:cubicBezTo>
                    <a:pt x="569" y="772"/>
                    <a:pt x="265" y="368"/>
                    <a:pt x="155" y="51"/>
                  </a:cubicBezTo>
                  <a:cubicBezTo>
                    <a:pt x="146" y="20"/>
                    <a:pt x="116" y="0"/>
                    <a:pt x="84" y="0"/>
                  </a:cubicBezTo>
                  <a:close/>
                </a:path>
              </a:pathLst>
            </a:custGeom>
            <a:solidFill>
              <a:srgbClr val="191919">
                <a:alpha val="1333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1" name="Google Shape;1921;p53"/>
            <p:cNvSpPr/>
            <p:nvPr/>
          </p:nvSpPr>
          <p:spPr>
            <a:xfrm>
              <a:off x="2033097" y="4234915"/>
              <a:ext cx="23906" cy="244697"/>
            </a:xfrm>
            <a:custGeom>
              <a:avLst/>
              <a:gdLst/>
              <a:ahLst/>
              <a:cxnLst/>
              <a:rect l="l" t="t" r="r" b="b"/>
              <a:pathLst>
                <a:path w="350" h="3514" extrusionOk="0">
                  <a:moveTo>
                    <a:pt x="79" y="0"/>
                  </a:moveTo>
                  <a:cubicBezTo>
                    <a:pt x="76" y="0"/>
                    <a:pt x="74" y="1"/>
                    <a:pt x="71" y="1"/>
                  </a:cubicBezTo>
                  <a:cubicBezTo>
                    <a:pt x="30" y="7"/>
                    <a:pt x="1" y="45"/>
                    <a:pt x="7" y="85"/>
                  </a:cubicBezTo>
                  <a:cubicBezTo>
                    <a:pt x="168" y="1244"/>
                    <a:pt x="200" y="2307"/>
                    <a:pt x="107" y="3432"/>
                  </a:cubicBezTo>
                  <a:cubicBezTo>
                    <a:pt x="103" y="3461"/>
                    <a:pt x="116" y="3487"/>
                    <a:pt x="138" y="3502"/>
                  </a:cubicBezTo>
                  <a:cubicBezTo>
                    <a:pt x="148" y="3509"/>
                    <a:pt x="160" y="3512"/>
                    <a:pt x="174" y="3513"/>
                  </a:cubicBezTo>
                  <a:cubicBezTo>
                    <a:pt x="177" y="3514"/>
                    <a:pt x="180" y="3514"/>
                    <a:pt x="182" y="3514"/>
                  </a:cubicBezTo>
                  <a:cubicBezTo>
                    <a:pt x="221" y="3514"/>
                    <a:pt x="250" y="3484"/>
                    <a:pt x="254" y="3446"/>
                  </a:cubicBezTo>
                  <a:cubicBezTo>
                    <a:pt x="349" y="2309"/>
                    <a:pt x="319" y="1235"/>
                    <a:pt x="154" y="65"/>
                  </a:cubicBezTo>
                  <a:cubicBezTo>
                    <a:pt x="148" y="27"/>
                    <a:pt x="115" y="0"/>
                    <a:pt x="79" y="0"/>
                  </a:cubicBezTo>
                  <a:close/>
                </a:path>
              </a:pathLst>
            </a:custGeom>
            <a:solidFill>
              <a:srgbClr val="191919">
                <a:alpha val="1333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2" name="Google Shape;1922;p53"/>
            <p:cNvSpPr/>
            <p:nvPr/>
          </p:nvSpPr>
          <p:spPr>
            <a:xfrm>
              <a:off x="2065269" y="4494670"/>
              <a:ext cx="194389" cy="107934"/>
            </a:xfrm>
            <a:custGeom>
              <a:avLst/>
              <a:gdLst/>
              <a:ahLst/>
              <a:cxnLst/>
              <a:rect l="l" t="t" r="r" b="b"/>
              <a:pathLst>
                <a:path w="2846" h="1550" extrusionOk="0">
                  <a:moveTo>
                    <a:pt x="2760" y="1"/>
                  </a:moveTo>
                  <a:cubicBezTo>
                    <a:pt x="2749" y="1"/>
                    <a:pt x="2739" y="3"/>
                    <a:pt x="2729" y="8"/>
                  </a:cubicBezTo>
                  <a:lnTo>
                    <a:pt x="2692" y="24"/>
                  </a:lnTo>
                  <a:cubicBezTo>
                    <a:pt x="1760" y="448"/>
                    <a:pt x="879" y="849"/>
                    <a:pt x="44" y="1414"/>
                  </a:cubicBezTo>
                  <a:cubicBezTo>
                    <a:pt x="9" y="1437"/>
                    <a:pt x="1" y="1483"/>
                    <a:pt x="24" y="1518"/>
                  </a:cubicBezTo>
                  <a:cubicBezTo>
                    <a:pt x="31" y="1525"/>
                    <a:pt x="37" y="1531"/>
                    <a:pt x="44" y="1537"/>
                  </a:cubicBezTo>
                  <a:cubicBezTo>
                    <a:pt x="56" y="1545"/>
                    <a:pt x="71" y="1549"/>
                    <a:pt x="86" y="1549"/>
                  </a:cubicBezTo>
                  <a:cubicBezTo>
                    <a:pt x="101" y="1549"/>
                    <a:pt x="115" y="1545"/>
                    <a:pt x="127" y="1537"/>
                  </a:cubicBezTo>
                  <a:cubicBezTo>
                    <a:pt x="955" y="978"/>
                    <a:pt x="1830" y="580"/>
                    <a:pt x="2755" y="159"/>
                  </a:cubicBezTo>
                  <a:lnTo>
                    <a:pt x="2792" y="143"/>
                  </a:lnTo>
                  <a:cubicBezTo>
                    <a:pt x="2829" y="126"/>
                    <a:pt x="2845" y="81"/>
                    <a:pt x="2828" y="44"/>
                  </a:cubicBezTo>
                  <a:cubicBezTo>
                    <a:pt x="2815" y="17"/>
                    <a:pt x="2788" y="1"/>
                    <a:pt x="2760" y="1"/>
                  </a:cubicBezTo>
                  <a:close/>
                </a:path>
              </a:pathLst>
            </a:custGeom>
            <a:solidFill>
              <a:srgbClr val="191919">
                <a:alpha val="1333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3" name="Google Shape;1923;p53"/>
            <p:cNvSpPr/>
            <p:nvPr/>
          </p:nvSpPr>
          <p:spPr>
            <a:xfrm>
              <a:off x="1824834" y="4439446"/>
              <a:ext cx="197667" cy="154242"/>
            </a:xfrm>
            <a:custGeom>
              <a:avLst/>
              <a:gdLst/>
              <a:ahLst/>
              <a:cxnLst/>
              <a:rect l="l" t="t" r="r" b="b"/>
              <a:pathLst>
                <a:path w="2894" h="2215" extrusionOk="0">
                  <a:moveTo>
                    <a:pt x="86" y="0"/>
                  </a:moveTo>
                  <a:cubicBezTo>
                    <a:pt x="70" y="0"/>
                    <a:pt x="53" y="6"/>
                    <a:pt x="39" y="18"/>
                  </a:cubicBezTo>
                  <a:cubicBezTo>
                    <a:pt x="5" y="43"/>
                    <a:pt x="1" y="91"/>
                    <a:pt x="27" y="123"/>
                  </a:cubicBezTo>
                  <a:cubicBezTo>
                    <a:pt x="262" y="416"/>
                    <a:pt x="699" y="837"/>
                    <a:pt x="1024" y="1082"/>
                  </a:cubicBezTo>
                  <a:cubicBezTo>
                    <a:pt x="1168" y="1188"/>
                    <a:pt x="1320" y="1296"/>
                    <a:pt x="1482" y="1407"/>
                  </a:cubicBezTo>
                  <a:cubicBezTo>
                    <a:pt x="1834" y="1647"/>
                    <a:pt x="2245" y="1901"/>
                    <a:pt x="2771" y="2206"/>
                  </a:cubicBezTo>
                  <a:cubicBezTo>
                    <a:pt x="2784" y="2212"/>
                    <a:pt x="2797" y="2215"/>
                    <a:pt x="2809" y="2215"/>
                  </a:cubicBezTo>
                  <a:cubicBezTo>
                    <a:pt x="2835" y="2215"/>
                    <a:pt x="2860" y="2202"/>
                    <a:pt x="2873" y="2178"/>
                  </a:cubicBezTo>
                  <a:cubicBezTo>
                    <a:pt x="2894" y="2142"/>
                    <a:pt x="2882" y="2096"/>
                    <a:pt x="2846" y="2076"/>
                  </a:cubicBezTo>
                  <a:cubicBezTo>
                    <a:pt x="2085" y="1633"/>
                    <a:pt x="1565" y="1301"/>
                    <a:pt x="1113" y="961"/>
                  </a:cubicBezTo>
                  <a:cubicBezTo>
                    <a:pt x="798" y="725"/>
                    <a:pt x="373" y="314"/>
                    <a:pt x="144" y="28"/>
                  </a:cubicBezTo>
                  <a:cubicBezTo>
                    <a:pt x="130" y="10"/>
                    <a:pt x="108" y="0"/>
                    <a:pt x="86" y="0"/>
                  </a:cubicBezTo>
                  <a:close/>
                </a:path>
              </a:pathLst>
            </a:custGeom>
            <a:solidFill>
              <a:srgbClr val="191919">
                <a:alpha val="1333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4" name="Google Shape;1924;p53"/>
            <p:cNvSpPr/>
            <p:nvPr/>
          </p:nvSpPr>
          <p:spPr>
            <a:xfrm>
              <a:off x="2065474" y="4482484"/>
              <a:ext cx="184144" cy="120051"/>
            </a:xfrm>
            <a:custGeom>
              <a:avLst/>
              <a:gdLst/>
              <a:ahLst/>
              <a:cxnLst/>
              <a:rect l="l" t="t" r="r" b="b"/>
              <a:pathLst>
                <a:path w="2696" h="1724" extrusionOk="0">
                  <a:moveTo>
                    <a:pt x="2541" y="0"/>
                  </a:moveTo>
                  <a:cubicBezTo>
                    <a:pt x="2142" y="0"/>
                    <a:pt x="1587" y="115"/>
                    <a:pt x="1261" y="270"/>
                  </a:cubicBezTo>
                  <a:cubicBezTo>
                    <a:pt x="865" y="458"/>
                    <a:pt x="325" y="948"/>
                    <a:pt x="17" y="1617"/>
                  </a:cubicBezTo>
                  <a:cubicBezTo>
                    <a:pt x="0" y="1653"/>
                    <a:pt x="12" y="1691"/>
                    <a:pt x="41" y="1712"/>
                  </a:cubicBezTo>
                  <a:lnTo>
                    <a:pt x="51" y="1716"/>
                  </a:lnTo>
                  <a:cubicBezTo>
                    <a:pt x="62" y="1721"/>
                    <a:pt x="73" y="1723"/>
                    <a:pt x="84" y="1723"/>
                  </a:cubicBezTo>
                  <a:cubicBezTo>
                    <a:pt x="112" y="1723"/>
                    <a:pt x="138" y="1708"/>
                    <a:pt x="152" y="1679"/>
                  </a:cubicBezTo>
                  <a:cubicBezTo>
                    <a:pt x="445" y="1044"/>
                    <a:pt x="952" y="582"/>
                    <a:pt x="1325" y="404"/>
                  </a:cubicBezTo>
                  <a:cubicBezTo>
                    <a:pt x="1632" y="258"/>
                    <a:pt x="2159" y="151"/>
                    <a:pt x="2539" y="151"/>
                  </a:cubicBezTo>
                  <a:cubicBezTo>
                    <a:pt x="2565" y="151"/>
                    <a:pt x="2591" y="151"/>
                    <a:pt x="2615" y="152"/>
                  </a:cubicBezTo>
                  <a:cubicBezTo>
                    <a:pt x="2616" y="152"/>
                    <a:pt x="2617" y="152"/>
                    <a:pt x="2618" y="152"/>
                  </a:cubicBezTo>
                  <a:cubicBezTo>
                    <a:pt x="2659" y="152"/>
                    <a:pt x="2691" y="119"/>
                    <a:pt x="2694" y="81"/>
                  </a:cubicBezTo>
                  <a:cubicBezTo>
                    <a:pt x="2695" y="38"/>
                    <a:pt x="2662" y="3"/>
                    <a:pt x="2622" y="2"/>
                  </a:cubicBezTo>
                  <a:cubicBezTo>
                    <a:pt x="2596" y="1"/>
                    <a:pt x="2569" y="0"/>
                    <a:pt x="2541" y="0"/>
                  </a:cubicBezTo>
                  <a:close/>
                </a:path>
              </a:pathLst>
            </a:custGeom>
            <a:solidFill>
              <a:srgbClr val="191919">
                <a:alpha val="1333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5" name="Google Shape;1925;p53"/>
            <p:cNvSpPr/>
            <p:nvPr/>
          </p:nvSpPr>
          <p:spPr>
            <a:xfrm>
              <a:off x="1994573" y="4237492"/>
              <a:ext cx="56828" cy="244349"/>
            </a:xfrm>
            <a:custGeom>
              <a:avLst/>
              <a:gdLst/>
              <a:ahLst/>
              <a:cxnLst/>
              <a:rect l="l" t="t" r="r" b="b"/>
              <a:pathLst>
                <a:path w="832" h="3509" extrusionOk="0">
                  <a:moveTo>
                    <a:pt x="261" y="1"/>
                  </a:moveTo>
                  <a:cubicBezTo>
                    <a:pt x="226" y="1"/>
                    <a:pt x="194" y="28"/>
                    <a:pt x="187" y="64"/>
                  </a:cubicBezTo>
                  <a:cubicBezTo>
                    <a:pt x="1" y="1216"/>
                    <a:pt x="171" y="2390"/>
                    <a:pt x="680" y="3466"/>
                  </a:cubicBezTo>
                  <a:cubicBezTo>
                    <a:pt x="686" y="3479"/>
                    <a:pt x="693" y="3488"/>
                    <a:pt x="703" y="3495"/>
                  </a:cubicBezTo>
                  <a:cubicBezTo>
                    <a:pt x="716" y="3504"/>
                    <a:pt x="731" y="3508"/>
                    <a:pt x="746" y="3508"/>
                  </a:cubicBezTo>
                  <a:cubicBezTo>
                    <a:pt x="756" y="3508"/>
                    <a:pt x="767" y="3506"/>
                    <a:pt x="778" y="3501"/>
                  </a:cubicBezTo>
                  <a:cubicBezTo>
                    <a:pt x="817" y="3482"/>
                    <a:pt x="832" y="3438"/>
                    <a:pt x="814" y="3400"/>
                  </a:cubicBezTo>
                  <a:cubicBezTo>
                    <a:pt x="319" y="2354"/>
                    <a:pt x="154" y="1209"/>
                    <a:pt x="336" y="88"/>
                  </a:cubicBezTo>
                  <a:cubicBezTo>
                    <a:pt x="343" y="48"/>
                    <a:pt x="314" y="8"/>
                    <a:pt x="273" y="2"/>
                  </a:cubicBezTo>
                  <a:cubicBezTo>
                    <a:pt x="269" y="1"/>
                    <a:pt x="265" y="1"/>
                    <a:pt x="261" y="1"/>
                  </a:cubicBezTo>
                  <a:close/>
                </a:path>
              </a:pathLst>
            </a:custGeom>
            <a:solidFill>
              <a:srgbClr val="191919">
                <a:alpha val="1333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6" name="Google Shape;1926;p53"/>
            <p:cNvSpPr/>
            <p:nvPr/>
          </p:nvSpPr>
          <p:spPr>
            <a:xfrm>
              <a:off x="1835148" y="4424892"/>
              <a:ext cx="187559" cy="169561"/>
            </a:xfrm>
            <a:custGeom>
              <a:avLst/>
              <a:gdLst/>
              <a:ahLst/>
              <a:cxnLst/>
              <a:rect l="l" t="t" r="r" b="b"/>
              <a:pathLst>
                <a:path w="2746" h="2435" extrusionOk="0">
                  <a:moveTo>
                    <a:pt x="78" y="1"/>
                  </a:moveTo>
                  <a:cubicBezTo>
                    <a:pt x="39" y="1"/>
                    <a:pt x="7" y="29"/>
                    <a:pt x="4" y="68"/>
                  </a:cubicBezTo>
                  <a:cubicBezTo>
                    <a:pt x="0" y="110"/>
                    <a:pt x="29" y="147"/>
                    <a:pt x="71" y="150"/>
                  </a:cubicBezTo>
                  <a:cubicBezTo>
                    <a:pt x="293" y="173"/>
                    <a:pt x="614" y="317"/>
                    <a:pt x="831" y="449"/>
                  </a:cubicBezTo>
                  <a:cubicBezTo>
                    <a:pt x="1108" y="616"/>
                    <a:pt x="1342" y="788"/>
                    <a:pt x="1654" y="1128"/>
                  </a:cubicBezTo>
                  <a:cubicBezTo>
                    <a:pt x="1943" y="1441"/>
                    <a:pt x="2244" y="1884"/>
                    <a:pt x="2465" y="2209"/>
                  </a:cubicBezTo>
                  <a:cubicBezTo>
                    <a:pt x="2514" y="2279"/>
                    <a:pt x="2558" y="2345"/>
                    <a:pt x="2599" y="2403"/>
                  </a:cubicBezTo>
                  <a:cubicBezTo>
                    <a:pt x="2606" y="2409"/>
                    <a:pt x="2612" y="2416"/>
                    <a:pt x="2619" y="2422"/>
                  </a:cubicBezTo>
                  <a:cubicBezTo>
                    <a:pt x="2632" y="2430"/>
                    <a:pt x="2647" y="2434"/>
                    <a:pt x="2662" y="2434"/>
                  </a:cubicBezTo>
                  <a:cubicBezTo>
                    <a:pt x="2676" y="2434"/>
                    <a:pt x="2691" y="2430"/>
                    <a:pt x="2704" y="2422"/>
                  </a:cubicBezTo>
                  <a:cubicBezTo>
                    <a:pt x="2739" y="2399"/>
                    <a:pt x="2746" y="2351"/>
                    <a:pt x="2722" y="2318"/>
                  </a:cubicBezTo>
                  <a:cubicBezTo>
                    <a:pt x="2682" y="2262"/>
                    <a:pt x="2638" y="2196"/>
                    <a:pt x="2588" y="2125"/>
                  </a:cubicBezTo>
                  <a:cubicBezTo>
                    <a:pt x="2365" y="1797"/>
                    <a:pt x="2059" y="1346"/>
                    <a:pt x="1764" y="1026"/>
                  </a:cubicBezTo>
                  <a:cubicBezTo>
                    <a:pt x="1440" y="673"/>
                    <a:pt x="1195" y="494"/>
                    <a:pt x="908" y="319"/>
                  </a:cubicBezTo>
                  <a:cubicBezTo>
                    <a:pt x="676" y="179"/>
                    <a:pt x="332" y="26"/>
                    <a:pt x="86" y="1"/>
                  </a:cubicBezTo>
                  <a:cubicBezTo>
                    <a:pt x="83" y="1"/>
                    <a:pt x="80" y="1"/>
                    <a:pt x="78" y="1"/>
                  </a:cubicBezTo>
                  <a:close/>
                </a:path>
              </a:pathLst>
            </a:custGeom>
            <a:solidFill>
              <a:srgbClr val="191919">
                <a:alpha val="1333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27" name="Google Shape;1927;p53"/>
          <p:cNvGrpSpPr/>
          <p:nvPr/>
        </p:nvGrpSpPr>
        <p:grpSpPr>
          <a:xfrm flipH="1">
            <a:off x="8556792" y="5334842"/>
            <a:ext cx="556996" cy="883814"/>
            <a:chOff x="1296693" y="4078131"/>
            <a:chExt cx="417747" cy="662861"/>
          </a:xfrm>
        </p:grpSpPr>
        <p:sp>
          <p:nvSpPr>
            <p:cNvPr id="1928" name="Google Shape;1928;p53"/>
            <p:cNvSpPr/>
            <p:nvPr/>
          </p:nvSpPr>
          <p:spPr>
            <a:xfrm>
              <a:off x="1482074" y="4131614"/>
              <a:ext cx="149241" cy="234043"/>
            </a:xfrm>
            <a:custGeom>
              <a:avLst/>
              <a:gdLst/>
              <a:ahLst/>
              <a:cxnLst/>
              <a:rect l="l" t="t" r="r" b="b"/>
              <a:pathLst>
                <a:path w="2185" h="3361" extrusionOk="0">
                  <a:moveTo>
                    <a:pt x="1092" y="1"/>
                  </a:moveTo>
                  <a:cubicBezTo>
                    <a:pt x="681" y="1"/>
                    <a:pt x="280" y="260"/>
                    <a:pt x="117" y="637"/>
                  </a:cubicBezTo>
                  <a:cubicBezTo>
                    <a:pt x="2" y="903"/>
                    <a:pt x="0" y="1202"/>
                    <a:pt x="16" y="1492"/>
                  </a:cubicBezTo>
                  <a:cubicBezTo>
                    <a:pt x="53" y="2123"/>
                    <a:pt x="162" y="2753"/>
                    <a:pt x="343" y="3361"/>
                  </a:cubicBezTo>
                  <a:cubicBezTo>
                    <a:pt x="563" y="3345"/>
                    <a:pt x="1054" y="2969"/>
                    <a:pt x="1558" y="2406"/>
                  </a:cubicBezTo>
                  <a:cubicBezTo>
                    <a:pt x="1764" y="2177"/>
                    <a:pt x="1931" y="1909"/>
                    <a:pt x="2041" y="1620"/>
                  </a:cubicBezTo>
                  <a:cubicBezTo>
                    <a:pt x="2150" y="1333"/>
                    <a:pt x="2185" y="1007"/>
                    <a:pt x="2084" y="715"/>
                  </a:cubicBezTo>
                  <a:cubicBezTo>
                    <a:pt x="1947" y="315"/>
                    <a:pt x="1551" y="17"/>
                    <a:pt x="1128" y="1"/>
                  </a:cubicBezTo>
                  <a:cubicBezTo>
                    <a:pt x="1116" y="1"/>
                    <a:pt x="1104" y="1"/>
                    <a:pt x="1092" y="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9" name="Google Shape;1929;p53"/>
            <p:cNvSpPr/>
            <p:nvPr/>
          </p:nvSpPr>
          <p:spPr>
            <a:xfrm>
              <a:off x="1401337" y="4078131"/>
              <a:ext cx="139815" cy="280768"/>
            </a:xfrm>
            <a:custGeom>
              <a:avLst/>
              <a:gdLst/>
              <a:ahLst/>
              <a:cxnLst/>
              <a:rect l="l" t="t" r="r" b="b"/>
              <a:pathLst>
                <a:path w="2047" h="4032" extrusionOk="0">
                  <a:moveTo>
                    <a:pt x="1001" y="1"/>
                  </a:moveTo>
                  <a:cubicBezTo>
                    <a:pt x="941" y="1"/>
                    <a:pt x="882" y="12"/>
                    <a:pt x="827" y="38"/>
                  </a:cubicBezTo>
                  <a:cubicBezTo>
                    <a:pt x="725" y="84"/>
                    <a:pt x="647" y="172"/>
                    <a:pt x="579" y="261"/>
                  </a:cubicBezTo>
                  <a:cubicBezTo>
                    <a:pt x="184" y="781"/>
                    <a:pt x="0" y="1446"/>
                    <a:pt x="29" y="2097"/>
                  </a:cubicBezTo>
                  <a:cubicBezTo>
                    <a:pt x="59" y="2750"/>
                    <a:pt x="419" y="3643"/>
                    <a:pt x="665" y="3922"/>
                  </a:cubicBezTo>
                  <a:cubicBezTo>
                    <a:pt x="732" y="3997"/>
                    <a:pt x="815" y="4031"/>
                    <a:pt x="900" y="4031"/>
                  </a:cubicBezTo>
                  <a:cubicBezTo>
                    <a:pt x="1046" y="4031"/>
                    <a:pt x="1201" y="3930"/>
                    <a:pt x="1300" y="3763"/>
                  </a:cubicBezTo>
                  <a:cubicBezTo>
                    <a:pt x="1813" y="2899"/>
                    <a:pt x="2046" y="1549"/>
                    <a:pt x="1675" y="618"/>
                  </a:cubicBezTo>
                  <a:cubicBezTo>
                    <a:pt x="1603" y="440"/>
                    <a:pt x="1512" y="264"/>
                    <a:pt x="1364" y="140"/>
                  </a:cubicBezTo>
                  <a:cubicBezTo>
                    <a:pt x="1264" y="55"/>
                    <a:pt x="1131" y="1"/>
                    <a:pt x="1001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0" name="Google Shape;1930;p53"/>
            <p:cNvSpPr/>
            <p:nvPr/>
          </p:nvSpPr>
          <p:spPr>
            <a:xfrm>
              <a:off x="1433304" y="4096376"/>
              <a:ext cx="29712" cy="244628"/>
            </a:xfrm>
            <a:custGeom>
              <a:avLst/>
              <a:gdLst/>
              <a:ahLst/>
              <a:cxnLst/>
              <a:rect l="l" t="t" r="r" b="b"/>
              <a:pathLst>
                <a:path w="435" h="3513" extrusionOk="0">
                  <a:moveTo>
                    <a:pt x="323" y="1"/>
                  </a:moveTo>
                  <a:cubicBezTo>
                    <a:pt x="277" y="1"/>
                    <a:pt x="236" y="34"/>
                    <a:pt x="226" y="82"/>
                  </a:cubicBezTo>
                  <a:cubicBezTo>
                    <a:pt x="7" y="1175"/>
                    <a:pt x="0" y="2176"/>
                    <a:pt x="206" y="3428"/>
                  </a:cubicBezTo>
                  <a:cubicBezTo>
                    <a:pt x="213" y="3464"/>
                    <a:pt x="239" y="3495"/>
                    <a:pt x="274" y="3507"/>
                  </a:cubicBezTo>
                  <a:cubicBezTo>
                    <a:pt x="286" y="3510"/>
                    <a:pt x="297" y="3512"/>
                    <a:pt x="308" y="3512"/>
                  </a:cubicBezTo>
                  <a:cubicBezTo>
                    <a:pt x="312" y="3512"/>
                    <a:pt x="317" y="3512"/>
                    <a:pt x="321" y="3511"/>
                  </a:cubicBezTo>
                  <a:cubicBezTo>
                    <a:pt x="376" y="3502"/>
                    <a:pt x="414" y="3450"/>
                    <a:pt x="405" y="3394"/>
                  </a:cubicBezTo>
                  <a:cubicBezTo>
                    <a:pt x="201" y="2151"/>
                    <a:pt x="206" y="1204"/>
                    <a:pt x="423" y="121"/>
                  </a:cubicBezTo>
                  <a:cubicBezTo>
                    <a:pt x="434" y="67"/>
                    <a:pt x="399" y="13"/>
                    <a:pt x="344" y="3"/>
                  </a:cubicBezTo>
                  <a:cubicBezTo>
                    <a:pt x="337" y="2"/>
                    <a:pt x="330" y="1"/>
                    <a:pt x="323" y="1"/>
                  </a:cubicBezTo>
                  <a:close/>
                </a:path>
              </a:pathLst>
            </a:custGeom>
            <a:solidFill>
              <a:srgbClr val="191919">
                <a:alpha val="1333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1" name="Google Shape;1931;p53"/>
            <p:cNvSpPr/>
            <p:nvPr/>
          </p:nvSpPr>
          <p:spPr>
            <a:xfrm>
              <a:off x="1465407" y="4086348"/>
              <a:ext cx="38523" cy="254655"/>
            </a:xfrm>
            <a:custGeom>
              <a:avLst/>
              <a:gdLst/>
              <a:ahLst/>
              <a:cxnLst/>
              <a:rect l="l" t="t" r="r" b="b"/>
              <a:pathLst>
                <a:path w="564" h="3657" extrusionOk="0">
                  <a:moveTo>
                    <a:pt x="117" y="0"/>
                  </a:moveTo>
                  <a:cubicBezTo>
                    <a:pt x="108" y="0"/>
                    <a:pt x="99" y="2"/>
                    <a:pt x="90" y="4"/>
                  </a:cubicBezTo>
                  <a:cubicBezTo>
                    <a:pt x="34" y="22"/>
                    <a:pt x="5" y="77"/>
                    <a:pt x="20" y="131"/>
                  </a:cubicBezTo>
                  <a:cubicBezTo>
                    <a:pt x="358" y="1298"/>
                    <a:pt x="355" y="2219"/>
                    <a:pt x="15" y="3531"/>
                  </a:cubicBezTo>
                  <a:cubicBezTo>
                    <a:pt x="1" y="3582"/>
                    <a:pt x="30" y="3636"/>
                    <a:pt x="78" y="3652"/>
                  </a:cubicBezTo>
                  <a:cubicBezTo>
                    <a:pt x="81" y="3654"/>
                    <a:pt x="84" y="3654"/>
                    <a:pt x="90" y="3654"/>
                  </a:cubicBezTo>
                  <a:cubicBezTo>
                    <a:pt x="98" y="3656"/>
                    <a:pt x="106" y="3657"/>
                    <a:pt x="114" y="3657"/>
                  </a:cubicBezTo>
                  <a:cubicBezTo>
                    <a:pt x="158" y="3657"/>
                    <a:pt x="200" y="3627"/>
                    <a:pt x="212" y="3581"/>
                  </a:cubicBezTo>
                  <a:cubicBezTo>
                    <a:pt x="562" y="2231"/>
                    <a:pt x="563" y="1279"/>
                    <a:pt x="215" y="74"/>
                  </a:cubicBezTo>
                  <a:cubicBezTo>
                    <a:pt x="202" y="28"/>
                    <a:pt x="161" y="0"/>
                    <a:pt x="117" y="0"/>
                  </a:cubicBezTo>
                  <a:close/>
                </a:path>
              </a:pathLst>
            </a:custGeom>
            <a:solidFill>
              <a:srgbClr val="191919">
                <a:alpha val="1333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2" name="Google Shape;1932;p53"/>
            <p:cNvSpPr/>
            <p:nvPr/>
          </p:nvSpPr>
          <p:spPr>
            <a:xfrm>
              <a:off x="1525584" y="4151949"/>
              <a:ext cx="188856" cy="237873"/>
            </a:xfrm>
            <a:custGeom>
              <a:avLst/>
              <a:gdLst/>
              <a:ahLst/>
              <a:cxnLst/>
              <a:rect l="l" t="t" r="r" b="b"/>
              <a:pathLst>
                <a:path w="2765" h="3416" extrusionOk="0">
                  <a:moveTo>
                    <a:pt x="2242" y="0"/>
                  </a:moveTo>
                  <a:cubicBezTo>
                    <a:pt x="2235" y="0"/>
                    <a:pt x="2227" y="0"/>
                    <a:pt x="2220" y="1"/>
                  </a:cubicBezTo>
                  <a:cubicBezTo>
                    <a:pt x="2026" y="7"/>
                    <a:pt x="1847" y="90"/>
                    <a:pt x="1680" y="189"/>
                  </a:cubicBezTo>
                  <a:cubicBezTo>
                    <a:pt x="813" y="693"/>
                    <a:pt x="165" y="1900"/>
                    <a:pt x="35" y="2894"/>
                  </a:cubicBezTo>
                  <a:cubicBezTo>
                    <a:pt x="0" y="3173"/>
                    <a:pt x="138" y="3416"/>
                    <a:pt x="373" y="3416"/>
                  </a:cubicBezTo>
                  <a:cubicBezTo>
                    <a:pt x="394" y="3416"/>
                    <a:pt x="416" y="3414"/>
                    <a:pt x="439" y="3410"/>
                  </a:cubicBezTo>
                  <a:cubicBezTo>
                    <a:pt x="803" y="3344"/>
                    <a:pt x="1638" y="2862"/>
                    <a:pt x="2064" y="2366"/>
                  </a:cubicBezTo>
                  <a:cubicBezTo>
                    <a:pt x="2488" y="1872"/>
                    <a:pt x="2753" y="1232"/>
                    <a:pt x="2762" y="581"/>
                  </a:cubicBezTo>
                  <a:cubicBezTo>
                    <a:pt x="2765" y="467"/>
                    <a:pt x="2758" y="352"/>
                    <a:pt x="2707" y="253"/>
                  </a:cubicBezTo>
                  <a:cubicBezTo>
                    <a:pt x="2622" y="88"/>
                    <a:pt x="2428" y="0"/>
                    <a:pt x="2242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3" name="Google Shape;1933;p53"/>
            <p:cNvSpPr/>
            <p:nvPr/>
          </p:nvSpPr>
          <p:spPr>
            <a:xfrm>
              <a:off x="1552223" y="4181754"/>
              <a:ext cx="153886" cy="196301"/>
            </a:xfrm>
            <a:custGeom>
              <a:avLst/>
              <a:gdLst/>
              <a:ahLst/>
              <a:cxnLst/>
              <a:rect l="l" t="t" r="r" b="b"/>
              <a:pathLst>
                <a:path w="2253" h="2819" extrusionOk="0">
                  <a:moveTo>
                    <a:pt x="2141" y="0"/>
                  </a:moveTo>
                  <a:cubicBezTo>
                    <a:pt x="2103" y="0"/>
                    <a:pt x="2067" y="21"/>
                    <a:pt x="2048" y="55"/>
                  </a:cubicBezTo>
                  <a:cubicBezTo>
                    <a:pt x="1553" y="1042"/>
                    <a:pt x="971" y="1792"/>
                    <a:pt x="44" y="2645"/>
                  </a:cubicBezTo>
                  <a:cubicBezTo>
                    <a:pt x="5" y="2683"/>
                    <a:pt x="1" y="2747"/>
                    <a:pt x="39" y="2786"/>
                  </a:cubicBezTo>
                  <a:cubicBezTo>
                    <a:pt x="52" y="2799"/>
                    <a:pt x="66" y="2808"/>
                    <a:pt x="81" y="2814"/>
                  </a:cubicBezTo>
                  <a:cubicBezTo>
                    <a:pt x="91" y="2817"/>
                    <a:pt x="101" y="2818"/>
                    <a:pt x="111" y="2818"/>
                  </a:cubicBezTo>
                  <a:cubicBezTo>
                    <a:pt x="137" y="2818"/>
                    <a:pt x="162" y="2809"/>
                    <a:pt x="181" y="2791"/>
                  </a:cubicBezTo>
                  <a:cubicBezTo>
                    <a:pt x="1114" y="1932"/>
                    <a:pt x="1728" y="1139"/>
                    <a:pt x="2229" y="146"/>
                  </a:cubicBezTo>
                  <a:cubicBezTo>
                    <a:pt x="2252" y="96"/>
                    <a:pt x="2232" y="36"/>
                    <a:pt x="2184" y="10"/>
                  </a:cubicBezTo>
                  <a:cubicBezTo>
                    <a:pt x="2170" y="3"/>
                    <a:pt x="2155" y="0"/>
                    <a:pt x="2141" y="0"/>
                  </a:cubicBezTo>
                  <a:close/>
                </a:path>
              </a:pathLst>
            </a:custGeom>
            <a:solidFill>
              <a:srgbClr val="191919">
                <a:alpha val="1333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4" name="Google Shape;1934;p53"/>
            <p:cNvSpPr/>
            <p:nvPr/>
          </p:nvSpPr>
          <p:spPr>
            <a:xfrm>
              <a:off x="1537196" y="4162673"/>
              <a:ext cx="160852" cy="203822"/>
            </a:xfrm>
            <a:custGeom>
              <a:avLst/>
              <a:gdLst/>
              <a:ahLst/>
              <a:cxnLst/>
              <a:rect l="l" t="t" r="r" b="b"/>
              <a:pathLst>
                <a:path w="2355" h="2927" extrusionOk="0">
                  <a:moveTo>
                    <a:pt x="2239" y="1"/>
                  </a:moveTo>
                  <a:cubicBezTo>
                    <a:pt x="2219" y="1"/>
                    <a:pt x="2199" y="7"/>
                    <a:pt x="2181" y="20"/>
                  </a:cubicBezTo>
                  <a:cubicBezTo>
                    <a:pt x="1165" y="755"/>
                    <a:pt x="578" y="1502"/>
                    <a:pt x="22" y="2783"/>
                  </a:cubicBezTo>
                  <a:cubicBezTo>
                    <a:pt x="1" y="2834"/>
                    <a:pt x="24" y="2894"/>
                    <a:pt x="75" y="2916"/>
                  </a:cubicBezTo>
                  <a:cubicBezTo>
                    <a:pt x="76" y="2919"/>
                    <a:pt x="81" y="2920"/>
                    <a:pt x="82" y="2920"/>
                  </a:cubicBezTo>
                  <a:cubicBezTo>
                    <a:pt x="94" y="2924"/>
                    <a:pt x="105" y="2926"/>
                    <a:pt x="116" y="2926"/>
                  </a:cubicBezTo>
                  <a:cubicBezTo>
                    <a:pt x="156" y="2926"/>
                    <a:pt x="192" y="2903"/>
                    <a:pt x="206" y="2864"/>
                  </a:cubicBezTo>
                  <a:cubicBezTo>
                    <a:pt x="747" y="1619"/>
                    <a:pt x="1314" y="893"/>
                    <a:pt x="2299" y="182"/>
                  </a:cubicBezTo>
                  <a:cubicBezTo>
                    <a:pt x="2343" y="150"/>
                    <a:pt x="2354" y="87"/>
                    <a:pt x="2321" y="42"/>
                  </a:cubicBezTo>
                  <a:cubicBezTo>
                    <a:pt x="2301" y="16"/>
                    <a:pt x="2271" y="1"/>
                    <a:pt x="2239" y="1"/>
                  </a:cubicBezTo>
                  <a:close/>
                </a:path>
              </a:pathLst>
            </a:custGeom>
            <a:solidFill>
              <a:srgbClr val="191919">
                <a:alpha val="1333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5" name="Google Shape;1935;p53"/>
            <p:cNvSpPr/>
            <p:nvPr/>
          </p:nvSpPr>
          <p:spPr>
            <a:xfrm>
              <a:off x="1420735" y="4255920"/>
              <a:ext cx="201561" cy="154659"/>
            </a:xfrm>
            <a:custGeom>
              <a:avLst/>
              <a:gdLst/>
              <a:ahLst/>
              <a:cxnLst/>
              <a:rect l="l" t="t" r="r" b="b"/>
              <a:pathLst>
                <a:path w="2951" h="2221" extrusionOk="0">
                  <a:moveTo>
                    <a:pt x="1559" y="0"/>
                  </a:moveTo>
                  <a:cubicBezTo>
                    <a:pt x="1426" y="0"/>
                    <a:pt x="1313" y="58"/>
                    <a:pt x="1210" y="160"/>
                  </a:cubicBezTo>
                  <a:cubicBezTo>
                    <a:pt x="978" y="394"/>
                    <a:pt x="1016" y="815"/>
                    <a:pt x="1016" y="815"/>
                  </a:cubicBezTo>
                  <a:cubicBezTo>
                    <a:pt x="1016" y="815"/>
                    <a:pt x="914" y="430"/>
                    <a:pt x="796" y="299"/>
                  </a:cubicBezTo>
                  <a:cubicBezTo>
                    <a:pt x="718" y="211"/>
                    <a:pt x="608" y="156"/>
                    <a:pt x="494" y="156"/>
                  </a:cubicBezTo>
                  <a:cubicBezTo>
                    <a:pt x="438" y="156"/>
                    <a:pt x="381" y="169"/>
                    <a:pt x="327" y="198"/>
                  </a:cubicBezTo>
                  <a:cubicBezTo>
                    <a:pt x="88" y="328"/>
                    <a:pt x="0" y="528"/>
                    <a:pt x="67" y="815"/>
                  </a:cubicBezTo>
                  <a:cubicBezTo>
                    <a:pt x="174" y="1264"/>
                    <a:pt x="525" y="1791"/>
                    <a:pt x="678" y="1925"/>
                  </a:cubicBezTo>
                  <a:cubicBezTo>
                    <a:pt x="898" y="2119"/>
                    <a:pt x="1084" y="2221"/>
                    <a:pt x="1318" y="2221"/>
                  </a:cubicBezTo>
                  <a:cubicBezTo>
                    <a:pt x="1424" y="2221"/>
                    <a:pt x="1539" y="2200"/>
                    <a:pt x="1672" y="2157"/>
                  </a:cubicBezTo>
                  <a:cubicBezTo>
                    <a:pt x="1872" y="2093"/>
                    <a:pt x="2173" y="1938"/>
                    <a:pt x="2488" y="1750"/>
                  </a:cubicBezTo>
                  <a:cubicBezTo>
                    <a:pt x="2844" y="1539"/>
                    <a:pt x="2950" y="1299"/>
                    <a:pt x="2848" y="1092"/>
                  </a:cubicBezTo>
                  <a:cubicBezTo>
                    <a:pt x="2770" y="934"/>
                    <a:pt x="2606" y="855"/>
                    <a:pt x="2435" y="855"/>
                  </a:cubicBezTo>
                  <a:cubicBezTo>
                    <a:pt x="2409" y="855"/>
                    <a:pt x="2383" y="856"/>
                    <a:pt x="2357" y="860"/>
                  </a:cubicBezTo>
                  <a:cubicBezTo>
                    <a:pt x="2106" y="895"/>
                    <a:pt x="1898" y="1118"/>
                    <a:pt x="1898" y="1118"/>
                  </a:cubicBezTo>
                  <a:cubicBezTo>
                    <a:pt x="1898" y="1118"/>
                    <a:pt x="2047" y="926"/>
                    <a:pt x="2108" y="655"/>
                  </a:cubicBezTo>
                  <a:cubicBezTo>
                    <a:pt x="2203" y="246"/>
                    <a:pt x="1924" y="96"/>
                    <a:pt x="1738" y="32"/>
                  </a:cubicBezTo>
                  <a:cubicBezTo>
                    <a:pt x="1674" y="11"/>
                    <a:pt x="1615" y="0"/>
                    <a:pt x="1559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6" name="Google Shape;1936;p53"/>
            <p:cNvSpPr/>
            <p:nvPr/>
          </p:nvSpPr>
          <p:spPr>
            <a:xfrm>
              <a:off x="1296693" y="4422777"/>
              <a:ext cx="165087" cy="250477"/>
            </a:xfrm>
            <a:custGeom>
              <a:avLst/>
              <a:gdLst/>
              <a:ahLst/>
              <a:cxnLst/>
              <a:rect l="l" t="t" r="r" b="b"/>
              <a:pathLst>
                <a:path w="2417" h="3597" extrusionOk="0">
                  <a:moveTo>
                    <a:pt x="1" y="0"/>
                  </a:moveTo>
                  <a:lnTo>
                    <a:pt x="1" y="0"/>
                  </a:lnTo>
                  <a:cubicBezTo>
                    <a:pt x="260" y="1465"/>
                    <a:pt x="1161" y="2803"/>
                    <a:pt x="2417" y="3597"/>
                  </a:cubicBezTo>
                  <a:cubicBezTo>
                    <a:pt x="1873" y="2249"/>
                    <a:pt x="1044" y="1014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7" name="Google Shape;1937;p53"/>
            <p:cNvSpPr/>
            <p:nvPr/>
          </p:nvSpPr>
          <p:spPr>
            <a:xfrm rot="350661">
              <a:off x="1464139" y="4451163"/>
              <a:ext cx="105937" cy="193104"/>
            </a:xfrm>
            <a:custGeom>
              <a:avLst/>
              <a:gdLst/>
              <a:ahLst/>
              <a:cxnLst/>
              <a:rect l="l" t="t" r="r" b="b"/>
              <a:pathLst>
                <a:path w="1551" h="2773" extrusionOk="0">
                  <a:moveTo>
                    <a:pt x="1410" y="1"/>
                  </a:moveTo>
                  <a:lnTo>
                    <a:pt x="1410" y="1"/>
                  </a:lnTo>
                  <a:cubicBezTo>
                    <a:pt x="996" y="827"/>
                    <a:pt x="584" y="1650"/>
                    <a:pt x="171" y="2475"/>
                  </a:cubicBezTo>
                  <a:lnTo>
                    <a:pt x="113" y="2634"/>
                  </a:lnTo>
                  <a:lnTo>
                    <a:pt x="27" y="2364"/>
                  </a:lnTo>
                  <a:cubicBezTo>
                    <a:pt x="18" y="2359"/>
                    <a:pt x="11" y="2353"/>
                    <a:pt x="1" y="2347"/>
                  </a:cubicBezTo>
                  <a:lnTo>
                    <a:pt x="1" y="2347"/>
                  </a:lnTo>
                  <a:cubicBezTo>
                    <a:pt x="40" y="2442"/>
                    <a:pt x="78" y="2539"/>
                    <a:pt x="113" y="2636"/>
                  </a:cubicBezTo>
                  <a:lnTo>
                    <a:pt x="64" y="2773"/>
                  </a:lnTo>
                  <a:cubicBezTo>
                    <a:pt x="492" y="2434"/>
                    <a:pt x="890" y="2048"/>
                    <a:pt x="1158" y="1575"/>
                  </a:cubicBezTo>
                  <a:cubicBezTo>
                    <a:pt x="1426" y="1099"/>
                    <a:pt x="1550" y="528"/>
                    <a:pt x="141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8" name="Google Shape;1938;p53"/>
            <p:cNvSpPr/>
            <p:nvPr/>
          </p:nvSpPr>
          <p:spPr>
            <a:xfrm>
              <a:off x="1545386" y="4171075"/>
              <a:ext cx="21242" cy="37185"/>
            </a:xfrm>
            <a:custGeom>
              <a:avLst/>
              <a:gdLst/>
              <a:ahLst/>
              <a:cxnLst/>
              <a:rect l="l" t="t" r="r" b="b"/>
              <a:pathLst>
                <a:path w="311" h="534" extrusionOk="0">
                  <a:moveTo>
                    <a:pt x="196" y="1"/>
                  </a:moveTo>
                  <a:cubicBezTo>
                    <a:pt x="166" y="1"/>
                    <a:pt x="136" y="15"/>
                    <a:pt x="114" y="47"/>
                  </a:cubicBezTo>
                  <a:cubicBezTo>
                    <a:pt x="66" y="116"/>
                    <a:pt x="41" y="206"/>
                    <a:pt x="22" y="286"/>
                  </a:cubicBezTo>
                  <a:cubicBezTo>
                    <a:pt x="6" y="366"/>
                    <a:pt x="0" y="441"/>
                    <a:pt x="53" y="508"/>
                  </a:cubicBezTo>
                  <a:cubicBezTo>
                    <a:pt x="65" y="525"/>
                    <a:pt x="80" y="534"/>
                    <a:pt x="97" y="534"/>
                  </a:cubicBezTo>
                  <a:cubicBezTo>
                    <a:pt x="106" y="534"/>
                    <a:pt x="116" y="532"/>
                    <a:pt x="126" y="527"/>
                  </a:cubicBezTo>
                  <a:cubicBezTo>
                    <a:pt x="264" y="464"/>
                    <a:pt x="311" y="232"/>
                    <a:pt x="293" y="94"/>
                  </a:cubicBezTo>
                  <a:cubicBezTo>
                    <a:pt x="287" y="36"/>
                    <a:pt x="242" y="1"/>
                    <a:pt x="1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9" name="Google Shape;1939;p53"/>
            <p:cNvSpPr/>
            <p:nvPr/>
          </p:nvSpPr>
          <p:spPr>
            <a:xfrm>
              <a:off x="1570842" y="4158162"/>
              <a:ext cx="19466" cy="28411"/>
            </a:xfrm>
            <a:custGeom>
              <a:avLst/>
              <a:gdLst/>
              <a:ahLst/>
              <a:cxnLst/>
              <a:rect l="l" t="t" r="r" b="b"/>
              <a:pathLst>
                <a:path w="285" h="408" extrusionOk="0">
                  <a:moveTo>
                    <a:pt x="196" y="0"/>
                  </a:moveTo>
                  <a:cubicBezTo>
                    <a:pt x="176" y="0"/>
                    <a:pt x="155" y="7"/>
                    <a:pt x="139" y="20"/>
                  </a:cubicBezTo>
                  <a:cubicBezTo>
                    <a:pt x="94" y="59"/>
                    <a:pt x="59" y="103"/>
                    <a:pt x="35" y="158"/>
                  </a:cubicBezTo>
                  <a:cubicBezTo>
                    <a:pt x="22" y="186"/>
                    <a:pt x="12" y="215"/>
                    <a:pt x="6" y="244"/>
                  </a:cubicBezTo>
                  <a:cubicBezTo>
                    <a:pt x="0" y="272"/>
                    <a:pt x="0" y="300"/>
                    <a:pt x="12" y="325"/>
                  </a:cubicBezTo>
                  <a:cubicBezTo>
                    <a:pt x="15" y="336"/>
                    <a:pt x="21" y="345"/>
                    <a:pt x="28" y="352"/>
                  </a:cubicBezTo>
                  <a:cubicBezTo>
                    <a:pt x="35" y="361"/>
                    <a:pt x="39" y="365"/>
                    <a:pt x="38" y="365"/>
                  </a:cubicBezTo>
                  <a:cubicBezTo>
                    <a:pt x="38" y="365"/>
                    <a:pt x="37" y="364"/>
                    <a:pt x="34" y="361"/>
                  </a:cubicBezTo>
                  <a:lnTo>
                    <a:pt x="34" y="361"/>
                  </a:lnTo>
                  <a:cubicBezTo>
                    <a:pt x="51" y="388"/>
                    <a:pt x="81" y="408"/>
                    <a:pt x="113" y="408"/>
                  </a:cubicBezTo>
                  <a:cubicBezTo>
                    <a:pt x="121" y="408"/>
                    <a:pt x="129" y="406"/>
                    <a:pt x="137" y="403"/>
                  </a:cubicBezTo>
                  <a:cubicBezTo>
                    <a:pt x="172" y="390"/>
                    <a:pt x="200" y="381"/>
                    <a:pt x="223" y="352"/>
                  </a:cubicBezTo>
                  <a:cubicBezTo>
                    <a:pt x="245" y="325"/>
                    <a:pt x="260" y="279"/>
                    <a:pt x="268" y="244"/>
                  </a:cubicBezTo>
                  <a:cubicBezTo>
                    <a:pt x="285" y="177"/>
                    <a:pt x="283" y="118"/>
                    <a:pt x="267" y="52"/>
                  </a:cubicBezTo>
                  <a:cubicBezTo>
                    <a:pt x="259" y="17"/>
                    <a:pt x="228" y="0"/>
                    <a:pt x="1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0" name="Google Shape;1940;p53"/>
            <p:cNvSpPr/>
            <p:nvPr/>
          </p:nvSpPr>
          <p:spPr>
            <a:xfrm rot="487005" flipH="1">
              <a:off x="1446104" y="4368547"/>
              <a:ext cx="43856" cy="371208"/>
            </a:xfrm>
            <a:custGeom>
              <a:avLst/>
              <a:gdLst/>
              <a:ahLst/>
              <a:cxnLst/>
              <a:rect l="l" t="t" r="r" b="b"/>
              <a:pathLst>
                <a:path w="642" h="4710" extrusionOk="0">
                  <a:moveTo>
                    <a:pt x="238" y="1"/>
                  </a:moveTo>
                  <a:cubicBezTo>
                    <a:pt x="230" y="1"/>
                    <a:pt x="222" y="1"/>
                    <a:pt x="214" y="2"/>
                  </a:cubicBezTo>
                  <a:cubicBezTo>
                    <a:pt x="153" y="9"/>
                    <a:pt x="96" y="40"/>
                    <a:pt x="56" y="88"/>
                  </a:cubicBezTo>
                  <a:cubicBezTo>
                    <a:pt x="16" y="138"/>
                    <a:pt x="0" y="199"/>
                    <a:pt x="5" y="261"/>
                  </a:cubicBezTo>
                  <a:cubicBezTo>
                    <a:pt x="156" y="1650"/>
                    <a:pt x="168" y="3058"/>
                    <a:pt x="38" y="4452"/>
                  </a:cubicBezTo>
                  <a:cubicBezTo>
                    <a:pt x="32" y="4536"/>
                    <a:pt x="70" y="4621"/>
                    <a:pt x="142" y="4667"/>
                  </a:cubicBezTo>
                  <a:cubicBezTo>
                    <a:pt x="175" y="4689"/>
                    <a:pt x="213" y="4704"/>
                    <a:pt x="252" y="4708"/>
                  </a:cubicBezTo>
                  <a:cubicBezTo>
                    <a:pt x="260" y="4709"/>
                    <a:pt x="267" y="4709"/>
                    <a:pt x="275" y="4709"/>
                  </a:cubicBezTo>
                  <a:cubicBezTo>
                    <a:pt x="329" y="4709"/>
                    <a:pt x="382" y="4690"/>
                    <a:pt x="424" y="4656"/>
                  </a:cubicBezTo>
                  <a:cubicBezTo>
                    <a:pt x="474" y="4615"/>
                    <a:pt x="503" y="4558"/>
                    <a:pt x="507" y="4497"/>
                  </a:cubicBezTo>
                  <a:cubicBezTo>
                    <a:pt x="641" y="3074"/>
                    <a:pt x="628" y="1633"/>
                    <a:pt x="474" y="212"/>
                  </a:cubicBezTo>
                  <a:cubicBezTo>
                    <a:pt x="467" y="142"/>
                    <a:pt x="430" y="81"/>
                    <a:pt x="372" y="43"/>
                  </a:cubicBezTo>
                  <a:cubicBezTo>
                    <a:pt x="332" y="15"/>
                    <a:pt x="286" y="1"/>
                    <a:pt x="238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2" name="Google Shape;1942;p54"/>
          <p:cNvSpPr/>
          <p:nvPr/>
        </p:nvSpPr>
        <p:spPr>
          <a:xfrm>
            <a:off x="0" y="377135"/>
            <a:ext cx="12192032" cy="1778056"/>
          </a:xfrm>
          <a:custGeom>
            <a:avLst/>
            <a:gdLst/>
            <a:ahLst/>
            <a:cxnLst/>
            <a:rect l="l" t="t" r="r" b="b"/>
            <a:pathLst>
              <a:path w="108932" h="14048" extrusionOk="0">
                <a:moveTo>
                  <a:pt x="80728" y="1"/>
                </a:moveTo>
                <a:cubicBezTo>
                  <a:pt x="80331" y="1"/>
                  <a:pt x="79935" y="4"/>
                  <a:pt x="79537" y="10"/>
                </a:cubicBezTo>
                <a:cubicBezTo>
                  <a:pt x="75180" y="77"/>
                  <a:pt x="70825" y="482"/>
                  <a:pt x="66618" y="1109"/>
                </a:cubicBezTo>
                <a:cubicBezTo>
                  <a:pt x="59747" y="2130"/>
                  <a:pt x="52880" y="3876"/>
                  <a:pt x="45692" y="3876"/>
                </a:cubicBezTo>
                <a:cubicBezTo>
                  <a:pt x="44695" y="3876"/>
                  <a:pt x="43691" y="3842"/>
                  <a:pt x="42680" y="3768"/>
                </a:cubicBezTo>
                <a:cubicBezTo>
                  <a:pt x="34944" y="3203"/>
                  <a:pt x="27985" y="934"/>
                  <a:pt x="20231" y="409"/>
                </a:cubicBezTo>
                <a:cubicBezTo>
                  <a:pt x="17945" y="255"/>
                  <a:pt x="15639" y="183"/>
                  <a:pt x="13328" y="183"/>
                </a:cubicBezTo>
                <a:cubicBezTo>
                  <a:pt x="8868" y="183"/>
                  <a:pt x="4389" y="451"/>
                  <a:pt x="1" y="911"/>
                </a:cubicBezTo>
                <a:lnTo>
                  <a:pt x="1" y="11965"/>
                </a:lnTo>
                <a:cubicBezTo>
                  <a:pt x="693" y="12163"/>
                  <a:pt x="1356" y="12396"/>
                  <a:pt x="2035" y="12608"/>
                </a:cubicBezTo>
                <a:cubicBezTo>
                  <a:pt x="3039" y="12921"/>
                  <a:pt x="4108" y="13106"/>
                  <a:pt x="5223" y="13255"/>
                </a:cubicBezTo>
                <a:cubicBezTo>
                  <a:pt x="7490" y="13555"/>
                  <a:pt x="9843" y="13699"/>
                  <a:pt x="12156" y="13848"/>
                </a:cubicBezTo>
                <a:cubicBezTo>
                  <a:pt x="14148" y="13976"/>
                  <a:pt x="16147" y="14047"/>
                  <a:pt x="18145" y="14047"/>
                </a:cubicBezTo>
                <a:cubicBezTo>
                  <a:pt x="20586" y="14047"/>
                  <a:pt x="23025" y="13941"/>
                  <a:pt x="25446" y="13707"/>
                </a:cubicBezTo>
                <a:cubicBezTo>
                  <a:pt x="29573" y="13306"/>
                  <a:pt x="33545" y="12458"/>
                  <a:pt x="37522" y="11746"/>
                </a:cubicBezTo>
                <a:cubicBezTo>
                  <a:pt x="41371" y="11057"/>
                  <a:pt x="45309" y="10436"/>
                  <a:pt x="49363" y="10306"/>
                </a:cubicBezTo>
                <a:cubicBezTo>
                  <a:pt x="49833" y="10291"/>
                  <a:pt x="50301" y="10284"/>
                  <a:pt x="50769" y="10284"/>
                </a:cubicBezTo>
                <a:cubicBezTo>
                  <a:pt x="54590" y="10284"/>
                  <a:pt x="58329" y="10766"/>
                  <a:pt x="61990" y="11370"/>
                </a:cubicBezTo>
                <a:cubicBezTo>
                  <a:pt x="64106" y="11720"/>
                  <a:pt x="66202" y="12105"/>
                  <a:pt x="68318" y="12455"/>
                </a:cubicBezTo>
                <a:cubicBezTo>
                  <a:pt x="70446" y="12804"/>
                  <a:pt x="72542" y="13102"/>
                  <a:pt x="74773" y="13131"/>
                </a:cubicBezTo>
                <a:cubicBezTo>
                  <a:pt x="74938" y="13133"/>
                  <a:pt x="75102" y="13134"/>
                  <a:pt x="75266" y="13134"/>
                </a:cubicBezTo>
                <a:cubicBezTo>
                  <a:pt x="79336" y="13134"/>
                  <a:pt x="83318" y="12504"/>
                  <a:pt x="87187" y="11856"/>
                </a:cubicBezTo>
                <a:cubicBezTo>
                  <a:pt x="89161" y="11523"/>
                  <a:pt x="91131" y="11175"/>
                  <a:pt x="93128" y="10884"/>
                </a:cubicBezTo>
                <a:cubicBezTo>
                  <a:pt x="94703" y="10655"/>
                  <a:pt x="96304" y="10493"/>
                  <a:pt x="97895" y="10303"/>
                </a:cubicBezTo>
                <a:cubicBezTo>
                  <a:pt x="100734" y="9967"/>
                  <a:pt x="103595" y="9619"/>
                  <a:pt x="106505" y="9556"/>
                </a:cubicBezTo>
                <a:cubicBezTo>
                  <a:pt x="106791" y="9550"/>
                  <a:pt x="107084" y="9546"/>
                  <a:pt x="107382" y="9546"/>
                </a:cubicBezTo>
                <a:cubicBezTo>
                  <a:pt x="107891" y="9546"/>
                  <a:pt x="108413" y="9557"/>
                  <a:pt x="108932" y="9586"/>
                </a:cubicBezTo>
                <a:lnTo>
                  <a:pt x="108932" y="2594"/>
                </a:lnTo>
                <a:cubicBezTo>
                  <a:pt x="103344" y="2458"/>
                  <a:pt x="97739" y="1482"/>
                  <a:pt x="92390" y="788"/>
                </a:cubicBezTo>
                <a:cubicBezTo>
                  <a:pt x="88561" y="292"/>
                  <a:pt x="84658" y="1"/>
                  <a:pt x="80728" y="1"/>
                </a:cubicBezTo>
                <a:close/>
              </a:path>
            </a:pathLst>
          </a:custGeom>
          <a:solidFill>
            <a:srgbClr val="FFFFFF">
              <a:alpha val="11764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3" name="Google Shape;1943;p54"/>
          <p:cNvSpPr/>
          <p:nvPr/>
        </p:nvSpPr>
        <p:spPr>
          <a:xfrm>
            <a:off x="0" y="2952383"/>
            <a:ext cx="12191920" cy="3905571"/>
          </a:xfrm>
          <a:custGeom>
            <a:avLst/>
            <a:gdLst/>
            <a:ahLst/>
            <a:cxnLst/>
            <a:rect l="l" t="t" r="r" b="b"/>
            <a:pathLst>
              <a:path w="108931" h="30857" extrusionOk="0">
                <a:moveTo>
                  <a:pt x="82499" y="1"/>
                </a:moveTo>
                <a:cubicBezTo>
                  <a:pt x="81172" y="1"/>
                  <a:pt x="79839" y="32"/>
                  <a:pt x="78497" y="104"/>
                </a:cubicBezTo>
                <a:cubicBezTo>
                  <a:pt x="74034" y="343"/>
                  <a:pt x="69646" y="895"/>
                  <a:pt x="65316" y="1531"/>
                </a:cubicBezTo>
                <a:cubicBezTo>
                  <a:pt x="56889" y="2768"/>
                  <a:pt x="48502" y="4367"/>
                  <a:pt x="39737" y="4645"/>
                </a:cubicBezTo>
                <a:cubicBezTo>
                  <a:pt x="38892" y="4672"/>
                  <a:pt x="38045" y="4687"/>
                  <a:pt x="37198" y="4687"/>
                </a:cubicBezTo>
                <a:cubicBezTo>
                  <a:pt x="35874" y="4687"/>
                  <a:pt x="34549" y="4652"/>
                  <a:pt x="33230" y="4578"/>
                </a:cubicBezTo>
                <a:cubicBezTo>
                  <a:pt x="30848" y="4446"/>
                  <a:pt x="28505" y="4157"/>
                  <a:pt x="26160" y="3899"/>
                </a:cubicBezTo>
                <a:cubicBezTo>
                  <a:pt x="21022" y="3331"/>
                  <a:pt x="15854" y="2758"/>
                  <a:pt x="10608" y="2649"/>
                </a:cubicBezTo>
                <a:cubicBezTo>
                  <a:pt x="10143" y="2639"/>
                  <a:pt x="9680" y="2634"/>
                  <a:pt x="9220" y="2634"/>
                </a:cubicBezTo>
                <a:cubicBezTo>
                  <a:pt x="6066" y="2634"/>
                  <a:pt x="3022" y="2868"/>
                  <a:pt x="1" y="3431"/>
                </a:cubicBezTo>
                <a:lnTo>
                  <a:pt x="1" y="30857"/>
                </a:lnTo>
                <a:lnTo>
                  <a:pt x="108931" y="30857"/>
                </a:lnTo>
                <a:lnTo>
                  <a:pt x="108931" y="1818"/>
                </a:lnTo>
                <a:cubicBezTo>
                  <a:pt x="103411" y="1531"/>
                  <a:pt x="97911" y="936"/>
                  <a:pt x="92446" y="480"/>
                </a:cubicBezTo>
                <a:cubicBezTo>
                  <a:pt x="89116" y="201"/>
                  <a:pt x="85824" y="1"/>
                  <a:pt x="82499" y="1"/>
                </a:cubicBezTo>
                <a:close/>
              </a:path>
            </a:pathLst>
          </a:custGeom>
          <a:solidFill>
            <a:srgbClr val="FFFFFF">
              <a:alpha val="11764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4" name="Google Shape;1944;p54"/>
          <p:cNvSpPr/>
          <p:nvPr/>
        </p:nvSpPr>
        <p:spPr>
          <a:xfrm>
            <a:off x="0" y="6007234"/>
            <a:ext cx="12191920" cy="850789"/>
          </a:xfrm>
          <a:custGeom>
            <a:avLst/>
            <a:gdLst/>
            <a:ahLst/>
            <a:cxnLst/>
            <a:rect l="l" t="t" r="r" b="b"/>
            <a:pathLst>
              <a:path w="108931" h="26651" extrusionOk="0">
                <a:moveTo>
                  <a:pt x="40719" y="0"/>
                </a:moveTo>
                <a:cubicBezTo>
                  <a:pt x="33414" y="0"/>
                  <a:pt x="26245" y="987"/>
                  <a:pt x="18963" y="1234"/>
                </a:cubicBezTo>
                <a:cubicBezTo>
                  <a:pt x="18864" y="1237"/>
                  <a:pt x="18725" y="1239"/>
                  <a:pt x="18553" y="1239"/>
                </a:cubicBezTo>
                <a:cubicBezTo>
                  <a:pt x="16979" y="1239"/>
                  <a:pt x="12628" y="1111"/>
                  <a:pt x="10787" y="1056"/>
                </a:cubicBezTo>
                <a:cubicBezTo>
                  <a:pt x="9808" y="1028"/>
                  <a:pt x="8585" y="1006"/>
                  <a:pt x="7253" y="1006"/>
                </a:cubicBezTo>
                <a:cubicBezTo>
                  <a:pt x="4920" y="1006"/>
                  <a:pt x="2256" y="1073"/>
                  <a:pt x="1" y="1289"/>
                </a:cubicBezTo>
                <a:lnTo>
                  <a:pt x="1" y="26651"/>
                </a:lnTo>
                <a:lnTo>
                  <a:pt x="108931" y="26651"/>
                </a:lnTo>
                <a:lnTo>
                  <a:pt x="108931" y="695"/>
                </a:lnTo>
                <a:cubicBezTo>
                  <a:pt x="107402" y="594"/>
                  <a:pt x="105851" y="561"/>
                  <a:pt x="104306" y="559"/>
                </a:cubicBezTo>
                <a:cubicBezTo>
                  <a:pt x="104260" y="559"/>
                  <a:pt x="104215" y="559"/>
                  <a:pt x="104169" y="559"/>
                </a:cubicBezTo>
                <a:cubicBezTo>
                  <a:pt x="102593" y="559"/>
                  <a:pt x="101017" y="580"/>
                  <a:pt x="99441" y="580"/>
                </a:cubicBezTo>
                <a:cubicBezTo>
                  <a:pt x="99197" y="580"/>
                  <a:pt x="98952" y="579"/>
                  <a:pt x="98708" y="578"/>
                </a:cubicBezTo>
                <a:cubicBezTo>
                  <a:pt x="96715" y="566"/>
                  <a:pt x="94741" y="470"/>
                  <a:pt x="92753" y="400"/>
                </a:cubicBezTo>
                <a:cubicBezTo>
                  <a:pt x="90733" y="330"/>
                  <a:pt x="88712" y="301"/>
                  <a:pt x="86691" y="301"/>
                </a:cubicBezTo>
                <a:cubicBezTo>
                  <a:pt x="80241" y="301"/>
                  <a:pt x="73791" y="592"/>
                  <a:pt x="67351" y="743"/>
                </a:cubicBezTo>
                <a:cubicBezTo>
                  <a:pt x="64953" y="800"/>
                  <a:pt x="62552" y="841"/>
                  <a:pt x="60151" y="841"/>
                </a:cubicBezTo>
                <a:cubicBezTo>
                  <a:pt x="58367" y="841"/>
                  <a:pt x="56584" y="818"/>
                  <a:pt x="54802" y="762"/>
                </a:cubicBezTo>
                <a:cubicBezTo>
                  <a:pt x="52809" y="698"/>
                  <a:pt x="50819" y="588"/>
                  <a:pt x="48844" y="425"/>
                </a:cubicBezTo>
                <a:cubicBezTo>
                  <a:pt x="46717" y="247"/>
                  <a:pt x="44612" y="69"/>
                  <a:pt x="42461" y="20"/>
                </a:cubicBezTo>
                <a:cubicBezTo>
                  <a:pt x="41879" y="7"/>
                  <a:pt x="41299" y="0"/>
                  <a:pt x="40719" y="0"/>
                </a:cubicBezTo>
                <a:close/>
              </a:path>
            </a:pathLst>
          </a:custGeom>
          <a:solidFill>
            <a:srgbClr val="99D46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45" name="Google Shape;1945;p54"/>
          <p:cNvGrpSpPr/>
          <p:nvPr/>
        </p:nvGrpSpPr>
        <p:grpSpPr>
          <a:xfrm>
            <a:off x="137450" y="6118346"/>
            <a:ext cx="11970264" cy="661942"/>
            <a:chOff x="103087" y="4588759"/>
            <a:chExt cx="8977698" cy="496457"/>
          </a:xfrm>
        </p:grpSpPr>
        <p:sp>
          <p:nvSpPr>
            <p:cNvPr id="1946" name="Google Shape;1946;p54"/>
            <p:cNvSpPr/>
            <p:nvPr/>
          </p:nvSpPr>
          <p:spPr>
            <a:xfrm>
              <a:off x="555409" y="4603868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47" name="Google Shape;1947;p54"/>
            <p:cNvGrpSpPr/>
            <p:nvPr/>
          </p:nvGrpSpPr>
          <p:grpSpPr>
            <a:xfrm>
              <a:off x="103087" y="4641588"/>
              <a:ext cx="142922" cy="130526"/>
              <a:chOff x="178100" y="3904645"/>
              <a:chExt cx="142922" cy="130526"/>
            </a:xfrm>
          </p:grpSpPr>
          <p:sp>
            <p:nvSpPr>
              <p:cNvPr id="1948" name="Google Shape;1948;p54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49" name="Google Shape;1949;p54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50" name="Google Shape;1950;p54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51" name="Google Shape;1951;p54"/>
            <p:cNvGrpSpPr/>
            <p:nvPr/>
          </p:nvGrpSpPr>
          <p:grpSpPr>
            <a:xfrm>
              <a:off x="779951" y="4682022"/>
              <a:ext cx="88313" cy="132981"/>
              <a:chOff x="712664" y="4070529"/>
              <a:chExt cx="88313" cy="132981"/>
            </a:xfrm>
          </p:grpSpPr>
          <p:sp>
            <p:nvSpPr>
              <p:cNvPr id="1952" name="Google Shape;1952;p54"/>
              <p:cNvSpPr/>
              <p:nvPr/>
            </p:nvSpPr>
            <p:spPr>
              <a:xfrm>
                <a:off x="712664" y="40826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53" name="Google Shape;1953;p54"/>
              <p:cNvSpPr/>
              <p:nvPr/>
            </p:nvSpPr>
            <p:spPr>
              <a:xfrm>
                <a:off x="767617" y="40705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54" name="Google Shape;1954;p54"/>
            <p:cNvGrpSpPr/>
            <p:nvPr/>
          </p:nvGrpSpPr>
          <p:grpSpPr>
            <a:xfrm>
              <a:off x="432325" y="4835818"/>
              <a:ext cx="148749" cy="138123"/>
              <a:chOff x="417563" y="4145250"/>
              <a:chExt cx="148749" cy="138123"/>
            </a:xfrm>
          </p:grpSpPr>
          <p:sp>
            <p:nvSpPr>
              <p:cNvPr id="1955" name="Google Shape;1955;p54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56" name="Google Shape;1956;p54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57" name="Google Shape;1957;p54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58" name="Google Shape;1958;p54"/>
            <p:cNvSpPr/>
            <p:nvPr/>
          </p:nvSpPr>
          <p:spPr>
            <a:xfrm>
              <a:off x="1206009" y="49647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59" name="Google Shape;1959;p54"/>
            <p:cNvGrpSpPr/>
            <p:nvPr/>
          </p:nvGrpSpPr>
          <p:grpSpPr>
            <a:xfrm>
              <a:off x="834763" y="4933213"/>
              <a:ext cx="142922" cy="130526"/>
              <a:chOff x="178100" y="3904645"/>
              <a:chExt cx="142922" cy="130526"/>
            </a:xfrm>
          </p:grpSpPr>
          <p:sp>
            <p:nvSpPr>
              <p:cNvPr id="1960" name="Google Shape;1960;p54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61" name="Google Shape;1961;p54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62" name="Google Shape;1962;p54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63" name="Google Shape;1963;p54"/>
            <p:cNvGrpSpPr/>
            <p:nvPr/>
          </p:nvGrpSpPr>
          <p:grpSpPr>
            <a:xfrm>
              <a:off x="5901800" y="4851518"/>
              <a:ext cx="148749" cy="138123"/>
              <a:chOff x="417563" y="4145250"/>
              <a:chExt cx="148749" cy="138123"/>
            </a:xfrm>
          </p:grpSpPr>
          <p:sp>
            <p:nvSpPr>
              <p:cNvPr id="1964" name="Google Shape;1964;p54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65" name="Google Shape;1965;p54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66" name="Google Shape;1966;p54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67" name="Google Shape;1967;p54"/>
            <p:cNvSpPr/>
            <p:nvPr/>
          </p:nvSpPr>
          <p:spPr>
            <a:xfrm>
              <a:off x="3194946" y="486920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68" name="Google Shape;1968;p54"/>
            <p:cNvGrpSpPr/>
            <p:nvPr/>
          </p:nvGrpSpPr>
          <p:grpSpPr>
            <a:xfrm>
              <a:off x="1088463" y="4638600"/>
              <a:ext cx="142922" cy="130526"/>
              <a:chOff x="178100" y="3904645"/>
              <a:chExt cx="142922" cy="130526"/>
            </a:xfrm>
          </p:grpSpPr>
          <p:sp>
            <p:nvSpPr>
              <p:cNvPr id="1969" name="Google Shape;1969;p54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70" name="Google Shape;1970;p54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71" name="Google Shape;1971;p54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72" name="Google Shape;1972;p54"/>
            <p:cNvGrpSpPr/>
            <p:nvPr/>
          </p:nvGrpSpPr>
          <p:grpSpPr>
            <a:xfrm>
              <a:off x="1631214" y="4654247"/>
              <a:ext cx="88313" cy="132981"/>
              <a:chOff x="712664" y="3994329"/>
              <a:chExt cx="88313" cy="132981"/>
            </a:xfrm>
          </p:grpSpPr>
          <p:sp>
            <p:nvSpPr>
              <p:cNvPr id="1973" name="Google Shape;1973;p54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74" name="Google Shape;1974;p54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75" name="Google Shape;1975;p54"/>
            <p:cNvGrpSpPr/>
            <p:nvPr/>
          </p:nvGrpSpPr>
          <p:grpSpPr>
            <a:xfrm>
              <a:off x="1430650" y="4814993"/>
              <a:ext cx="148749" cy="138123"/>
              <a:chOff x="417563" y="4145250"/>
              <a:chExt cx="148749" cy="138123"/>
            </a:xfrm>
          </p:grpSpPr>
          <p:sp>
            <p:nvSpPr>
              <p:cNvPr id="1976" name="Google Shape;1976;p54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77" name="Google Shape;1977;p54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78" name="Google Shape;1978;p54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79" name="Google Shape;1979;p54"/>
            <p:cNvGrpSpPr/>
            <p:nvPr/>
          </p:nvGrpSpPr>
          <p:grpSpPr>
            <a:xfrm>
              <a:off x="2621688" y="4908138"/>
              <a:ext cx="142922" cy="130526"/>
              <a:chOff x="178100" y="3904645"/>
              <a:chExt cx="142922" cy="130526"/>
            </a:xfrm>
          </p:grpSpPr>
          <p:sp>
            <p:nvSpPr>
              <p:cNvPr id="1980" name="Google Shape;1980;p54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1" name="Google Shape;1981;p54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2" name="Google Shape;1982;p54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83" name="Google Shape;1983;p54"/>
            <p:cNvGrpSpPr/>
            <p:nvPr/>
          </p:nvGrpSpPr>
          <p:grpSpPr>
            <a:xfrm>
              <a:off x="4349951" y="4706647"/>
              <a:ext cx="88313" cy="132981"/>
              <a:chOff x="712664" y="3994329"/>
              <a:chExt cx="88313" cy="132981"/>
            </a:xfrm>
          </p:grpSpPr>
          <p:sp>
            <p:nvSpPr>
              <p:cNvPr id="1984" name="Google Shape;1984;p54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5" name="Google Shape;1985;p54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86" name="Google Shape;1986;p54"/>
            <p:cNvSpPr/>
            <p:nvPr/>
          </p:nvSpPr>
          <p:spPr>
            <a:xfrm>
              <a:off x="2301421" y="469713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87" name="Google Shape;1987;p54"/>
            <p:cNvGrpSpPr/>
            <p:nvPr/>
          </p:nvGrpSpPr>
          <p:grpSpPr>
            <a:xfrm>
              <a:off x="1927025" y="4603875"/>
              <a:ext cx="142922" cy="130526"/>
              <a:chOff x="178100" y="3904645"/>
              <a:chExt cx="142922" cy="130526"/>
            </a:xfrm>
          </p:grpSpPr>
          <p:sp>
            <p:nvSpPr>
              <p:cNvPr id="1988" name="Google Shape;1988;p54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9" name="Google Shape;1989;p54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0" name="Google Shape;1990;p54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91" name="Google Shape;1991;p54"/>
            <p:cNvGrpSpPr/>
            <p:nvPr/>
          </p:nvGrpSpPr>
          <p:grpSpPr>
            <a:xfrm>
              <a:off x="2464539" y="4706647"/>
              <a:ext cx="88313" cy="132981"/>
              <a:chOff x="712664" y="3994329"/>
              <a:chExt cx="88313" cy="132981"/>
            </a:xfrm>
          </p:grpSpPr>
          <p:sp>
            <p:nvSpPr>
              <p:cNvPr id="1992" name="Google Shape;1992;p54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3" name="Google Shape;1993;p54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94" name="Google Shape;1994;p54"/>
            <p:cNvGrpSpPr/>
            <p:nvPr/>
          </p:nvGrpSpPr>
          <p:grpSpPr>
            <a:xfrm>
              <a:off x="1995663" y="4835818"/>
              <a:ext cx="148749" cy="138123"/>
              <a:chOff x="417563" y="4145250"/>
              <a:chExt cx="148749" cy="138123"/>
            </a:xfrm>
          </p:grpSpPr>
          <p:sp>
            <p:nvSpPr>
              <p:cNvPr id="1995" name="Google Shape;1995;p54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6" name="Google Shape;1996;p54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7" name="Google Shape;1997;p54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98" name="Google Shape;1998;p54"/>
            <p:cNvGrpSpPr/>
            <p:nvPr/>
          </p:nvGrpSpPr>
          <p:grpSpPr>
            <a:xfrm>
              <a:off x="1735864" y="4896184"/>
              <a:ext cx="88313" cy="132981"/>
              <a:chOff x="712664" y="3994329"/>
              <a:chExt cx="88313" cy="132981"/>
            </a:xfrm>
          </p:grpSpPr>
          <p:sp>
            <p:nvSpPr>
              <p:cNvPr id="1999" name="Google Shape;1999;p54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00" name="Google Shape;2000;p54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01" name="Google Shape;2001;p54"/>
            <p:cNvGrpSpPr/>
            <p:nvPr/>
          </p:nvGrpSpPr>
          <p:grpSpPr>
            <a:xfrm>
              <a:off x="140200" y="4947093"/>
              <a:ext cx="148749" cy="138123"/>
              <a:chOff x="417563" y="4145250"/>
              <a:chExt cx="148749" cy="138123"/>
            </a:xfrm>
          </p:grpSpPr>
          <p:sp>
            <p:nvSpPr>
              <p:cNvPr id="2002" name="Google Shape;2002;p54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03" name="Google Shape;2003;p54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04" name="Google Shape;2004;p54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005" name="Google Shape;2005;p54"/>
            <p:cNvSpPr/>
            <p:nvPr/>
          </p:nvSpPr>
          <p:spPr>
            <a:xfrm flipH="1">
              <a:off x="8573276" y="46554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006" name="Google Shape;2006;p54"/>
            <p:cNvGrpSpPr/>
            <p:nvPr/>
          </p:nvGrpSpPr>
          <p:grpSpPr>
            <a:xfrm flipH="1">
              <a:off x="8761576" y="4655463"/>
              <a:ext cx="142922" cy="130526"/>
              <a:chOff x="178100" y="3904645"/>
              <a:chExt cx="142922" cy="130526"/>
            </a:xfrm>
          </p:grpSpPr>
          <p:sp>
            <p:nvSpPr>
              <p:cNvPr id="2007" name="Google Shape;2007;p54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08" name="Google Shape;2008;p54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09" name="Google Shape;2009;p54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10" name="Google Shape;2010;p54"/>
            <p:cNvGrpSpPr/>
            <p:nvPr/>
          </p:nvGrpSpPr>
          <p:grpSpPr>
            <a:xfrm flipH="1">
              <a:off x="8309559" y="4588759"/>
              <a:ext cx="88313" cy="132981"/>
              <a:chOff x="712664" y="3994329"/>
              <a:chExt cx="88313" cy="132981"/>
            </a:xfrm>
          </p:grpSpPr>
          <p:sp>
            <p:nvSpPr>
              <p:cNvPr id="2011" name="Google Shape;2011;p54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12" name="Google Shape;2012;p54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13" name="Google Shape;2013;p54"/>
            <p:cNvGrpSpPr/>
            <p:nvPr/>
          </p:nvGrpSpPr>
          <p:grpSpPr>
            <a:xfrm flipH="1">
              <a:off x="8475836" y="4893605"/>
              <a:ext cx="148749" cy="138123"/>
              <a:chOff x="417563" y="4145250"/>
              <a:chExt cx="148749" cy="138123"/>
            </a:xfrm>
          </p:grpSpPr>
          <p:sp>
            <p:nvSpPr>
              <p:cNvPr id="2014" name="Google Shape;2014;p54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15" name="Google Shape;2015;p54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16" name="Google Shape;2016;p54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017" name="Google Shape;2017;p54"/>
            <p:cNvSpPr/>
            <p:nvPr/>
          </p:nvSpPr>
          <p:spPr>
            <a:xfrm flipH="1">
              <a:off x="7858763" y="494710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8" name="Google Shape;2018;p54"/>
            <p:cNvSpPr/>
            <p:nvPr/>
          </p:nvSpPr>
          <p:spPr>
            <a:xfrm flipH="1">
              <a:off x="7690888" y="46524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019" name="Google Shape;2019;p54"/>
            <p:cNvGrpSpPr/>
            <p:nvPr/>
          </p:nvGrpSpPr>
          <p:grpSpPr>
            <a:xfrm flipH="1">
              <a:off x="8078789" y="4799888"/>
              <a:ext cx="142922" cy="130526"/>
              <a:chOff x="178100" y="3904645"/>
              <a:chExt cx="142922" cy="130526"/>
            </a:xfrm>
          </p:grpSpPr>
          <p:sp>
            <p:nvSpPr>
              <p:cNvPr id="2020" name="Google Shape;2020;p54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21" name="Google Shape;2021;p54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22" name="Google Shape;2022;p54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23" name="Google Shape;2023;p54"/>
            <p:cNvGrpSpPr/>
            <p:nvPr/>
          </p:nvGrpSpPr>
          <p:grpSpPr>
            <a:xfrm flipH="1">
              <a:off x="7317309" y="4602647"/>
              <a:ext cx="88313" cy="132981"/>
              <a:chOff x="712664" y="3994329"/>
              <a:chExt cx="88313" cy="132981"/>
            </a:xfrm>
          </p:grpSpPr>
          <p:sp>
            <p:nvSpPr>
              <p:cNvPr id="2024" name="Google Shape;2024;p54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25" name="Google Shape;2025;p54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26" name="Google Shape;2026;p54"/>
            <p:cNvGrpSpPr/>
            <p:nvPr/>
          </p:nvGrpSpPr>
          <p:grpSpPr>
            <a:xfrm flipH="1">
              <a:off x="7434236" y="4851518"/>
              <a:ext cx="148749" cy="138123"/>
              <a:chOff x="417563" y="4145250"/>
              <a:chExt cx="148749" cy="138123"/>
            </a:xfrm>
          </p:grpSpPr>
          <p:sp>
            <p:nvSpPr>
              <p:cNvPr id="2027" name="Google Shape;2027;p54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28" name="Google Shape;2028;p54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29" name="Google Shape;2029;p54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030" name="Google Shape;2030;p54"/>
            <p:cNvSpPr/>
            <p:nvPr/>
          </p:nvSpPr>
          <p:spPr>
            <a:xfrm flipH="1">
              <a:off x="6268101" y="4911293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031" name="Google Shape;2031;p54"/>
            <p:cNvGrpSpPr/>
            <p:nvPr/>
          </p:nvGrpSpPr>
          <p:grpSpPr>
            <a:xfrm flipH="1">
              <a:off x="5467046" y="4869472"/>
              <a:ext cx="88313" cy="132981"/>
              <a:chOff x="712664" y="3994329"/>
              <a:chExt cx="88313" cy="132981"/>
            </a:xfrm>
          </p:grpSpPr>
          <p:sp>
            <p:nvSpPr>
              <p:cNvPr id="2032" name="Google Shape;2032;p54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33" name="Google Shape;2033;p54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034" name="Google Shape;2034;p54"/>
            <p:cNvSpPr/>
            <p:nvPr/>
          </p:nvSpPr>
          <p:spPr>
            <a:xfrm flipH="1">
              <a:off x="6834713" y="461775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035" name="Google Shape;2035;p54"/>
            <p:cNvGrpSpPr/>
            <p:nvPr/>
          </p:nvGrpSpPr>
          <p:grpSpPr>
            <a:xfrm flipH="1">
              <a:off x="7047314" y="4735613"/>
              <a:ext cx="142922" cy="130526"/>
              <a:chOff x="178100" y="3904645"/>
              <a:chExt cx="142922" cy="130526"/>
            </a:xfrm>
          </p:grpSpPr>
          <p:sp>
            <p:nvSpPr>
              <p:cNvPr id="2036" name="Google Shape;2036;p54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37" name="Google Shape;2037;p54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38" name="Google Shape;2038;p54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39" name="Google Shape;2039;p54"/>
            <p:cNvGrpSpPr/>
            <p:nvPr/>
          </p:nvGrpSpPr>
          <p:grpSpPr>
            <a:xfrm flipH="1">
              <a:off x="6533859" y="4689922"/>
              <a:ext cx="88313" cy="132981"/>
              <a:chOff x="712664" y="3994329"/>
              <a:chExt cx="88313" cy="132981"/>
            </a:xfrm>
          </p:grpSpPr>
          <p:sp>
            <p:nvSpPr>
              <p:cNvPr id="2040" name="Google Shape;2040;p54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41" name="Google Shape;2041;p54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42" name="Google Shape;2042;p54"/>
            <p:cNvGrpSpPr/>
            <p:nvPr/>
          </p:nvGrpSpPr>
          <p:grpSpPr>
            <a:xfrm flipH="1">
              <a:off x="6789661" y="4866893"/>
              <a:ext cx="148749" cy="138123"/>
              <a:chOff x="417563" y="4145250"/>
              <a:chExt cx="148749" cy="138123"/>
            </a:xfrm>
          </p:grpSpPr>
          <p:sp>
            <p:nvSpPr>
              <p:cNvPr id="2043" name="Google Shape;2043;p54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44" name="Google Shape;2044;p54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45" name="Google Shape;2045;p54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046" name="Google Shape;2046;p54"/>
            <p:cNvSpPr/>
            <p:nvPr/>
          </p:nvSpPr>
          <p:spPr>
            <a:xfrm flipH="1">
              <a:off x="4278663" y="492203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047" name="Google Shape;2047;p54"/>
            <p:cNvGrpSpPr/>
            <p:nvPr/>
          </p:nvGrpSpPr>
          <p:grpSpPr>
            <a:xfrm flipH="1">
              <a:off x="8932036" y="4851518"/>
              <a:ext cx="148749" cy="138123"/>
              <a:chOff x="417563" y="4145250"/>
              <a:chExt cx="148749" cy="138123"/>
            </a:xfrm>
          </p:grpSpPr>
          <p:sp>
            <p:nvSpPr>
              <p:cNvPr id="2048" name="Google Shape;2048;p54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49" name="Google Shape;2049;p54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0" name="Google Shape;2050;p54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51" name="Google Shape;2051;p54"/>
            <p:cNvGrpSpPr/>
            <p:nvPr/>
          </p:nvGrpSpPr>
          <p:grpSpPr>
            <a:xfrm flipH="1">
              <a:off x="3504876" y="4870688"/>
              <a:ext cx="142922" cy="130526"/>
              <a:chOff x="178100" y="3904645"/>
              <a:chExt cx="142922" cy="130526"/>
            </a:xfrm>
          </p:grpSpPr>
          <p:sp>
            <p:nvSpPr>
              <p:cNvPr id="2052" name="Google Shape;2052;p54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3" name="Google Shape;2053;p54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4" name="Google Shape;2054;p54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55" name="Google Shape;2055;p54"/>
            <p:cNvGrpSpPr/>
            <p:nvPr/>
          </p:nvGrpSpPr>
          <p:grpSpPr>
            <a:xfrm flipH="1">
              <a:off x="4736159" y="4869472"/>
              <a:ext cx="88313" cy="132981"/>
              <a:chOff x="712664" y="3994329"/>
              <a:chExt cx="88313" cy="132981"/>
            </a:xfrm>
          </p:grpSpPr>
          <p:sp>
            <p:nvSpPr>
              <p:cNvPr id="2056" name="Google Shape;2056;p54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7" name="Google Shape;2057;p54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58" name="Google Shape;2058;p54"/>
            <p:cNvGrpSpPr/>
            <p:nvPr/>
          </p:nvGrpSpPr>
          <p:grpSpPr>
            <a:xfrm flipH="1">
              <a:off x="3950664" y="4855325"/>
              <a:ext cx="142922" cy="130526"/>
              <a:chOff x="178100" y="3904645"/>
              <a:chExt cx="142922" cy="130526"/>
            </a:xfrm>
          </p:grpSpPr>
          <p:sp>
            <p:nvSpPr>
              <p:cNvPr id="2059" name="Google Shape;2059;p54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0" name="Google Shape;2060;p54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1" name="Google Shape;2061;p54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62" name="Google Shape;2062;p54"/>
            <p:cNvGrpSpPr/>
            <p:nvPr/>
          </p:nvGrpSpPr>
          <p:grpSpPr>
            <a:xfrm flipH="1">
              <a:off x="2932009" y="4854097"/>
              <a:ext cx="88313" cy="132981"/>
              <a:chOff x="712664" y="3994329"/>
              <a:chExt cx="88313" cy="132981"/>
            </a:xfrm>
          </p:grpSpPr>
          <p:sp>
            <p:nvSpPr>
              <p:cNvPr id="2063" name="Google Shape;2063;p54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4" name="Google Shape;2064;p54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65" name="Google Shape;2065;p54"/>
            <p:cNvGrpSpPr/>
            <p:nvPr/>
          </p:nvGrpSpPr>
          <p:grpSpPr>
            <a:xfrm flipH="1">
              <a:off x="5023923" y="4866905"/>
              <a:ext cx="148749" cy="138123"/>
              <a:chOff x="417563" y="4145250"/>
              <a:chExt cx="148749" cy="138123"/>
            </a:xfrm>
          </p:grpSpPr>
          <p:sp>
            <p:nvSpPr>
              <p:cNvPr id="2066" name="Google Shape;2066;p54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7" name="Google Shape;2067;p54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8" name="Google Shape;2068;p54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69" name="Google Shape;2069;p54"/>
            <p:cNvGrpSpPr/>
            <p:nvPr/>
          </p:nvGrpSpPr>
          <p:grpSpPr>
            <a:xfrm flipH="1">
              <a:off x="7857534" y="4654247"/>
              <a:ext cx="88313" cy="132981"/>
              <a:chOff x="712664" y="3994329"/>
              <a:chExt cx="88313" cy="132981"/>
            </a:xfrm>
          </p:grpSpPr>
          <p:sp>
            <p:nvSpPr>
              <p:cNvPr id="2070" name="Google Shape;2070;p54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71" name="Google Shape;2071;p54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72" name="Google Shape;2072;p54"/>
            <p:cNvGrpSpPr/>
            <p:nvPr/>
          </p:nvGrpSpPr>
          <p:grpSpPr>
            <a:xfrm>
              <a:off x="2916488" y="4589988"/>
              <a:ext cx="142922" cy="130526"/>
              <a:chOff x="178100" y="3904645"/>
              <a:chExt cx="142922" cy="130526"/>
            </a:xfrm>
          </p:grpSpPr>
          <p:sp>
            <p:nvSpPr>
              <p:cNvPr id="2073" name="Google Shape;2073;p54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74" name="Google Shape;2074;p54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75" name="Google Shape;2075;p54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76" name="Google Shape;2076;p54"/>
            <p:cNvGrpSpPr/>
            <p:nvPr/>
          </p:nvGrpSpPr>
          <p:grpSpPr>
            <a:xfrm flipH="1">
              <a:off x="3339346" y="4654247"/>
              <a:ext cx="88313" cy="132981"/>
              <a:chOff x="712664" y="3994329"/>
              <a:chExt cx="88313" cy="132981"/>
            </a:xfrm>
          </p:grpSpPr>
          <p:sp>
            <p:nvSpPr>
              <p:cNvPr id="2077" name="Google Shape;2077;p54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78" name="Google Shape;2078;p54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079" name="Google Shape;2079;p54"/>
            <p:cNvSpPr/>
            <p:nvPr/>
          </p:nvSpPr>
          <p:spPr>
            <a:xfrm>
              <a:off x="3576059" y="461775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080" name="Google Shape;2080;p54"/>
            <p:cNvGrpSpPr/>
            <p:nvPr/>
          </p:nvGrpSpPr>
          <p:grpSpPr>
            <a:xfrm>
              <a:off x="4632438" y="4603875"/>
              <a:ext cx="142922" cy="130526"/>
              <a:chOff x="178100" y="3904645"/>
              <a:chExt cx="142922" cy="130526"/>
            </a:xfrm>
          </p:grpSpPr>
          <p:sp>
            <p:nvSpPr>
              <p:cNvPr id="2081" name="Google Shape;2081;p54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82" name="Google Shape;2082;p54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83" name="Google Shape;2083;p54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84" name="Google Shape;2084;p54"/>
            <p:cNvGrpSpPr/>
            <p:nvPr/>
          </p:nvGrpSpPr>
          <p:grpSpPr>
            <a:xfrm>
              <a:off x="6178388" y="4603875"/>
              <a:ext cx="142922" cy="130526"/>
              <a:chOff x="178100" y="3904645"/>
              <a:chExt cx="142922" cy="130526"/>
            </a:xfrm>
          </p:grpSpPr>
          <p:sp>
            <p:nvSpPr>
              <p:cNvPr id="2085" name="Google Shape;2085;p54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86" name="Google Shape;2086;p54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87" name="Google Shape;2087;p54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88" name="Google Shape;2088;p54"/>
            <p:cNvGrpSpPr/>
            <p:nvPr/>
          </p:nvGrpSpPr>
          <p:grpSpPr>
            <a:xfrm>
              <a:off x="5250150" y="4638600"/>
              <a:ext cx="142922" cy="130526"/>
              <a:chOff x="178100" y="3904645"/>
              <a:chExt cx="142922" cy="130526"/>
            </a:xfrm>
          </p:grpSpPr>
          <p:sp>
            <p:nvSpPr>
              <p:cNvPr id="2089" name="Google Shape;2089;p54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90" name="Google Shape;2090;p54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91" name="Google Shape;2091;p54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92" name="Google Shape;2092;p54"/>
            <p:cNvGrpSpPr/>
            <p:nvPr/>
          </p:nvGrpSpPr>
          <p:grpSpPr>
            <a:xfrm flipH="1">
              <a:off x="3748221" y="4689922"/>
              <a:ext cx="88313" cy="132981"/>
              <a:chOff x="712664" y="3994329"/>
              <a:chExt cx="88313" cy="132981"/>
            </a:xfrm>
          </p:grpSpPr>
          <p:sp>
            <p:nvSpPr>
              <p:cNvPr id="2093" name="Google Shape;2093;p54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94" name="Google Shape;2094;p54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95" name="Google Shape;2095;p54"/>
            <p:cNvGrpSpPr/>
            <p:nvPr/>
          </p:nvGrpSpPr>
          <p:grpSpPr>
            <a:xfrm flipH="1">
              <a:off x="5698684" y="4628872"/>
              <a:ext cx="88313" cy="132981"/>
              <a:chOff x="712664" y="3994329"/>
              <a:chExt cx="88313" cy="132981"/>
            </a:xfrm>
          </p:grpSpPr>
          <p:sp>
            <p:nvSpPr>
              <p:cNvPr id="2096" name="Google Shape;2096;p54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97" name="Google Shape;2097;p54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098" name="Google Shape;2098;p54"/>
            <p:cNvSpPr/>
            <p:nvPr/>
          </p:nvSpPr>
          <p:spPr>
            <a:xfrm flipH="1">
              <a:off x="4996151" y="46439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9" name="Google Shape;2099;p54"/>
            <p:cNvSpPr/>
            <p:nvPr/>
          </p:nvSpPr>
          <p:spPr>
            <a:xfrm flipH="1">
              <a:off x="4154313" y="46439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00" name="Google Shape;2100;p54"/>
          <p:cNvSpPr txBox="1">
            <a:spLocks noGrp="1"/>
          </p:cNvSpPr>
          <p:nvPr>
            <p:ph type="title"/>
          </p:nvPr>
        </p:nvSpPr>
        <p:spPr>
          <a:xfrm>
            <a:off x="6096000" y="4320400"/>
            <a:ext cx="5136000" cy="70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3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2101" name="Google Shape;2101;p54"/>
          <p:cNvSpPr txBox="1">
            <a:spLocks noGrp="1"/>
          </p:cNvSpPr>
          <p:nvPr>
            <p:ph type="subTitle" idx="1"/>
          </p:nvPr>
        </p:nvSpPr>
        <p:spPr>
          <a:xfrm>
            <a:off x="959933" y="1787333"/>
            <a:ext cx="10272000" cy="23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6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102" name="Google Shape;2102;p54"/>
          <p:cNvSpPr/>
          <p:nvPr/>
        </p:nvSpPr>
        <p:spPr>
          <a:xfrm>
            <a:off x="6430396" y="435971"/>
            <a:ext cx="1051072" cy="805572"/>
          </a:xfrm>
          <a:custGeom>
            <a:avLst/>
            <a:gdLst/>
            <a:ahLst/>
            <a:cxnLst/>
            <a:rect l="l" t="t" r="r" b="b"/>
            <a:pathLst>
              <a:path w="9391" h="7160" extrusionOk="0">
                <a:moveTo>
                  <a:pt x="2614" y="1"/>
                </a:moveTo>
                <a:cubicBezTo>
                  <a:pt x="2400" y="1"/>
                  <a:pt x="2183" y="47"/>
                  <a:pt x="1975" y="140"/>
                </a:cubicBezTo>
                <a:cubicBezTo>
                  <a:pt x="1069" y="553"/>
                  <a:pt x="393" y="1542"/>
                  <a:pt x="178" y="2710"/>
                </a:cubicBezTo>
                <a:cubicBezTo>
                  <a:pt x="1" y="3877"/>
                  <a:pt x="355" y="4854"/>
                  <a:pt x="1065" y="5617"/>
                </a:cubicBezTo>
                <a:cubicBezTo>
                  <a:pt x="1815" y="6422"/>
                  <a:pt x="2776" y="6758"/>
                  <a:pt x="3736" y="6939"/>
                </a:cubicBezTo>
                <a:cubicBezTo>
                  <a:pt x="4465" y="7077"/>
                  <a:pt x="5203" y="7160"/>
                  <a:pt x="5941" y="7160"/>
                </a:cubicBezTo>
                <a:cubicBezTo>
                  <a:pt x="6337" y="7160"/>
                  <a:pt x="6733" y="7136"/>
                  <a:pt x="7127" y="7083"/>
                </a:cubicBezTo>
                <a:cubicBezTo>
                  <a:pt x="7965" y="6970"/>
                  <a:pt x="9022" y="6777"/>
                  <a:pt x="9299" y="5584"/>
                </a:cubicBezTo>
                <a:cubicBezTo>
                  <a:pt x="9391" y="5192"/>
                  <a:pt x="9347" y="4747"/>
                  <a:pt x="9114" y="4447"/>
                </a:cubicBezTo>
                <a:cubicBezTo>
                  <a:pt x="8907" y="4183"/>
                  <a:pt x="8623" y="4088"/>
                  <a:pt x="8337" y="4039"/>
                </a:cubicBezTo>
                <a:cubicBezTo>
                  <a:pt x="8779" y="3573"/>
                  <a:pt x="9131" y="2918"/>
                  <a:pt x="9082" y="2173"/>
                </a:cubicBezTo>
                <a:cubicBezTo>
                  <a:pt x="9032" y="1405"/>
                  <a:pt x="8553" y="857"/>
                  <a:pt x="8015" y="566"/>
                </a:cubicBezTo>
                <a:cubicBezTo>
                  <a:pt x="7588" y="333"/>
                  <a:pt x="7118" y="223"/>
                  <a:pt x="6644" y="223"/>
                </a:cubicBezTo>
                <a:cubicBezTo>
                  <a:pt x="5742" y="223"/>
                  <a:pt x="4827" y="624"/>
                  <a:pt x="4164" y="1349"/>
                </a:cubicBezTo>
                <a:cubicBezTo>
                  <a:pt x="3962" y="476"/>
                  <a:pt x="3304" y="1"/>
                  <a:pt x="2614" y="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3" name="Google Shape;2103;p54"/>
          <p:cNvSpPr/>
          <p:nvPr/>
        </p:nvSpPr>
        <p:spPr>
          <a:xfrm>
            <a:off x="10435497" y="617962"/>
            <a:ext cx="894156" cy="575713"/>
          </a:xfrm>
          <a:custGeom>
            <a:avLst/>
            <a:gdLst/>
            <a:ahLst/>
            <a:cxnLst/>
            <a:rect l="l" t="t" r="r" b="b"/>
            <a:pathLst>
              <a:path w="7989" h="5117" extrusionOk="0">
                <a:moveTo>
                  <a:pt x="4064" y="1"/>
                </a:moveTo>
                <a:cubicBezTo>
                  <a:pt x="4004" y="1"/>
                  <a:pt x="3945" y="3"/>
                  <a:pt x="3886" y="6"/>
                </a:cubicBezTo>
                <a:cubicBezTo>
                  <a:pt x="3121" y="50"/>
                  <a:pt x="2232" y="309"/>
                  <a:pt x="1759" y="958"/>
                </a:cubicBezTo>
                <a:cubicBezTo>
                  <a:pt x="1448" y="1387"/>
                  <a:pt x="1381" y="1979"/>
                  <a:pt x="1634" y="2434"/>
                </a:cubicBezTo>
                <a:cubicBezTo>
                  <a:pt x="1553" y="2421"/>
                  <a:pt x="1471" y="2414"/>
                  <a:pt x="1390" y="2414"/>
                </a:cubicBezTo>
                <a:cubicBezTo>
                  <a:pt x="673" y="2414"/>
                  <a:pt x="3" y="2914"/>
                  <a:pt x="2" y="3718"/>
                </a:cubicBezTo>
                <a:cubicBezTo>
                  <a:pt x="0" y="4885"/>
                  <a:pt x="1385" y="4936"/>
                  <a:pt x="2284" y="5051"/>
                </a:cubicBezTo>
                <a:cubicBezTo>
                  <a:pt x="2620" y="5094"/>
                  <a:pt x="2959" y="5116"/>
                  <a:pt x="3298" y="5116"/>
                </a:cubicBezTo>
                <a:cubicBezTo>
                  <a:pt x="4209" y="5116"/>
                  <a:pt x="5119" y="4956"/>
                  <a:pt x="5960" y="4602"/>
                </a:cubicBezTo>
                <a:cubicBezTo>
                  <a:pt x="6804" y="4247"/>
                  <a:pt x="7988" y="3697"/>
                  <a:pt x="7541" y="2619"/>
                </a:cubicBezTo>
                <a:cubicBezTo>
                  <a:pt x="7540" y="2606"/>
                  <a:pt x="7534" y="2596"/>
                  <a:pt x="7526" y="2583"/>
                </a:cubicBezTo>
                <a:cubicBezTo>
                  <a:pt x="7521" y="2566"/>
                  <a:pt x="7509" y="2553"/>
                  <a:pt x="7497" y="2545"/>
                </a:cubicBezTo>
                <a:cubicBezTo>
                  <a:pt x="7307" y="2277"/>
                  <a:pt x="6985" y="2175"/>
                  <a:pt x="6649" y="2175"/>
                </a:cubicBezTo>
                <a:cubicBezTo>
                  <a:pt x="6446" y="2175"/>
                  <a:pt x="6239" y="2212"/>
                  <a:pt x="6052" y="2272"/>
                </a:cubicBezTo>
                <a:cubicBezTo>
                  <a:pt x="6256" y="1810"/>
                  <a:pt x="6177" y="1259"/>
                  <a:pt x="5887" y="825"/>
                </a:cubicBezTo>
                <a:cubicBezTo>
                  <a:pt x="5488" y="225"/>
                  <a:pt x="4755" y="1"/>
                  <a:pt x="4064" y="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4" name="Google Shape;2104;p54"/>
          <p:cNvSpPr/>
          <p:nvPr/>
        </p:nvSpPr>
        <p:spPr>
          <a:xfrm>
            <a:off x="1638753" y="385788"/>
            <a:ext cx="1435752" cy="920669"/>
          </a:xfrm>
          <a:custGeom>
            <a:avLst/>
            <a:gdLst/>
            <a:ahLst/>
            <a:cxnLst/>
            <a:rect l="l" t="t" r="r" b="b"/>
            <a:pathLst>
              <a:path w="12828" h="8183" extrusionOk="0">
                <a:moveTo>
                  <a:pt x="6502" y="0"/>
                </a:moveTo>
                <a:cubicBezTo>
                  <a:pt x="5439" y="0"/>
                  <a:pt x="3609" y="540"/>
                  <a:pt x="3710" y="2187"/>
                </a:cubicBezTo>
                <a:cubicBezTo>
                  <a:pt x="3499" y="2097"/>
                  <a:pt x="3263" y="2055"/>
                  <a:pt x="3016" y="2055"/>
                </a:cubicBezTo>
                <a:cubicBezTo>
                  <a:pt x="1966" y="2055"/>
                  <a:pt x="720" y="2819"/>
                  <a:pt x="393" y="3917"/>
                </a:cubicBezTo>
                <a:cubicBezTo>
                  <a:pt x="1" y="5233"/>
                  <a:pt x="432" y="6736"/>
                  <a:pt x="1433" y="7332"/>
                </a:cubicBezTo>
                <a:cubicBezTo>
                  <a:pt x="2530" y="7985"/>
                  <a:pt x="3851" y="8183"/>
                  <a:pt x="5133" y="8183"/>
                </a:cubicBezTo>
                <a:cubicBezTo>
                  <a:pt x="5497" y="8183"/>
                  <a:pt x="5858" y="8167"/>
                  <a:pt x="6209" y="8141"/>
                </a:cubicBezTo>
                <a:cubicBezTo>
                  <a:pt x="7798" y="8023"/>
                  <a:pt x="9720" y="7899"/>
                  <a:pt x="11092" y="7014"/>
                </a:cubicBezTo>
                <a:cubicBezTo>
                  <a:pt x="12296" y="6240"/>
                  <a:pt x="12827" y="4630"/>
                  <a:pt x="12396" y="3353"/>
                </a:cubicBezTo>
                <a:cubicBezTo>
                  <a:pt x="12088" y="2442"/>
                  <a:pt x="11202" y="2083"/>
                  <a:pt x="10471" y="2083"/>
                </a:cubicBezTo>
                <a:cubicBezTo>
                  <a:pt x="10177" y="2083"/>
                  <a:pt x="9908" y="2141"/>
                  <a:pt x="9712" y="2244"/>
                </a:cubicBezTo>
                <a:cubicBezTo>
                  <a:pt x="9510" y="631"/>
                  <a:pt x="8448" y="48"/>
                  <a:pt x="6581" y="1"/>
                </a:cubicBezTo>
                <a:cubicBezTo>
                  <a:pt x="6555" y="0"/>
                  <a:pt x="6529" y="0"/>
                  <a:pt x="6502" y="0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5" name="Google Shape;2105;p54"/>
          <p:cNvSpPr/>
          <p:nvPr/>
        </p:nvSpPr>
        <p:spPr>
          <a:xfrm>
            <a:off x="8291650" y="435985"/>
            <a:ext cx="1333679" cy="820311"/>
          </a:xfrm>
          <a:custGeom>
            <a:avLst/>
            <a:gdLst/>
            <a:ahLst/>
            <a:cxnLst/>
            <a:rect l="l" t="t" r="r" b="b"/>
            <a:pathLst>
              <a:path w="11916" h="7291" extrusionOk="0">
                <a:moveTo>
                  <a:pt x="6303" y="1"/>
                </a:moveTo>
                <a:cubicBezTo>
                  <a:pt x="6187" y="1"/>
                  <a:pt x="6069" y="8"/>
                  <a:pt x="5950" y="24"/>
                </a:cubicBezTo>
                <a:cubicBezTo>
                  <a:pt x="4322" y="239"/>
                  <a:pt x="3324" y="1831"/>
                  <a:pt x="3679" y="3363"/>
                </a:cubicBezTo>
                <a:cubicBezTo>
                  <a:pt x="3308" y="3204"/>
                  <a:pt x="2893" y="3115"/>
                  <a:pt x="2485" y="3115"/>
                </a:cubicBezTo>
                <a:cubicBezTo>
                  <a:pt x="1812" y="3115"/>
                  <a:pt x="1156" y="3356"/>
                  <a:pt x="732" y="3922"/>
                </a:cubicBezTo>
                <a:cubicBezTo>
                  <a:pt x="1" y="4899"/>
                  <a:pt x="766" y="6006"/>
                  <a:pt x="1655" y="6535"/>
                </a:cubicBezTo>
                <a:cubicBezTo>
                  <a:pt x="2629" y="7114"/>
                  <a:pt x="3800" y="7291"/>
                  <a:pt x="4938" y="7291"/>
                </a:cubicBezTo>
                <a:cubicBezTo>
                  <a:pt x="5263" y="7291"/>
                  <a:pt x="5585" y="7276"/>
                  <a:pt x="5899" y="7253"/>
                </a:cubicBezTo>
                <a:cubicBezTo>
                  <a:pt x="7310" y="7148"/>
                  <a:pt x="9018" y="7035"/>
                  <a:pt x="10236" y="6253"/>
                </a:cubicBezTo>
                <a:cubicBezTo>
                  <a:pt x="11306" y="5566"/>
                  <a:pt x="11915" y="4153"/>
                  <a:pt x="11041" y="3070"/>
                </a:cubicBezTo>
                <a:cubicBezTo>
                  <a:pt x="11033" y="3061"/>
                  <a:pt x="11025" y="3048"/>
                  <a:pt x="11011" y="3035"/>
                </a:cubicBezTo>
                <a:cubicBezTo>
                  <a:pt x="11000" y="3020"/>
                  <a:pt x="10987" y="3010"/>
                  <a:pt x="10974" y="3003"/>
                </a:cubicBezTo>
                <a:cubicBezTo>
                  <a:pt x="10648" y="2716"/>
                  <a:pt x="10185" y="2548"/>
                  <a:pt x="9734" y="2548"/>
                </a:cubicBezTo>
                <a:cubicBezTo>
                  <a:pt x="9479" y="2548"/>
                  <a:pt x="9228" y="2601"/>
                  <a:pt x="9008" y="2717"/>
                </a:cubicBezTo>
                <a:cubicBezTo>
                  <a:pt x="8986" y="1234"/>
                  <a:pt x="7787" y="1"/>
                  <a:pt x="6303" y="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6" name="Google Shape;2106;p54"/>
          <p:cNvSpPr/>
          <p:nvPr/>
        </p:nvSpPr>
        <p:spPr>
          <a:xfrm>
            <a:off x="401184" y="617980"/>
            <a:ext cx="495373" cy="303889"/>
          </a:xfrm>
          <a:custGeom>
            <a:avLst/>
            <a:gdLst/>
            <a:ahLst/>
            <a:cxnLst/>
            <a:rect l="l" t="t" r="r" b="b"/>
            <a:pathLst>
              <a:path w="4426" h="2701" extrusionOk="0">
                <a:moveTo>
                  <a:pt x="1232" y="0"/>
                </a:moveTo>
                <a:cubicBezTo>
                  <a:pt x="1131" y="0"/>
                  <a:pt x="1029" y="17"/>
                  <a:pt x="931" y="53"/>
                </a:cubicBezTo>
                <a:cubicBezTo>
                  <a:pt x="504" y="207"/>
                  <a:pt x="183" y="582"/>
                  <a:pt x="84" y="1022"/>
                </a:cubicBezTo>
                <a:cubicBezTo>
                  <a:pt x="1" y="1463"/>
                  <a:pt x="167" y="1831"/>
                  <a:pt x="502" y="2119"/>
                </a:cubicBezTo>
                <a:cubicBezTo>
                  <a:pt x="856" y="2424"/>
                  <a:pt x="1310" y="2551"/>
                  <a:pt x="1761" y="2618"/>
                </a:cubicBezTo>
                <a:cubicBezTo>
                  <a:pt x="2103" y="2669"/>
                  <a:pt x="2448" y="2701"/>
                  <a:pt x="2791" y="2701"/>
                </a:cubicBezTo>
                <a:cubicBezTo>
                  <a:pt x="2981" y="2701"/>
                  <a:pt x="3170" y="2691"/>
                  <a:pt x="3359" y="2670"/>
                </a:cubicBezTo>
                <a:cubicBezTo>
                  <a:pt x="3754" y="2629"/>
                  <a:pt x="4251" y="2556"/>
                  <a:pt x="4382" y="2106"/>
                </a:cubicBezTo>
                <a:cubicBezTo>
                  <a:pt x="4425" y="1959"/>
                  <a:pt x="4404" y="1791"/>
                  <a:pt x="4294" y="1678"/>
                </a:cubicBezTo>
                <a:cubicBezTo>
                  <a:pt x="4198" y="1577"/>
                  <a:pt x="4064" y="1541"/>
                  <a:pt x="3928" y="1523"/>
                </a:cubicBezTo>
                <a:cubicBezTo>
                  <a:pt x="4137" y="1348"/>
                  <a:pt x="4305" y="1100"/>
                  <a:pt x="4280" y="819"/>
                </a:cubicBezTo>
                <a:cubicBezTo>
                  <a:pt x="4256" y="531"/>
                  <a:pt x="4031" y="322"/>
                  <a:pt x="3777" y="213"/>
                </a:cubicBezTo>
                <a:cubicBezTo>
                  <a:pt x="3576" y="125"/>
                  <a:pt x="3354" y="83"/>
                  <a:pt x="3131" y="83"/>
                </a:cubicBezTo>
                <a:cubicBezTo>
                  <a:pt x="2706" y="83"/>
                  <a:pt x="2274" y="235"/>
                  <a:pt x="1961" y="509"/>
                </a:cubicBezTo>
                <a:cubicBezTo>
                  <a:pt x="1866" y="179"/>
                  <a:pt x="1557" y="0"/>
                  <a:pt x="1232" y="0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7" name="Google Shape;2107;p54"/>
          <p:cNvSpPr/>
          <p:nvPr/>
        </p:nvSpPr>
        <p:spPr>
          <a:xfrm>
            <a:off x="4272253" y="499960"/>
            <a:ext cx="719108" cy="539936"/>
          </a:xfrm>
          <a:custGeom>
            <a:avLst/>
            <a:gdLst/>
            <a:ahLst/>
            <a:cxnLst/>
            <a:rect l="l" t="t" r="r" b="b"/>
            <a:pathLst>
              <a:path w="6425" h="4799" extrusionOk="0">
                <a:moveTo>
                  <a:pt x="4638" y="1"/>
                </a:moveTo>
                <a:cubicBezTo>
                  <a:pt x="4166" y="1"/>
                  <a:pt x="3715" y="320"/>
                  <a:pt x="3579" y="903"/>
                </a:cubicBezTo>
                <a:cubicBezTo>
                  <a:pt x="3124" y="416"/>
                  <a:pt x="2496" y="147"/>
                  <a:pt x="1878" y="147"/>
                </a:cubicBezTo>
                <a:cubicBezTo>
                  <a:pt x="1554" y="147"/>
                  <a:pt x="1234" y="221"/>
                  <a:pt x="942" y="376"/>
                </a:cubicBezTo>
                <a:cubicBezTo>
                  <a:pt x="573" y="571"/>
                  <a:pt x="246" y="940"/>
                  <a:pt x="212" y="1454"/>
                </a:cubicBezTo>
                <a:cubicBezTo>
                  <a:pt x="177" y="1954"/>
                  <a:pt x="419" y="2393"/>
                  <a:pt x="722" y="2705"/>
                </a:cubicBezTo>
                <a:cubicBezTo>
                  <a:pt x="527" y="2737"/>
                  <a:pt x="332" y="2801"/>
                  <a:pt x="190" y="2977"/>
                </a:cubicBezTo>
                <a:cubicBezTo>
                  <a:pt x="30" y="3178"/>
                  <a:pt x="1" y="3477"/>
                  <a:pt x="62" y="3740"/>
                </a:cubicBezTo>
                <a:cubicBezTo>
                  <a:pt x="251" y="4540"/>
                  <a:pt x="974" y="4668"/>
                  <a:pt x="1548" y="4744"/>
                </a:cubicBezTo>
                <a:cubicBezTo>
                  <a:pt x="1825" y="4781"/>
                  <a:pt x="2103" y="4798"/>
                  <a:pt x="2381" y="4798"/>
                </a:cubicBezTo>
                <a:cubicBezTo>
                  <a:pt x="2879" y="4798"/>
                  <a:pt x="3377" y="4743"/>
                  <a:pt x="3870" y="4652"/>
                </a:cubicBezTo>
                <a:cubicBezTo>
                  <a:pt x="4527" y="4532"/>
                  <a:pt x="5183" y="4306"/>
                  <a:pt x="5696" y="3764"/>
                </a:cubicBezTo>
                <a:cubicBezTo>
                  <a:pt x="6183" y="3253"/>
                  <a:pt x="6425" y="2598"/>
                  <a:pt x="6305" y="1816"/>
                </a:cubicBezTo>
                <a:cubicBezTo>
                  <a:pt x="6158" y="1032"/>
                  <a:pt x="5695" y="369"/>
                  <a:pt x="5075" y="95"/>
                </a:cubicBezTo>
                <a:cubicBezTo>
                  <a:pt x="4933" y="31"/>
                  <a:pt x="4785" y="1"/>
                  <a:pt x="4638" y="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8" name="Google Shape;2108;p54"/>
          <p:cNvSpPr/>
          <p:nvPr/>
        </p:nvSpPr>
        <p:spPr>
          <a:xfrm>
            <a:off x="10784914" y="3694278"/>
            <a:ext cx="894156" cy="575713"/>
          </a:xfrm>
          <a:custGeom>
            <a:avLst/>
            <a:gdLst/>
            <a:ahLst/>
            <a:cxnLst/>
            <a:rect l="l" t="t" r="r" b="b"/>
            <a:pathLst>
              <a:path w="7989" h="5117" extrusionOk="0">
                <a:moveTo>
                  <a:pt x="4064" y="1"/>
                </a:moveTo>
                <a:cubicBezTo>
                  <a:pt x="4004" y="1"/>
                  <a:pt x="3945" y="3"/>
                  <a:pt x="3886" y="6"/>
                </a:cubicBezTo>
                <a:cubicBezTo>
                  <a:pt x="3121" y="50"/>
                  <a:pt x="2232" y="309"/>
                  <a:pt x="1759" y="958"/>
                </a:cubicBezTo>
                <a:cubicBezTo>
                  <a:pt x="1448" y="1387"/>
                  <a:pt x="1381" y="1979"/>
                  <a:pt x="1634" y="2434"/>
                </a:cubicBezTo>
                <a:cubicBezTo>
                  <a:pt x="1553" y="2421"/>
                  <a:pt x="1471" y="2414"/>
                  <a:pt x="1390" y="2414"/>
                </a:cubicBezTo>
                <a:cubicBezTo>
                  <a:pt x="673" y="2414"/>
                  <a:pt x="3" y="2914"/>
                  <a:pt x="2" y="3718"/>
                </a:cubicBezTo>
                <a:cubicBezTo>
                  <a:pt x="0" y="4885"/>
                  <a:pt x="1385" y="4936"/>
                  <a:pt x="2284" y="5051"/>
                </a:cubicBezTo>
                <a:cubicBezTo>
                  <a:pt x="2620" y="5094"/>
                  <a:pt x="2959" y="5116"/>
                  <a:pt x="3298" y="5116"/>
                </a:cubicBezTo>
                <a:cubicBezTo>
                  <a:pt x="4209" y="5116"/>
                  <a:pt x="5119" y="4956"/>
                  <a:pt x="5960" y="4602"/>
                </a:cubicBezTo>
                <a:cubicBezTo>
                  <a:pt x="6804" y="4247"/>
                  <a:pt x="7988" y="3697"/>
                  <a:pt x="7541" y="2619"/>
                </a:cubicBezTo>
                <a:cubicBezTo>
                  <a:pt x="7540" y="2606"/>
                  <a:pt x="7534" y="2596"/>
                  <a:pt x="7526" y="2583"/>
                </a:cubicBezTo>
                <a:cubicBezTo>
                  <a:pt x="7521" y="2566"/>
                  <a:pt x="7509" y="2553"/>
                  <a:pt x="7497" y="2545"/>
                </a:cubicBezTo>
                <a:cubicBezTo>
                  <a:pt x="7307" y="2277"/>
                  <a:pt x="6985" y="2175"/>
                  <a:pt x="6649" y="2175"/>
                </a:cubicBezTo>
                <a:cubicBezTo>
                  <a:pt x="6446" y="2175"/>
                  <a:pt x="6239" y="2212"/>
                  <a:pt x="6052" y="2272"/>
                </a:cubicBezTo>
                <a:cubicBezTo>
                  <a:pt x="6256" y="1810"/>
                  <a:pt x="6177" y="1259"/>
                  <a:pt x="5887" y="825"/>
                </a:cubicBezTo>
                <a:cubicBezTo>
                  <a:pt x="5488" y="225"/>
                  <a:pt x="4755" y="1"/>
                  <a:pt x="4064" y="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9" name="Google Shape;2109;p54"/>
          <p:cNvSpPr/>
          <p:nvPr/>
        </p:nvSpPr>
        <p:spPr>
          <a:xfrm>
            <a:off x="357872" y="247827"/>
            <a:ext cx="93904" cy="94059"/>
          </a:xfrm>
          <a:custGeom>
            <a:avLst/>
            <a:gdLst/>
            <a:ahLst/>
            <a:cxnLst/>
            <a:rect l="l" t="t" r="r" b="b"/>
            <a:pathLst>
              <a:path w="839" h="836" extrusionOk="0">
                <a:moveTo>
                  <a:pt x="408" y="0"/>
                </a:moveTo>
                <a:cubicBezTo>
                  <a:pt x="354" y="0"/>
                  <a:pt x="305" y="11"/>
                  <a:pt x="258" y="37"/>
                </a:cubicBezTo>
                <a:cubicBezTo>
                  <a:pt x="207" y="53"/>
                  <a:pt x="162" y="82"/>
                  <a:pt x="124" y="123"/>
                </a:cubicBezTo>
                <a:cubicBezTo>
                  <a:pt x="83" y="161"/>
                  <a:pt x="54" y="205"/>
                  <a:pt x="38" y="257"/>
                </a:cubicBezTo>
                <a:cubicBezTo>
                  <a:pt x="12" y="307"/>
                  <a:pt x="0" y="362"/>
                  <a:pt x="2" y="417"/>
                </a:cubicBezTo>
                <a:cubicBezTo>
                  <a:pt x="8" y="454"/>
                  <a:pt x="11" y="493"/>
                  <a:pt x="16" y="530"/>
                </a:cubicBezTo>
                <a:cubicBezTo>
                  <a:pt x="37" y="599"/>
                  <a:pt x="73" y="661"/>
                  <a:pt x="124" y="713"/>
                </a:cubicBezTo>
                <a:cubicBezTo>
                  <a:pt x="150" y="735"/>
                  <a:pt x="180" y="757"/>
                  <a:pt x="207" y="779"/>
                </a:cubicBezTo>
                <a:cubicBezTo>
                  <a:pt x="274" y="815"/>
                  <a:pt x="344" y="836"/>
                  <a:pt x="419" y="836"/>
                </a:cubicBezTo>
                <a:cubicBezTo>
                  <a:pt x="422" y="836"/>
                  <a:pt x="425" y="836"/>
                  <a:pt x="428" y="836"/>
                </a:cubicBezTo>
                <a:cubicBezTo>
                  <a:pt x="483" y="836"/>
                  <a:pt x="532" y="824"/>
                  <a:pt x="579" y="799"/>
                </a:cubicBezTo>
                <a:cubicBezTo>
                  <a:pt x="630" y="782"/>
                  <a:pt x="675" y="752"/>
                  <a:pt x="715" y="713"/>
                </a:cubicBezTo>
                <a:cubicBezTo>
                  <a:pt x="754" y="675"/>
                  <a:pt x="783" y="632"/>
                  <a:pt x="799" y="578"/>
                </a:cubicBezTo>
                <a:cubicBezTo>
                  <a:pt x="825" y="528"/>
                  <a:pt x="838" y="474"/>
                  <a:pt x="835" y="417"/>
                </a:cubicBezTo>
                <a:cubicBezTo>
                  <a:pt x="831" y="381"/>
                  <a:pt x="827" y="343"/>
                  <a:pt x="821" y="307"/>
                </a:cubicBezTo>
                <a:cubicBezTo>
                  <a:pt x="802" y="235"/>
                  <a:pt x="766" y="175"/>
                  <a:pt x="715" y="123"/>
                </a:cubicBezTo>
                <a:cubicBezTo>
                  <a:pt x="687" y="101"/>
                  <a:pt x="658" y="79"/>
                  <a:pt x="630" y="57"/>
                </a:cubicBezTo>
                <a:cubicBezTo>
                  <a:pt x="564" y="19"/>
                  <a:pt x="496" y="0"/>
                  <a:pt x="419" y="0"/>
                </a:cubicBezTo>
                <a:cubicBezTo>
                  <a:pt x="415" y="0"/>
                  <a:pt x="412" y="0"/>
                  <a:pt x="4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0" name="Google Shape;2110;p54"/>
          <p:cNvSpPr/>
          <p:nvPr/>
        </p:nvSpPr>
        <p:spPr>
          <a:xfrm flipH="1">
            <a:off x="558503" y="4423543"/>
            <a:ext cx="719108" cy="539936"/>
          </a:xfrm>
          <a:custGeom>
            <a:avLst/>
            <a:gdLst/>
            <a:ahLst/>
            <a:cxnLst/>
            <a:rect l="l" t="t" r="r" b="b"/>
            <a:pathLst>
              <a:path w="6425" h="4799" extrusionOk="0">
                <a:moveTo>
                  <a:pt x="4638" y="1"/>
                </a:moveTo>
                <a:cubicBezTo>
                  <a:pt x="4166" y="1"/>
                  <a:pt x="3715" y="320"/>
                  <a:pt x="3579" y="903"/>
                </a:cubicBezTo>
                <a:cubicBezTo>
                  <a:pt x="3124" y="416"/>
                  <a:pt x="2496" y="147"/>
                  <a:pt x="1878" y="147"/>
                </a:cubicBezTo>
                <a:cubicBezTo>
                  <a:pt x="1554" y="147"/>
                  <a:pt x="1234" y="221"/>
                  <a:pt x="942" y="376"/>
                </a:cubicBezTo>
                <a:cubicBezTo>
                  <a:pt x="573" y="571"/>
                  <a:pt x="246" y="940"/>
                  <a:pt x="212" y="1454"/>
                </a:cubicBezTo>
                <a:cubicBezTo>
                  <a:pt x="177" y="1954"/>
                  <a:pt x="419" y="2393"/>
                  <a:pt x="722" y="2705"/>
                </a:cubicBezTo>
                <a:cubicBezTo>
                  <a:pt x="527" y="2737"/>
                  <a:pt x="332" y="2801"/>
                  <a:pt x="190" y="2977"/>
                </a:cubicBezTo>
                <a:cubicBezTo>
                  <a:pt x="30" y="3178"/>
                  <a:pt x="1" y="3477"/>
                  <a:pt x="62" y="3740"/>
                </a:cubicBezTo>
                <a:cubicBezTo>
                  <a:pt x="251" y="4540"/>
                  <a:pt x="974" y="4668"/>
                  <a:pt x="1548" y="4744"/>
                </a:cubicBezTo>
                <a:cubicBezTo>
                  <a:pt x="1825" y="4781"/>
                  <a:pt x="2103" y="4798"/>
                  <a:pt x="2381" y="4798"/>
                </a:cubicBezTo>
                <a:cubicBezTo>
                  <a:pt x="2879" y="4798"/>
                  <a:pt x="3377" y="4743"/>
                  <a:pt x="3870" y="4652"/>
                </a:cubicBezTo>
                <a:cubicBezTo>
                  <a:pt x="4527" y="4532"/>
                  <a:pt x="5183" y="4306"/>
                  <a:pt x="5696" y="3764"/>
                </a:cubicBezTo>
                <a:cubicBezTo>
                  <a:pt x="6183" y="3253"/>
                  <a:pt x="6425" y="2598"/>
                  <a:pt x="6305" y="1816"/>
                </a:cubicBezTo>
                <a:cubicBezTo>
                  <a:pt x="6158" y="1032"/>
                  <a:pt x="5695" y="369"/>
                  <a:pt x="5075" y="95"/>
                </a:cubicBezTo>
                <a:cubicBezTo>
                  <a:pt x="4933" y="31"/>
                  <a:pt x="4785" y="1"/>
                  <a:pt x="4638" y="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1" name="Google Shape;2111;p54"/>
          <p:cNvSpPr/>
          <p:nvPr/>
        </p:nvSpPr>
        <p:spPr>
          <a:xfrm>
            <a:off x="601923" y="1420477"/>
            <a:ext cx="93904" cy="94059"/>
          </a:xfrm>
          <a:custGeom>
            <a:avLst/>
            <a:gdLst/>
            <a:ahLst/>
            <a:cxnLst/>
            <a:rect l="l" t="t" r="r" b="b"/>
            <a:pathLst>
              <a:path w="839" h="836" extrusionOk="0">
                <a:moveTo>
                  <a:pt x="408" y="0"/>
                </a:moveTo>
                <a:cubicBezTo>
                  <a:pt x="354" y="0"/>
                  <a:pt x="305" y="11"/>
                  <a:pt x="258" y="37"/>
                </a:cubicBezTo>
                <a:cubicBezTo>
                  <a:pt x="207" y="53"/>
                  <a:pt x="162" y="82"/>
                  <a:pt x="124" y="123"/>
                </a:cubicBezTo>
                <a:cubicBezTo>
                  <a:pt x="83" y="161"/>
                  <a:pt x="54" y="205"/>
                  <a:pt x="38" y="257"/>
                </a:cubicBezTo>
                <a:cubicBezTo>
                  <a:pt x="12" y="307"/>
                  <a:pt x="0" y="362"/>
                  <a:pt x="2" y="417"/>
                </a:cubicBezTo>
                <a:cubicBezTo>
                  <a:pt x="8" y="454"/>
                  <a:pt x="11" y="493"/>
                  <a:pt x="16" y="530"/>
                </a:cubicBezTo>
                <a:cubicBezTo>
                  <a:pt x="37" y="599"/>
                  <a:pt x="73" y="661"/>
                  <a:pt x="124" y="713"/>
                </a:cubicBezTo>
                <a:cubicBezTo>
                  <a:pt x="150" y="735"/>
                  <a:pt x="180" y="757"/>
                  <a:pt x="207" y="779"/>
                </a:cubicBezTo>
                <a:cubicBezTo>
                  <a:pt x="274" y="815"/>
                  <a:pt x="344" y="836"/>
                  <a:pt x="419" y="836"/>
                </a:cubicBezTo>
                <a:cubicBezTo>
                  <a:pt x="422" y="836"/>
                  <a:pt x="425" y="836"/>
                  <a:pt x="428" y="836"/>
                </a:cubicBezTo>
                <a:cubicBezTo>
                  <a:pt x="483" y="836"/>
                  <a:pt x="532" y="824"/>
                  <a:pt x="579" y="799"/>
                </a:cubicBezTo>
                <a:cubicBezTo>
                  <a:pt x="630" y="782"/>
                  <a:pt x="675" y="752"/>
                  <a:pt x="715" y="713"/>
                </a:cubicBezTo>
                <a:cubicBezTo>
                  <a:pt x="754" y="675"/>
                  <a:pt x="783" y="632"/>
                  <a:pt x="799" y="578"/>
                </a:cubicBezTo>
                <a:cubicBezTo>
                  <a:pt x="825" y="528"/>
                  <a:pt x="838" y="474"/>
                  <a:pt x="835" y="417"/>
                </a:cubicBezTo>
                <a:cubicBezTo>
                  <a:pt x="831" y="381"/>
                  <a:pt x="827" y="343"/>
                  <a:pt x="821" y="307"/>
                </a:cubicBezTo>
                <a:cubicBezTo>
                  <a:pt x="802" y="235"/>
                  <a:pt x="766" y="175"/>
                  <a:pt x="715" y="123"/>
                </a:cubicBezTo>
                <a:cubicBezTo>
                  <a:pt x="687" y="101"/>
                  <a:pt x="658" y="79"/>
                  <a:pt x="630" y="57"/>
                </a:cubicBezTo>
                <a:cubicBezTo>
                  <a:pt x="564" y="19"/>
                  <a:pt x="496" y="0"/>
                  <a:pt x="419" y="0"/>
                </a:cubicBezTo>
                <a:cubicBezTo>
                  <a:pt x="415" y="0"/>
                  <a:pt x="412" y="0"/>
                  <a:pt x="4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2" name="Google Shape;2112;p54"/>
          <p:cNvSpPr/>
          <p:nvPr/>
        </p:nvSpPr>
        <p:spPr>
          <a:xfrm>
            <a:off x="11682289" y="1960393"/>
            <a:ext cx="93904" cy="94059"/>
          </a:xfrm>
          <a:custGeom>
            <a:avLst/>
            <a:gdLst/>
            <a:ahLst/>
            <a:cxnLst/>
            <a:rect l="l" t="t" r="r" b="b"/>
            <a:pathLst>
              <a:path w="839" h="836" extrusionOk="0">
                <a:moveTo>
                  <a:pt x="408" y="0"/>
                </a:moveTo>
                <a:cubicBezTo>
                  <a:pt x="354" y="0"/>
                  <a:pt x="305" y="11"/>
                  <a:pt x="258" y="37"/>
                </a:cubicBezTo>
                <a:cubicBezTo>
                  <a:pt x="207" y="53"/>
                  <a:pt x="162" y="82"/>
                  <a:pt x="124" y="123"/>
                </a:cubicBezTo>
                <a:cubicBezTo>
                  <a:pt x="83" y="161"/>
                  <a:pt x="54" y="205"/>
                  <a:pt x="38" y="257"/>
                </a:cubicBezTo>
                <a:cubicBezTo>
                  <a:pt x="12" y="307"/>
                  <a:pt x="0" y="362"/>
                  <a:pt x="2" y="417"/>
                </a:cubicBezTo>
                <a:cubicBezTo>
                  <a:pt x="8" y="454"/>
                  <a:pt x="11" y="493"/>
                  <a:pt x="16" y="530"/>
                </a:cubicBezTo>
                <a:cubicBezTo>
                  <a:pt x="37" y="599"/>
                  <a:pt x="73" y="661"/>
                  <a:pt x="124" y="713"/>
                </a:cubicBezTo>
                <a:cubicBezTo>
                  <a:pt x="150" y="735"/>
                  <a:pt x="180" y="757"/>
                  <a:pt x="207" y="779"/>
                </a:cubicBezTo>
                <a:cubicBezTo>
                  <a:pt x="274" y="815"/>
                  <a:pt x="344" y="836"/>
                  <a:pt x="419" y="836"/>
                </a:cubicBezTo>
                <a:cubicBezTo>
                  <a:pt x="422" y="836"/>
                  <a:pt x="425" y="836"/>
                  <a:pt x="428" y="836"/>
                </a:cubicBezTo>
                <a:cubicBezTo>
                  <a:pt x="483" y="836"/>
                  <a:pt x="532" y="824"/>
                  <a:pt x="579" y="799"/>
                </a:cubicBezTo>
                <a:cubicBezTo>
                  <a:pt x="630" y="782"/>
                  <a:pt x="675" y="752"/>
                  <a:pt x="715" y="713"/>
                </a:cubicBezTo>
                <a:cubicBezTo>
                  <a:pt x="754" y="675"/>
                  <a:pt x="783" y="632"/>
                  <a:pt x="799" y="578"/>
                </a:cubicBezTo>
                <a:cubicBezTo>
                  <a:pt x="825" y="528"/>
                  <a:pt x="838" y="474"/>
                  <a:pt x="835" y="417"/>
                </a:cubicBezTo>
                <a:cubicBezTo>
                  <a:pt x="831" y="381"/>
                  <a:pt x="827" y="343"/>
                  <a:pt x="821" y="307"/>
                </a:cubicBezTo>
                <a:cubicBezTo>
                  <a:pt x="802" y="235"/>
                  <a:pt x="766" y="175"/>
                  <a:pt x="715" y="123"/>
                </a:cubicBezTo>
                <a:cubicBezTo>
                  <a:pt x="687" y="101"/>
                  <a:pt x="658" y="79"/>
                  <a:pt x="630" y="57"/>
                </a:cubicBezTo>
                <a:cubicBezTo>
                  <a:pt x="564" y="19"/>
                  <a:pt x="496" y="0"/>
                  <a:pt x="419" y="0"/>
                </a:cubicBezTo>
                <a:cubicBezTo>
                  <a:pt x="415" y="0"/>
                  <a:pt x="412" y="0"/>
                  <a:pt x="4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3" name="Google Shape;2113;p54"/>
          <p:cNvSpPr/>
          <p:nvPr/>
        </p:nvSpPr>
        <p:spPr>
          <a:xfrm>
            <a:off x="1511505" y="385793"/>
            <a:ext cx="93904" cy="94059"/>
          </a:xfrm>
          <a:custGeom>
            <a:avLst/>
            <a:gdLst/>
            <a:ahLst/>
            <a:cxnLst/>
            <a:rect l="l" t="t" r="r" b="b"/>
            <a:pathLst>
              <a:path w="839" h="836" extrusionOk="0">
                <a:moveTo>
                  <a:pt x="408" y="0"/>
                </a:moveTo>
                <a:cubicBezTo>
                  <a:pt x="354" y="0"/>
                  <a:pt x="305" y="11"/>
                  <a:pt x="258" y="37"/>
                </a:cubicBezTo>
                <a:cubicBezTo>
                  <a:pt x="207" y="53"/>
                  <a:pt x="162" y="82"/>
                  <a:pt x="124" y="123"/>
                </a:cubicBezTo>
                <a:cubicBezTo>
                  <a:pt x="83" y="161"/>
                  <a:pt x="54" y="205"/>
                  <a:pt x="38" y="257"/>
                </a:cubicBezTo>
                <a:cubicBezTo>
                  <a:pt x="12" y="307"/>
                  <a:pt x="0" y="362"/>
                  <a:pt x="2" y="417"/>
                </a:cubicBezTo>
                <a:cubicBezTo>
                  <a:pt x="8" y="454"/>
                  <a:pt x="11" y="493"/>
                  <a:pt x="16" y="530"/>
                </a:cubicBezTo>
                <a:cubicBezTo>
                  <a:pt x="37" y="599"/>
                  <a:pt x="73" y="661"/>
                  <a:pt x="124" y="713"/>
                </a:cubicBezTo>
                <a:cubicBezTo>
                  <a:pt x="150" y="735"/>
                  <a:pt x="180" y="757"/>
                  <a:pt x="207" y="779"/>
                </a:cubicBezTo>
                <a:cubicBezTo>
                  <a:pt x="274" y="815"/>
                  <a:pt x="344" y="836"/>
                  <a:pt x="419" y="836"/>
                </a:cubicBezTo>
                <a:cubicBezTo>
                  <a:pt x="422" y="836"/>
                  <a:pt x="425" y="836"/>
                  <a:pt x="428" y="836"/>
                </a:cubicBezTo>
                <a:cubicBezTo>
                  <a:pt x="483" y="836"/>
                  <a:pt x="532" y="824"/>
                  <a:pt x="579" y="799"/>
                </a:cubicBezTo>
                <a:cubicBezTo>
                  <a:pt x="630" y="782"/>
                  <a:pt x="675" y="752"/>
                  <a:pt x="715" y="713"/>
                </a:cubicBezTo>
                <a:cubicBezTo>
                  <a:pt x="754" y="675"/>
                  <a:pt x="783" y="632"/>
                  <a:pt x="799" y="578"/>
                </a:cubicBezTo>
                <a:cubicBezTo>
                  <a:pt x="825" y="528"/>
                  <a:pt x="838" y="474"/>
                  <a:pt x="835" y="417"/>
                </a:cubicBezTo>
                <a:cubicBezTo>
                  <a:pt x="831" y="381"/>
                  <a:pt x="827" y="343"/>
                  <a:pt x="821" y="307"/>
                </a:cubicBezTo>
                <a:cubicBezTo>
                  <a:pt x="802" y="235"/>
                  <a:pt x="766" y="175"/>
                  <a:pt x="715" y="123"/>
                </a:cubicBezTo>
                <a:cubicBezTo>
                  <a:pt x="687" y="101"/>
                  <a:pt x="658" y="79"/>
                  <a:pt x="630" y="57"/>
                </a:cubicBezTo>
                <a:cubicBezTo>
                  <a:pt x="564" y="19"/>
                  <a:pt x="496" y="0"/>
                  <a:pt x="419" y="0"/>
                </a:cubicBezTo>
                <a:cubicBezTo>
                  <a:pt x="415" y="0"/>
                  <a:pt x="412" y="0"/>
                  <a:pt x="4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4" name="Google Shape;2114;p54"/>
          <p:cNvSpPr/>
          <p:nvPr/>
        </p:nvSpPr>
        <p:spPr>
          <a:xfrm>
            <a:off x="307289" y="2054460"/>
            <a:ext cx="93904" cy="94059"/>
          </a:xfrm>
          <a:custGeom>
            <a:avLst/>
            <a:gdLst/>
            <a:ahLst/>
            <a:cxnLst/>
            <a:rect l="l" t="t" r="r" b="b"/>
            <a:pathLst>
              <a:path w="839" h="836" extrusionOk="0">
                <a:moveTo>
                  <a:pt x="408" y="0"/>
                </a:moveTo>
                <a:cubicBezTo>
                  <a:pt x="354" y="0"/>
                  <a:pt x="305" y="11"/>
                  <a:pt x="258" y="37"/>
                </a:cubicBezTo>
                <a:cubicBezTo>
                  <a:pt x="207" y="53"/>
                  <a:pt x="162" y="82"/>
                  <a:pt x="124" y="123"/>
                </a:cubicBezTo>
                <a:cubicBezTo>
                  <a:pt x="83" y="161"/>
                  <a:pt x="54" y="205"/>
                  <a:pt x="38" y="257"/>
                </a:cubicBezTo>
                <a:cubicBezTo>
                  <a:pt x="12" y="307"/>
                  <a:pt x="0" y="362"/>
                  <a:pt x="2" y="417"/>
                </a:cubicBezTo>
                <a:cubicBezTo>
                  <a:pt x="8" y="454"/>
                  <a:pt x="11" y="493"/>
                  <a:pt x="16" y="530"/>
                </a:cubicBezTo>
                <a:cubicBezTo>
                  <a:pt x="37" y="599"/>
                  <a:pt x="73" y="661"/>
                  <a:pt x="124" y="713"/>
                </a:cubicBezTo>
                <a:cubicBezTo>
                  <a:pt x="150" y="735"/>
                  <a:pt x="180" y="757"/>
                  <a:pt x="207" y="779"/>
                </a:cubicBezTo>
                <a:cubicBezTo>
                  <a:pt x="274" y="815"/>
                  <a:pt x="344" y="836"/>
                  <a:pt x="419" y="836"/>
                </a:cubicBezTo>
                <a:cubicBezTo>
                  <a:pt x="422" y="836"/>
                  <a:pt x="425" y="836"/>
                  <a:pt x="428" y="836"/>
                </a:cubicBezTo>
                <a:cubicBezTo>
                  <a:pt x="483" y="836"/>
                  <a:pt x="532" y="824"/>
                  <a:pt x="579" y="799"/>
                </a:cubicBezTo>
                <a:cubicBezTo>
                  <a:pt x="630" y="782"/>
                  <a:pt x="675" y="752"/>
                  <a:pt x="715" y="713"/>
                </a:cubicBezTo>
                <a:cubicBezTo>
                  <a:pt x="754" y="675"/>
                  <a:pt x="783" y="632"/>
                  <a:pt x="799" y="578"/>
                </a:cubicBezTo>
                <a:cubicBezTo>
                  <a:pt x="825" y="528"/>
                  <a:pt x="838" y="474"/>
                  <a:pt x="835" y="417"/>
                </a:cubicBezTo>
                <a:cubicBezTo>
                  <a:pt x="831" y="381"/>
                  <a:pt x="827" y="343"/>
                  <a:pt x="821" y="307"/>
                </a:cubicBezTo>
                <a:cubicBezTo>
                  <a:pt x="802" y="235"/>
                  <a:pt x="766" y="175"/>
                  <a:pt x="715" y="123"/>
                </a:cubicBezTo>
                <a:cubicBezTo>
                  <a:pt x="687" y="101"/>
                  <a:pt x="658" y="79"/>
                  <a:pt x="630" y="57"/>
                </a:cubicBezTo>
                <a:cubicBezTo>
                  <a:pt x="564" y="19"/>
                  <a:pt x="496" y="0"/>
                  <a:pt x="419" y="0"/>
                </a:cubicBezTo>
                <a:cubicBezTo>
                  <a:pt x="415" y="0"/>
                  <a:pt x="412" y="0"/>
                  <a:pt x="4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5" name="Google Shape;2115;p54"/>
          <p:cNvSpPr/>
          <p:nvPr/>
        </p:nvSpPr>
        <p:spPr>
          <a:xfrm>
            <a:off x="9983472" y="871011"/>
            <a:ext cx="93904" cy="94059"/>
          </a:xfrm>
          <a:custGeom>
            <a:avLst/>
            <a:gdLst/>
            <a:ahLst/>
            <a:cxnLst/>
            <a:rect l="l" t="t" r="r" b="b"/>
            <a:pathLst>
              <a:path w="839" h="836" extrusionOk="0">
                <a:moveTo>
                  <a:pt x="408" y="0"/>
                </a:moveTo>
                <a:cubicBezTo>
                  <a:pt x="354" y="0"/>
                  <a:pt x="305" y="11"/>
                  <a:pt x="258" y="37"/>
                </a:cubicBezTo>
                <a:cubicBezTo>
                  <a:pt x="207" y="53"/>
                  <a:pt x="162" y="82"/>
                  <a:pt x="124" y="123"/>
                </a:cubicBezTo>
                <a:cubicBezTo>
                  <a:pt x="83" y="161"/>
                  <a:pt x="54" y="205"/>
                  <a:pt x="38" y="257"/>
                </a:cubicBezTo>
                <a:cubicBezTo>
                  <a:pt x="12" y="307"/>
                  <a:pt x="0" y="362"/>
                  <a:pt x="2" y="417"/>
                </a:cubicBezTo>
                <a:cubicBezTo>
                  <a:pt x="8" y="454"/>
                  <a:pt x="11" y="493"/>
                  <a:pt x="16" y="530"/>
                </a:cubicBezTo>
                <a:cubicBezTo>
                  <a:pt x="37" y="599"/>
                  <a:pt x="73" y="661"/>
                  <a:pt x="124" y="713"/>
                </a:cubicBezTo>
                <a:cubicBezTo>
                  <a:pt x="150" y="735"/>
                  <a:pt x="180" y="757"/>
                  <a:pt x="207" y="779"/>
                </a:cubicBezTo>
                <a:cubicBezTo>
                  <a:pt x="274" y="815"/>
                  <a:pt x="344" y="836"/>
                  <a:pt x="419" y="836"/>
                </a:cubicBezTo>
                <a:cubicBezTo>
                  <a:pt x="422" y="836"/>
                  <a:pt x="425" y="836"/>
                  <a:pt x="428" y="836"/>
                </a:cubicBezTo>
                <a:cubicBezTo>
                  <a:pt x="483" y="836"/>
                  <a:pt x="532" y="824"/>
                  <a:pt x="579" y="799"/>
                </a:cubicBezTo>
                <a:cubicBezTo>
                  <a:pt x="630" y="782"/>
                  <a:pt x="675" y="752"/>
                  <a:pt x="715" y="713"/>
                </a:cubicBezTo>
                <a:cubicBezTo>
                  <a:pt x="754" y="675"/>
                  <a:pt x="783" y="632"/>
                  <a:pt x="799" y="578"/>
                </a:cubicBezTo>
                <a:cubicBezTo>
                  <a:pt x="825" y="528"/>
                  <a:pt x="838" y="474"/>
                  <a:pt x="835" y="417"/>
                </a:cubicBezTo>
                <a:cubicBezTo>
                  <a:pt x="831" y="381"/>
                  <a:pt x="827" y="343"/>
                  <a:pt x="821" y="307"/>
                </a:cubicBezTo>
                <a:cubicBezTo>
                  <a:pt x="802" y="235"/>
                  <a:pt x="766" y="175"/>
                  <a:pt x="715" y="123"/>
                </a:cubicBezTo>
                <a:cubicBezTo>
                  <a:pt x="687" y="101"/>
                  <a:pt x="658" y="79"/>
                  <a:pt x="630" y="57"/>
                </a:cubicBezTo>
                <a:cubicBezTo>
                  <a:pt x="564" y="19"/>
                  <a:pt x="496" y="0"/>
                  <a:pt x="419" y="0"/>
                </a:cubicBezTo>
                <a:cubicBezTo>
                  <a:pt x="415" y="0"/>
                  <a:pt x="412" y="0"/>
                  <a:pt x="4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6" name="Google Shape;2116;p54"/>
          <p:cNvSpPr/>
          <p:nvPr/>
        </p:nvSpPr>
        <p:spPr>
          <a:xfrm>
            <a:off x="11329656" y="1306477"/>
            <a:ext cx="93904" cy="94059"/>
          </a:xfrm>
          <a:custGeom>
            <a:avLst/>
            <a:gdLst/>
            <a:ahLst/>
            <a:cxnLst/>
            <a:rect l="l" t="t" r="r" b="b"/>
            <a:pathLst>
              <a:path w="839" h="836" extrusionOk="0">
                <a:moveTo>
                  <a:pt x="408" y="0"/>
                </a:moveTo>
                <a:cubicBezTo>
                  <a:pt x="354" y="0"/>
                  <a:pt x="305" y="11"/>
                  <a:pt x="258" y="37"/>
                </a:cubicBezTo>
                <a:cubicBezTo>
                  <a:pt x="207" y="53"/>
                  <a:pt x="162" y="82"/>
                  <a:pt x="124" y="123"/>
                </a:cubicBezTo>
                <a:cubicBezTo>
                  <a:pt x="83" y="161"/>
                  <a:pt x="54" y="205"/>
                  <a:pt x="38" y="257"/>
                </a:cubicBezTo>
                <a:cubicBezTo>
                  <a:pt x="12" y="307"/>
                  <a:pt x="0" y="362"/>
                  <a:pt x="2" y="417"/>
                </a:cubicBezTo>
                <a:cubicBezTo>
                  <a:pt x="8" y="454"/>
                  <a:pt x="11" y="493"/>
                  <a:pt x="16" y="530"/>
                </a:cubicBezTo>
                <a:cubicBezTo>
                  <a:pt x="37" y="599"/>
                  <a:pt x="73" y="661"/>
                  <a:pt x="124" y="713"/>
                </a:cubicBezTo>
                <a:cubicBezTo>
                  <a:pt x="150" y="735"/>
                  <a:pt x="180" y="757"/>
                  <a:pt x="207" y="779"/>
                </a:cubicBezTo>
                <a:cubicBezTo>
                  <a:pt x="274" y="815"/>
                  <a:pt x="344" y="836"/>
                  <a:pt x="419" y="836"/>
                </a:cubicBezTo>
                <a:cubicBezTo>
                  <a:pt x="422" y="836"/>
                  <a:pt x="425" y="836"/>
                  <a:pt x="428" y="836"/>
                </a:cubicBezTo>
                <a:cubicBezTo>
                  <a:pt x="483" y="836"/>
                  <a:pt x="532" y="824"/>
                  <a:pt x="579" y="799"/>
                </a:cubicBezTo>
                <a:cubicBezTo>
                  <a:pt x="630" y="782"/>
                  <a:pt x="675" y="752"/>
                  <a:pt x="715" y="713"/>
                </a:cubicBezTo>
                <a:cubicBezTo>
                  <a:pt x="754" y="675"/>
                  <a:pt x="783" y="632"/>
                  <a:pt x="799" y="578"/>
                </a:cubicBezTo>
                <a:cubicBezTo>
                  <a:pt x="825" y="528"/>
                  <a:pt x="838" y="474"/>
                  <a:pt x="835" y="417"/>
                </a:cubicBezTo>
                <a:cubicBezTo>
                  <a:pt x="831" y="381"/>
                  <a:pt x="827" y="343"/>
                  <a:pt x="821" y="307"/>
                </a:cubicBezTo>
                <a:cubicBezTo>
                  <a:pt x="802" y="235"/>
                  <a:pt x="766" y="175"/>
                  <a:pt x="715" y="123"/>
                </a:cubicBezTo>
                <a:cubicBezTo>
                  <a:pt x="687" y="101"/>
                  <a:pt x="658" y="79"/>
                  <a:pt x="630" y="57"/>
                </a:cubicBezTo>
                <a:cubicBezTo>
                  <a:pt x="564" y="19"/>
                  <a:pt x="496" y="0"/>
                  <a:pt x="419" y="0"/>
                </a:cubicBezTo>
                <a:cubicBezTo>
                  <a:pt x="415" y="0"/>
                  <a:pt x="412" y="0"/>
                  <a:pt x="4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7" name="Google Shape;2117;p54"/>
          <p:cNvSpPr/>
          <p:nvPr/>
        </p:nvSpPr>
        <p:spPr>
          <a:xfrm>
            <a:off x="7958672" y="385793"/>
            <a:ext cx="93904" cy="94059"/>
          </a:xfrm>
          <a:custGeom>
            <a:avLst/>
            <a:gdLst/>
            <a:ahLst/>
            <a:cxnLst/>
            <a:rect l="l" t="t" r="r" b="b"/>
            <a:pathLst>
              <a:path w="839" h="836" extrusionOk="0">
                <a:moveTo>
                  <a:pt x="408" y="0"/>
                </a:moveTo>
                <a:cubicBezTo>
                  <a:pt x="354" y="0"/>
                  <a:pt x="305" y="11"/>
                  <a:pt x="258" y="37"/>
                </a:cubicBezTo>
                <a:cubicBezTo>
                  <a:pt x="207" y="53"/>
                  <a:pt x="162" y="82"/>
                  <a:pt x="124" y="123"/>
                </a:cubicBezTo>
                <a:cubicBezTo>
                  <a:pt x="83" y="161"/>
                  <a:pt x="54" y="205"/>
                  <a:pt x="38" y="257"/>
                </a:cubicBezTo>
                <a:cubicBezTo>
                  <a:pt x="12" y="307"/>
                  <a:pt x="0" y="362"/>
                  <a:pt x="2" y="417"/>
                </a:cubicBezTo>
                <a:cubicBezTo>
                  <a:pt x="8" y="454"/>
                  <a:pt x="11" y="493"/>
                  <a:pt x="16" y="530"/>
                </a:cubicBezTo>
                <a:cubicBezTo>
                  <a:pt x="37" y="599"/>
                  <a:pt x="73" y="661"/>
                  <a:pt x="124" y="713"/>
                </a:cubicBezTo>
                <a:cubicBezTo>
                  <a:pt x="150" y="735"/>
                  <a:pt x="180" y="757"/>
                  <a:pt x="207" y="779"/>
                </a:cubicBezTo>
                <a:cubicBezTo>
                  <a:pt x="274" y="815"/>
                  <a:pt x="344" y="836"/>
                  <a:pt x="419" y="836"/>
                </a:cubicBezTo>
                <a:cubicBezTo>
                  <a:pt x="422" y="836"/>
                  <a:pt x="425" y="836"/>
                  <a:pt x="428" y="836"/>
                </a:cubicBezTo>
                <a:cubicBezTo>
                  <a:pt x="483" y="836"/>
                  <a:pt x="532" y="824"/>
                  <a:pt x="579" y="799"/>
                </a:cubicBezTo>
                <a:cubicBezTo>
                  <a:pt x="630" y="782"/>
                  <a:pt x="675" y="752"/>
                  <a:pt x="715" y="713"/>
                </a:cubicBezTo>
                <a:cubicBezTo>
                  <a:pt x="754" y="675"/>
                  <a:pt x="783" y="632"/>
                  <a:pt x="799" y="578"/>
                </a:cubicBezTo>
                <a:cubicBezTo>
                  <a:pt x="825" y="528"/>
                  <a:pt x="838" y="474"/>
                  <a:pt x="835" y="417"/>
                </a:cubicBezTo>
                <a:cubicBezTo>
                  <a:pt x="831" y="381"/>
                  <a:pt x="827" y="343"/>
                  <a:pt x="821" y="307"/>
                </a:cubicBezTo>
                <a:cubicBezTo>
                  <a:pt x="802" y="235"/>
                  <a:pt x="766" y="175"/>
                  <a:pt x="715" y="123"/>
                </a:cubicBezTo>
                <a:cubicBezTo>
                  <a:pt x="687" y="101"/>
                  <a:pt x="658" y="79"/>
                  <a:pt x="630" y="57"/>
                </a:cubicBezTo>
                <a:cubicBezTo>
                  <a:pt x="564" y="19"/>
                  <a:pt x="496" y="0"/>
                  <a:pt x="419" y="0"/>
                </a:cubicBezTo>
                <a:cubicBezTo>
                  <a:pt x="415" y="0"/>
                  <a:pt x="412" y="0"/>
                  <a:pt x="4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8" name="Google Shape;2118;p54"/>
          <p:cNvSpPr/>
          <p:nvPr/>
        </p:nvSpPr>
        <p:spPr>
          <a:xfrm>
            <a:off x="11710205" y="3643493"/>
            <a:ext cx="93904" cy="94059"/>
          </a:xfrm>
          <a:custGeom>
            <a:avLst/>
            <a:gdLst/>
            <a:ahLst/>
            <a:cxnLst/>
            <a:rect l="l" t="t" r="r" b="b"/>
            <a:pathLst>
              <a:path w="839" h="836" extrusionOk="0">
                <a:moveTo>
                  <a:pt x="408" y="0"/>
                </a:moveTo>
                <a:cubicBezTo>
                  <a:pt x="354" y="0"/>
                  <a:pt x="305" y="11"/>
                  <a:pt x="258" y="37"/>
                </a:cubicBezTo>
                <a:cubicBezTo>
                  <a:pt x="207" y="53"/>
                  <a:pt x="162" y="82"/>
                  <a:pt x="124" y="123"/>
                </a:cubicBezTo>
                <a:cubicBezTo>
                  <a:pt x="83" y="161"/>
                  <a:pt x="54" y="205"/>
                  <a:pt x="38" y="257"/>
                </a:cubicBezTo>
                <a:cubicBezTo>
                  <a:pt x="12" y="307"/>
                  <a:pt x="0" y="362"/>
                  <a:pt x="2" y="417"/>
                </a:cubicBezTo>
                <a:cubicBezTo>
                  <a:pt x="8" y="454"/>
                  <a:pt x="11" y="493"/>
                  <a:pt x="16" y="530"/>
                </a:cubicBezTo>
                <a:cubicBezTo>
                  <a:pt x="37" y="599"/>
                  <a:pt x="73" y="661"/>
                  <a:pt x="124" y="713"/>
                </a:cubicBezTo>
                <a:cubicBezTo>
                  <a:pt x="150" y="735"/>
                  <a:pt x="180" y="757"/>
                  <a:pt x="207" y="779"/>
                </a:cubicBezTo>
                <a:cubicBezTo>
                  <a:pt x="274" y="815"/>
                  <a:pt x="344" y="836"/>
                  <a:pt x="419" y="836"/>
                </a:cubicBezTo>
                <a:cubicBezTo>
                  <a:pt x="422" y="836"/>
                  <a:pt x="425" y="836"/>
                  <a:pt x="428" y="836"/>
                </a:cubicBezTo>
                <a:cubicBezTo>
                  <a:pt x="483" y="836"/>
                  <a:pt x="532" y="824"/>
                  <a:pt x="579" y="799"/>
                </a:cubicBezTo>
                <a:cubicBezTo>
                  <a:pt x="630" y="782"/>
                  <a:pt x="675" y="752"/>
                  <a:pt x="715" y="713"/>
                </a:cubicBezTo>
                <a:cubicBezTo>
                  <a:pt x="754" y="675"/>
                  <a:pt x="783" y="632"/>
                  <a:pt x="799" y="578"/>
                </a:cubicBezTo>
                <a:cubicBezTo>
                  <a:pt x="825" y="528"/>
                  <a:pt x="838" y="474"/>
                  <a:pt x="835" y="417"/>
                </a:cubicBezTo>
                <a:cubicBezTo>
                  <a:pt x="831" y="381"/>
                  <a:pt x="827" y="343"/>
                  <a:pt x="821" y="307"/>
                </a:cubicBezTo>
                <a:cubicBezTo>
                  <a:pt x="802" y="235"/>
                  <a:pt x="766" y="175"/>
                  <a:pt x="715" y="123"/>
                </a:cubicBezTo>
                <a:cubicBezTo>
                  <a:pt x="687" y="101"/>
                  <a:pt x="658" y="79"/>
                  <a:pt x="630" y="57"/>
                </a:cubicBezTo>
                <a:cubicBezTo>
                  <a:pt x="564" y="19"/>
                  <a:pt x="496" y="0"/>
                  <a:pt x="419" y="0"/>
                </a:cubicBezTo>
                <a:cubicBezTo>
                  <a:pt x="415" y="0"/>
                  <a:pt x="412" y="0"/>
                  <a:pt x="4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9" name="Google Shape;2119;p54"/>
          <p:cNvSpPr/>
          <p:nvPr/>
        </p:nvSpPr>
        <p:spPr>
          <a:xfrm>
            <a:off x="5693805" y="722893"/>
            <a:ext cx="93904" cy="94059"/>
          </a:xfrm>
          <a:custGeom>
            <a:avLst/>
            <a:gdLst/>
            <a:ahLst/>
            <a:cxnLst/>
            <a:rect l="l" t="t" r="r" b="b"/>
            <a:pathLst>
              <a:path w="839" h="836" extrusionOk="0">
                <a:moveTo>
                  <a:pt x="408" y="0"/>
                </a:moveTo>
                <a:cubicBezTo>
                  <a:pt x="354" y="0"/>
                  <a:pt x="305" y="11"/>
                  <a:pt x="258" y="37"/>
                </a:cubicBezTo>
                <a:cubicBezTo>
                  <a:pt x="207" y="53"/>
                  <a:pt x="162" y="82"/>
                  <a:pt x="124" y="123"/>
                </a:cubicBezTo>
                <a:cubicBezTo>
                  <a:pt x="83" y="161"/>
                  <a:pt x="54" y="205"/>
                  <a:pt x="38" y="257"/>
                </a:cubicBezTo>
                <a:cubicBezTo>
                  <a:pt x="12" y="307"/>
                  <a:pt x="0" y="362"/>
                  <a:pt x="2" y="417"/>
                </a:cubicBezTo>
                <a:cubicBezTo>
                  <a:pt x="8" y="454"/>
                  <a:pt x="11" y="493"/>
                  <a:pt x="16" y="530"/>
                </a:cubicBezTo>
                <a:cubicBezTo>
                  <a:pt x="37" y="599"/>
                  <a:pt x="73" y="661"/>
                  <a:pt x="124" y="713"/>
                </a:cubicBezTo>
                <a:cubicBezTo>
                  <a:pt x="150" y="735"/>
                  <a:pt x="180" y="757"/>
                  <a:pt x="207" y="779"/>
                </a:cubicBezTo>
                <a:cubicBezTo>
                  <a:pt x="274" y="815"/>
                  <a:pt x="344" y="836"/>
                  <a:pt x="419" y="836"/>
                </a:cubicBezTo>
                <a:cubicBezTo>
                  <a:pt x="422" y="836"/>
                  <a:pt x="425" y="836"/>
                  <a:pt x="428" y="836"/>
                </a:cubicBezTo>
                <a:cubicBezTo>
                  <a:pt x="483" y="836"/>
                  <a:pt x="532" y="824"/>
                  <a:pt x="579" y="799"/>
                </a:cubicBezTo>
                <a:cubicBezTo>
                  <a:pt x="630" y="782"/>
                  <a:pt x="675" y="752"/>
                  <a:pt x="715" y="713"/>
                </a:cubicBezTo>
                <a:cubicBezTo>
                  <a:pt x="754" y="675"/>
                  <a:pt x="783" y="632"/>
                  <a:pt x="799" y="578"/>
                </a:cubicBezTo>
                <a:cubicBezTo>
                  <a:pt x="825" y="528"/>
                  <a:pt x="838" y="474"/>
                  <a:pt x="835" y="417"/>
                </a:cubicBezTo>
                <a:cubicBezTo>
                  <a:pt x="831" y="381"/>
                  <a:pt x="827" y="343"/>
                  <a:pt x="821" y="307"/>
                </a:cubicBezTo>
                <a:cubicBezTo>
                  <a:pt x="802" y="235"/>
                  <a:pt x="766" y="175"/>
                  <a:pt x="715" y="123"/>
                </a:cubicBezTo>
                <a:cubicBezTo>
                  <a:pt x="687" y="101"/>
                  <a:pt x="658" y="79"/>
                  <a:pt x="630" y="57"/>
                </a:cubicBezTo>
                <a:cubicBezTo>
                  <a:pt x="564" y="19"/>
                  <a:pt x="496" y="0"/>
                  <a:pt x="419" y="0"/>
                </a:cubicBezTo>
                <a:cubicBezTo>
                  <a:pt x="415" y="0"/>
                  <a:pt x="412" y="0"/>
                  <a:pt x="4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0" name="Google Shape;2120;p54"/>
          <p:cNvSpPr/>
          <p:nvPr/>
        </p:nvSpPr>
        <p:spPr>
          <a:xfrm>
            <a:off x="11357272" y="247827"/>
            <a:ext cx="93904" cy="94059"/>
          </a:xfrm>
          <a:custGeom>
            <a:avLst/>
            <a:gdLst/>
            <a:ahLst/>
            <a:cxnLst/>
            <a:rect l="l" t="t" r="r" b="b"/>
            <a:pathLst>
              <a:path w="839" h="836" extrusionOk="0">
                <a:moveTo>
                  <a:pt x="408" y="0"/>
                </a:moveTo>
                <a:cubicBezTo>
                  <a:pt x="354" y="0"/>
                  <a:pt x="305" y="11"/>
                  <a:pt x="258" y="37"/>
                </a:cubicBezTo>
                <a:cubicBezTo>
                  <a:pt x="207" y="53"/>
                  <a:pt x="162" y="82"/>
                  <a:pt x="124" y="123"/>
                </a:cubicBezTo>
                <a:cubicBezTo>
                  <a:pt x="83" y="161"/>
                  <a:pt x="54" y="205"/>
                  <a:pt x="38" y="257"/>
                </a:cubicBezTo>
                <a:cubicBezTo>
                  <a:pt x="12" y="307"/>
                  <a:pt x="0" y="362"/>
                  <a:pt x="2" y="417"/>
                </a:cubicBezTo>
                <a:cubicBezTo>
                  <a:pt x="8" y="454"/>
                  <a:pt x="11" y="493"/>
                  <a:pt x="16" y="530"/>
                </a:cubicBezTo>
                <a:cubicBezTo>
                  <a:pt x="37" y="599"/>
                  <a:pt x="73" y="661"/>
                  <a:pt x="124" y="713"/>
                </a:cubicBezTo>
                <a:cubicBezTo>
                  <a:pt x="150" y="735"/>
                  <a:pt x="180" y="757"/>
                  <a:pt x="207" y="779"/>
                </a:cubicBezTo>
                <a:cubicBezTo>
                  <a:pt x="274" y="815"/>
                  <a:pt x="344" y="836"/>
                  <a:pt x="419" y="836"/>
                </a:cubicBezTo>
                <a:cubicBezTo>
                  <a:pt x="422" y="836"/>
                  <a:pt x="425" y="836"/>
                  <a:pt x="428" y="836"/>
                </a:cubicBezTo>
                <a:cubicBezTo>
                  <a:pt x="483" y="836"/>
                  <a:pt x="532" y="824"/>
                  <a:pt x="579" y="799"/>
                </a:cubicBezTo>
                <a:cubicBezTo>
                  <a:pt x="630" y="782"/>
                  <a:pt x="675" y="752"/>
                  <a:pt x="715" y="713"/>
                </a:cubicBezTo>
                <a:cubicBezTo>
                  <a:pt x="754" y="675"/>
                  <a:pt x="783" y="632"/>
                  <a:pt x="799" y="578"/>
                </a:cubicBezTo>
                <a:cubicBezTo>
                  <a:pt x="825" y="528"/>
                  <a:pt x="838" y="474"/>
                  <a:pt x="835" y="417"/>
                </a:cubicBezTo>
                <a:cubicBezTo>
                  <a:pt x="831" y="381"/>
                  <a:pt x="827" y="343"/>
                  <a:pt x="821" y="307"/>
                </a:cubicBezTo>
                <a:cubicBezTo>
                  <a:pt x="802" y="235"/>
                  <a:pt x="766" y="175"/>
                  <a:pt x="715" y="123"/>
                </a:cubicBezTo>
                <a:cubicBezTo>
                  <a:pt x="687" y="101"/>
                  <a:pt x="658" y="79"/>
                  <a:pt x="630" y="57"/>
                </a:cubicBezTo>
                <a:cubicBezTo>
                  <a:pt x="564" y="19"/>
                  <a:pt x="496" y="0"/>
                  <a:pt x="419" y="0"/>
                </a:cubicBezTo>
                <a:cubicBezTo>
                  <a:pt x="415" y="0"/>
                  <a:pt x="412" y="0"/>
                  <a:pt x="4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1" name="Google Shape;2121;p54"/>
          <p:cNvSpPr/>
          <p:nvPr/>
        </p:nvSpPr>
        <p:spPr>
          <a:xfrm>
            <a:off x="3714256" y="292460"/>
            <a:ext cx="93904" cy="94059"/>
          </a:xfrm>
          <a:custGeom>
            <a:avLst/>
            <a:gdLst/>
            <a:ahLst/>
            <a:cxnLst/>
            <a:rect l="l" t="t" r="r" b="b"/>
            <a:pathLst>
              <a:path w="839" h="836" extrusionOk="0">
                <a:moveTo>
                  <a:pt x="408" y="0"/>
                </a:moveTo>
                <a:cubicBezTo>
                  <a:pt x="354" y="0"/>
                  <a:pt x="305" y="11"/>
                  <a:pt x="258" y="37"/>
                </a:cubicBezTo>
                <a:cubicBezTo>
                  <a:pt x="207" y="53"/>
                  <a:pt x="162" y="82"/>
                  <a:pt x="124" y="123"/>
                </a:cubicBezTo>
                <a:cubicBezTo>
                  <a:pt x="83" y="161"/>
                  <a:pt x="54" y="205"/>
                  <a:pt x="38" y="257"/>
                </a:cubicBezTo>
                <a:cubicBezTo>
                  <a:pt x="12" y="307"/>
                  <a:pt x="0" y="362"/>
                  <a:pt x="2" y="417"/>
                </a:cubicBezTo>
                <a:cubicBezTo>
                  <a:pt x="8" y="454"/>
                  <a:pt x="11" y="493"/>
                  <a:pt x="16" y="530"/>
                </a:cubicBezTo>
                <a:cubicBezTo>
                  <a:pt x="37" y="599"/>
                  <a:pt x="73" y="661"/>
                  <a:pt x="124" y="713"/>
                </a:cubicBezTo>
                <a:cubicBezTo>
                  <a:pt x="150" y="735"/>
                  <a:pt x="180" y="757"/>
                  <a:pt x="207" y="779"/>
                </a:cubicBezTo>
                <a:cubicBezTo>
                  <a:pt x="274" y="815"/>
                  <a:pt x="344" y="836"/>
                  <a:pt x="419" y="836"/>
                </a:cubicBezTo>
                <a:cubicBezTo>
                  <a:pt x="422" y="836"/>
                  <a:pt x="425" y="836"/>
                  <a:pt x="428" y="836"/>
                </a:cubicBezTo>
                <a:cubicBezTo>
                  <a:pt x="483" y="836"/>
                  <a:pt x="532" y="824"/>
                  <a:pt x="579" y="799"/>
                </a:cubicBezTo>
                <a:cubicBezTo>
                  <a:pt x="630" y="782"/>
                  <a:pt x="675" y="752"/>
                  <a:pt x="715" y="713"/>
                </a:cubicBezTo>
                <a:cubicBezTo>
                  <a:pt x="754" y="675"/>
                  <a:pt x="783" y="632"/>
                  <a:pt x="799" y="578"/>
                </a:cubicBezTo>
                <a:cubicBezTo>
                  <a:pt x="825" y="528"/>
                  <a:pt x="838" y="474"/>
                  <a:pt x="835" y="417"/>
                </a:cubicBezTo>
                <a:cubicBezTo>
                  <a:pt x="831" y="381"/>
                  <a:pt x="827" y="343"/>
                  <a:pt x="821" y="307"/>
                </a:cubicBezTo>
                <a:cubicBezTo>
                  <a:pt x="802" y="235"/>
                  <a:pt x="766" y="175"/>
                  <a:pt x="715" y="123"/>
                </a:cubicBezTo>
                <a:cubicBezTo>
                  <a:pt x="687" y="101"/>
                  <a:pt x="658" y="79"/>
                  <a:pt x="630" y="57"/>
                </a:cubicBezTo>
                <a:cubicBezTo>
                  <a:pt x="564" y="19"/>
                  <a:pt x="496" y="0"/>
                  <a:pt x="419" y="0"/>
                </a:cubicBezTo>
                <a:cubicBezTo>
                  <a:pt x="415" y="0"/>
                  <a:pt x="412" y="0"/>
                  <a:pt x="4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22" name="Google Shape;2122;p54"/>
          <p:cNvGrpSpPr/>
          <p:nvPr/>
        </p:nvGrpSpPr>
        <p:grpSpPr>
          <a:xfrm>
            <a:off x="946129" y="5486201"/>
            <a:ext cx="630947" cy="693209"/>
            <a:chOff x="1799697" y="4222450"/>
            <a:chExt cx="473210" cy="519907"/>
          </a:xfrm>
        </p:grpSpPr>
        <p:sp>
          <p:nvSpPr>
            <p:cNvPr id="2123" name="Google Shape;2123;p54"/>
            <p:cNvSpPr/>
            <p:nvPr/>
          </p:nvSpPr>
          <p:spPr>
            <a:xfrm>
              <a:off x="1799697" y="4414446"/>
              <a:ext cx="247323" cy="202499"/>
            </a:xfrm>
            <a:custGeom>
              <a:avLst/>
              <a:gdLst/>
              <a:ahLst/>
              <a:cxnLst/>
              <a:rect l="l" t="t" r="r" b="b"/>
              <a:pathLst>
                <a:path w="3621" h="2908" extrusionOk="0">
                  <a:moveTo>
                    <a:pt x="665" y="0"/>
                  </a:moveTo>
                  <a:cubicBezTo>
                    <a:pt x="444" y="0"/>
                    <a:pt x="292" y="59"/>
                    <a:pt x="177" y="182"/>
                  </a:cubicBezTo>
                  <a:cubicBezTo>
                    <a:pt x="0" y="371"/>
                    <a:pt x="13" y="699"/>
                    <a:pt x="212" y="1062"/>
                  </a:cubicBezTo>
                  <a:cubicBezTo>
                    <a:pt x="410" y="1421"/>
                    <a:pt x="736" y="1762"/>
                    <a:pt x="1157" y="2047"/>
                  </a:cubicBezTo>
                  <a:cubicBezTo>
                    <a:pt x="1328" y="2164"/>
                    <a:pt x="1514" y="2269"/>
                    <a:pt x="1710" y="2364"/>
                  </a:cubicBezTo>
                  <a:cubicBezTo>
                    <a:pt x="2275" y="2637"/>
                    <a:pt x="2973" y="2844"/>
                    <a:pt x="3533" y="2907"/>
                  </a:cubicBezTo>
                  <a:cubicBezTo>
                    <a:pt x="3536" y="2907"/>
                    <a:pt x="3539" y="2908"/>
                    <a:pt x="3541" y="2908"/>
                  </a:cubicBezTo>
                  <a:cubicBezTo>
                    <a:pt x="3566" y="2908"/>
                    <a:pt x="3587" y="2896"/>
                    <a:pt x="3600" y="2878"/>
                  </a:cubicBezTo>
                  <a:cubicBezTo>
                    <a:pt x="3616" y="2856"/>
                    <a:pt x="3620" y="2828"/>
                    <a:pt x="3609" y="2804"/>
                  </a:cubicBezTo>
                  <a:cubicBezTo>
                    <a:pt x="3211" y="1861"/>
                    <a:pt x="2723" y="1182"/>
                    <a:pt x="1976" y="526"/>
                  </a:cubicBezTo>
                  <a:cubicBezTo>
                    <a:pt x="1924" y="481"/>
                    <a:pt x="1863" y="432"/>
                    <a:pt x="1791" y="384"/>
                  </a:cubicBezTo>
                  <a:cubicBezTo>
                    <a:pt x="1544" y="217"/>
                    <a:pt x="1252" y="81"/>
                    <a:pt x="1050" y="43"/>
                  </a:cubicBezTo>
                  <a:cubicBezTo>
                    <a:pt x="901" y="15"/>
                    <a:pt x="775" y="0"/>
                    <a:pt x="665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4" name="Google Shape;2124;p54"/>
            <p:cNvSpPr/>
            <p:nvPr/>
          </p:nvSpPr>
          <p:spPr>
            <a:xfrm>
              <a:off x="2043206" y="4464795"/>
              <a:ext cx="229701" cy="151735"/>
            </a:xfrm>
            <a:custGeom>
              <a:avLst/>
              <a:gdLst/>
              <a:ahLst/>
              <a:cxnLst/>
              <a:rect l="l" t="t" r="r" b="b"/>
              <a:pathLst>
                <a:path w="3363" h="2179" extrusionOk="0">
                  <a:moveTo>
                    <a:pt x="2500" y="1"/>
                  </a:moveTo>
                  <a:cubicBezTo>
                    <a:pt x="2359" y="1"/>
                    <a:pt x="2227" y="17"/>
                    <a:pt x="2129" y="43"/>
                  </a:cubicBezTo>
                  <a:cubicBezTo>
                    <a:pt x="1726" y="151"/>
                    <a:pt x="1297" y="284"/>
                    <a:pt x="902" y="614"/>
                  </a:cubicBezTo>
                  <a:cubicBezTo>
                    <a:pt x="532" y="926"/>
                    <a:pt x="83" y="1579"/>
                    <a:pt x="4" y="2085"/>
                  </a:cubicBezTo>
                  <a:cubicBezTo>
                    <a:pt x="0" y="2107"/>
                    <a:pt x="6" y="2127"/>
                    <a:pt x="20" y="2143"/>
                  </a:cubicBezTo>
                  <a:cubicBezTo>
                    <a:pt x="26" y="2148"/>
                    <a:pt x="32" y="2152"/>
                    <a:pt x="36" y="2156"/>
                  </a:cubicBezTo>
                  <a:cubicBezTo>
                    <a:pt x="48" y="2164"/>
                    <a:pt x="61" y="2170"/>
                    <a:pt x="76" y="2170"/>
                  </a:cubicBezTo>
                  <a:cubicBezTo>
                    <a:pt x="199" y="2175"/>
                    <a:pt x="317" y="2178"/>
                    <a:pt x="432" y="2178"/>
                  </a:cubicBezTo>
                  <a:cubicBezTo>
                    <a:pt x="1088" y="2178"/>
                    <a:pt x="1601" y="2082"/>
                    <a:pt x="1992" y="1887"/>
                  </a:cubicBezTo>
                  <a:cubicBezTo>
                    <a:pt x="2548" y="1608"/>
                    <a:pt x="3187" y="1155"/>
                    <a:pt x="3319" y="718"/>
                  </a:cubicBezTo>
                  <a:cubicBezTo>
                    <a:pt x="3362" y="572"/>
                    <a:pt x="3348" y="435"/>
                    <a:pt x="3276" y="313"/>
                  </a:cubicBezTo>
                  <a:cubicBezTo>
                    <a:pt x="3241" y="252"/>
                    <a:pt x="3190" y="198"/>
                    <a:pt x="3125" y="154"/>
                  </a:cubicBezTo>
                  <a:cubicBezTo>
                    <a:pt x="2959" y="41"/>
                    <a:pt x="2719" y="1"/>
                    <a:pt x="250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5" name="Google Shape;2125;p54"/>
            <p:cNvSpPr/>
            <p:nvPr/>
          </p:nvSpPr>
          <p:spPr>
            <a:xfrm>
              <a:off x="2019504" y="4414376"/>
              <a:ext cx="43850" cy="327981"/>
            </a:xfrm>
            <a:custGeom>
              <a:avLst/>
              <a:gdLst/>
              <a:ahLst/>
              <a:cxnLst/>
              <a:rect l="l" t="t" r="r" b="b"/>
              <a:pathLst>
                <a:path w="642" h="4710" extrusionOk="0">
                  <a:moveTo>
                    <a:pt x="238" y="1"/>
                  </a:moveTo>
                  <a:cubicBezTo>
                    <a:pt x="230" y="1"/>
                    <a:pt x="222" y="1"/>
                    <a:pt x="214" y="2"/>
                  </a:cubicBezTo>
                  <a:cubicBezTo>
                    <a:pt x="153" y="9"/>
                    <a:pt x="96" y="40"/>
                    <a:pt x="56" y="88"/>
                  </a:cubicBezTo>
                  <a:cubicBezTo>
                    <a:pt x="16" y="138"/>
                    <a:pt x="0" y="199"/>
                    <a:pt x="5" y="261"/>
                  </a:cubicBezTo>
                  <a:cubicBezTo>
                    <a:pt x="156" y="1650"/>
                    <a:pt x="168" y="3058"/>
                    <a:pt x="38" y="4452"/>
                  </a:cubicBezTo>
                  <a:cubicBezTo>
                    <a:pt x="32" y="4536"/>
                    <a:pt x="70" y="4621"/>
                    <a:pt x="142" y="4667"/>
                  </a:cubicBezTo>
                  <a:cubicBezTo>
                    <a:pt x="175" y="4689"/>
                    <a:pt x="213" y="4704"/>
                    <a:pt x="252" y="4708"/>
                  </a:cubicBezTo>
                  <a:cubicBezTo>
                    <a:pt x="260" y="4709"/>
                    <a:pt x="267" y="4709"/>
                    <a:pt x="275" y="4709"/>
                  </a:cubicBezTo>
                  <a:cubicBezTo>
                    <a:pt x="329" y="4709"/>
                    <a:pt x="382" y="4690"/>
                    <a:pt x="424" y="4656"/>
                  </a:cubicBezTo>
                  <a:cubicBezTo>
                    <a:pt x="474" y="4615"/>
                    <a:pt x="503" y="4558"/>
                    <a:pt x="507" y="4497"/>
                  </a:cubicBezTo>
                  <a:cubicBezTo>
                    <a:pt x="641" y="3074"/>
                    <a:pt x="628" y="1633"/>
                    <a:pt x="474" y="212"/>
                  </a:cubicBezTo>
                  <a:cubicBezTo>
                    <a:pt x="467" y="142"/>
                    <a:pt x="430" y="81"/>
                    <a:pt x="372" y="43"/>
                  </a:cubicBezTo>
                  <a:cubicBezTo>
                    <a:pt x="332" y="15"/>
                    <a:pt x="286" y="1"/>
                    <a:pt x="238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6" name="Google Shape;2126;p54"/>
            <p:cNvSpPr/>
            <p:nvPr/>
          </p:nvSpPr>
          <p:spPr>
            <a:xfrm>
              <a:off x="1964997" y="4222450"/>
              <a:ext cx="153066" cy="272273"/>
            </a:xfrm>
            <a:custGeom>
              <a:avLst/>
              <a:gdLst/>
              <a:ahLst/>
              <a:cxnLst/>
              <a:rect l="l" t="t" r="r" b="b"/>
              <a:pathLst>
                <a:path w="2241" h="3910" extrusionOk="0">
                  <a:moveTo>
                    <a:pt x="1035" y="1"/>
                  </a:moveTo>
                  <a:cubicBezTo>
                    <a:pt x="974" y="1"/>
                    <a:pt x="913" y="10"/>
                    <a:pt x="854" y="27"/>
                  </a:cubicBezTo>
                  <a:cubicBezTo>
                    <a:pt x="443" y="148"/>
                    <a:pt x="160" y="725"/>
                    <a:pt x="115" y="1095"/>
                  </a:cubicBezTo>
                  <a:cubicBezTo>
                    <a:pt x="1" y="2000"/>
                    <a:pt x="329" y="2939"/>
                    <a:pt x="1085" y="3882"/>
                  </a:cubicBezTo>
                  <a:cubicBezTo>
                    <a:pt x="1093" y="3888"/>
                    <a:pt x="1098" y="3892"/>
                    <a:pt x="1104" y="3896"/>
                  </a:cubicBezTo>
                  <a:cubicBezTo>
                    <a:pt x="1114" y="3904"/>
                    <a:pt x="1129" y="3909"/>
                    <a:pt x="1144" y="3909"/>
                  </a:cubicBezTo>
                  <a:cubicBezTo>
                    <a:pt x="1165" y="3909"/>
                    <a:pt x="1187" y="3901"/>
                    <a:pt x="1202" y="3885"/>
                  </a:cubicBezTo>
                  <a:cubicBezTo>
                    <a:pt x="1648" y="3386"/>
                    <a:pt x="1945" y="2867"/>
                    <a:pt x="2081" y="2335"/>
                  </a:cubicBezTo>
                  <a:cubicBezTo>
                    <a:pt x="2241" y="1710"/>
                    <a:pt x="2165" y="1067"/>
                    <a:pt x="1877" y="573"/>
                  </a:cubicBezTo>
                  <a:cubicBezTo>
                    <a:pt x="1778" y="404"/>
                    <a:pt x="1639" y="256"/>
                    <a:pt x="1488" y="154"/>
                  </a:cubicBezTo>
                  <a:cubicBezTo>
                    <a:pt x="1340" y="52"/>
                    <a:pt x="1185" y="1"/>
                    <a:pt x="1035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7" name="Google Shape;2127;p54"/>
            <p:cNvSpPr/>
            <p:nvPr/>
          </p:nvSpPr>
          <p:spPr>
            <a:xfrm>
              <a:off x="2039723" y="4245988"/>
              <a:ext cx="54369" cy="235854"/>
            </a:xfrm>
            <a:custGeom>
              <a:avLst/>
              <a:gdLst/>
              <a:ahLst/>
              <a:cxnLst/>
              <a:rect l="l" t="t" r="r" b="b"/>
              <a:pathLst>
                <a:path w="796" h="3387" extrusionOk="0">
                  <a:moveTo>
                    <a:pt x="378" y="0"/>
                  </a:moveTo>
                  <a:cubicBezTo>
                    <a:pt x="369" y="0"/>
                    <a:pt x="359" y="2"/>
                    <a:pt x="350" y="5"/>
                  </a:cubicBezTo>
                  <a:cubicBezTo>
                    <a:pt x="312" y="21"/>
                    <a:pt x="294" y="65"/>
                    <a:pt x="309" y="103"/>
                  </a:cubicBezTo>
                  <a:cubicBezTo>
                    <a:pt x="564" y="728"/>
                    <a:pt x="644" y="1292"/>
                    <a:pt x="552" y="1828"/>
                  </a:cubicBezTo>
                  <a:cubicBezTo>
                    <a:pt x="462" y="2362"/>
                    <a:pt x="230" y="2859"/>
                    <a:pt x="15" y="3277"/>
                  </a:cubicBezTo>
                  <a:cubicBezTo>
                    <a:pt x="0" y="3311"/>
                    <a:pt x="12" y="3353"/>
                    <a:pt x="42" y="3373"/>
                  </a:cubicBezTo>
                  <a:cubicBezTo>
                    <a:pt x="44" y="3375"/>
                    <a:pt x="48" y="3376"/>
                    <a:pt x="50" y="3379"/>
                  </a:cubicBezTo>
                  <a:cubicBezTo>
                    <a:pt x="60" y="3384"/>
                    <a:pt x="71" y="3386"/>
                    <a:pt x="82" y="3386"/>
                  </a:cubicBezTo>
                  <a:cubicBezTo>
                    <a:pt x="110" y="3386"/>
                    <a:pt x="137" y="3372"/>
                    <a:pt x="150" y="3346"/>
                  </a:cubicBezTo>
                  <a:cubicBezTo>
                    <a:pt x="370" y="2917"/>
                    <a:pt x="608" y="2407"/>
                    <a:pt x="702" y="1853"/>
                  </a:cubicBezTo>
                  <a:cubicBezTo>
                    <a:pt x="796" y="1291"/>
                    <a:pt x="714" y="699"/>
                    <a:pt x="449" y="46"/>
                  </a:cubicBezTo>
                  <a:cubicBezTo>
                    <a:pt x="437" y="17"/>
                    <a:pt x="408" y="0"/>
                    <a:pt x="378" y="0"/>
                  </a:cubicBezTo>
                  <a:close/>
                </a:path>
              </a:pathLst>
            </a:custGeom>
            <a:solidFill>
              <a:srgbClr val="191919">
                <a:alpha val="1333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8" name="Google Shape;2128;p54"/>
            <p:cNvSpPr/>
            <p:nvPr/>
          </p:nvSpPr>
          <p:spPr>
            <a:xfrm>
              <a:off x="2065884" y="4510827"/>
              <a:ext cx="192408" cy="92545"/>
            </a:xfrm>
            <a:custGeom>
              <a:avLst/>
              <a:gdLst/>
              <a:ahLst/>
              <a:cxnLst/>
              <a:rect l="l" t="t" r="r" b="b"/>
              <a:pathLst>
                <a:path w="2817" h="1329" extrusionOk="0">
                  <a:moveTo>
                    <a:pt x="2732" y="0"/>
                  </a:moveTo>
                  <a:cubicBezTo>
                    <a:pt x="2709" y="0"/>
                    <a:pt x="2687" y="10"/>
                    <a:pt x="2673" y="29"/>
                  </a:cubicBezTo>
                  <a:cubicBezTo>
                    <a:pt x="2440" y="327"/>
                    <a:pt x="1861" y="701"/>
                    <a:pt x="1468" y="866"/>
                  </a:cubicBezTo>
                  <a:cubicBezTo>
                    <a:pt x="1023" y="1049"/>
                    <a:pt x="446" y="1154"/>
                    <a:pt x="73" y="1179"/>
                  </a:cubicBezTo>
                  <a:cubicBezTo>
                    <a:pt x="31" y="1181"/>
                    <a:pt x="0" y="1217"/>
                    <a:pt x="2" y="1256"/>
                  </a:cubicBezTo>
                  <a:cubicBezTo>
                    <a:pt x="3" y="1283"/>
                    <a:pt x="16" y="1303"/>
                    <a:pt x="35" y="1315"/>
                  </a:cubicBezTo>
                  <a:cubicBezTo>
                    <a:pt x="45" y="1324"/>
                    <a:pt x="60" y="1328"/>
                    <a:pt x="75" y="1328"/>
                  </a:cubicBezTo>
                  <a:cubicBezTo>
                    <a:pt x="78" y="1328"/>
                    <a:pt x="80" y="1328"/>
                    <a:pt x="82" y="1328"/>
                  </a:cubicBezTo>
                  <a:cubicBezTo>
                    <a:pt x="440" y="1306"/>
                    <a:pt x="1035" y="1208"/>
                    <a:pt x="1526" y="1004"/>
                  </a:cubicBezTo>
                  <a:cubicBezTo>
                    <a:pt x="1937" y="834"/>
                    <a:pt x="2536" y="448"/>
                    <a:pt x="2791" y="123"/>
                  </a:cubicBezTo>
                  <a:cubicBezTo>
                    <a:pt x="2816" y="89"/>
                    <a:pt x="2812" y="42"/>
                    <a:pt x="2778" y="16"/>
                  </a:cubicBezTo>
                  <a:cubicBezTo>
                    <a:pt x="2765" y="6"/>
                    <a:pt x="2748" y="0"/>
                    <a:pt x="2732" y="0"/>
                  </a:cubicBezTo>
                  <a:close/>
                </a:path>
              </a:pathLst>
            </a:custGeom>
            <a:solidFill>
              <a:srgbClr val="191919">
                <a:alpha val="1333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9" name="Google Shape;2129;p54"/>
            <p:cNvSpPr/>
            <p:nvPr/>
          </p:nvSpPr>
          <p:spPr>
            <a:xfrm>
              <a:off x="1821555" y="4457274"/>
              <a:ext cx="201151" cy="136972"/>
            </a:xfrm>
            <a:custGeom>
              <a:avLst/>
              <a:gdLst/>
              <a:ahLst/>
              <a:cxnLst/>
              <a:rect l="l" t="t" r="r" b="b"/>
              <a:pathLst>
                <a:path w="2945" h="1967" extrusionOk="0">
                  <a:moveTo>
                    <a:pt x="84" y="0"/>
                  </a:moveTo>
                  <a:cubicBezTo>
                    <a:pt x="76" y="0"/>
                    <a:pt x="68" y="1"/>
                    <a:pt x="61" y="4"/>
                  </a:cubicBezTo>
                  <a:cubicBezTo>
                    <a:pt x="23" y="17"/>
                    <a:pt x="1" y="61"/>
                    <a:pt x="14" y="99"/>
                  </a:cubicBezTo>
                  <a:cubicBezTo>
                    <a:pt x="132" y="449"/>
                    <a:pt x="453" y="871"/>
                    <a:pt x="792" y="1129"/>
                  </a:cubicBezTo>
                  <a:cubicBezTo>
                    <a:pt x="832" y="1166"/>
                    <a:pt x="874" y="1198"/>
                    <a:pt x="918" y="1224"/>
                  </a:cubicBezTo>
                  <a:cubicBezTo>
                    <a:pt x="1212" y="1425"/>
                    <a:pt x="1508" y="1543"/>
                    <a:pt x="1843" y="1679"/>
                  </a:cubicBezTo>
                  <a:lnTo>
                    <a:pt x="1894" y="1697"/>
                  </a:lnTo>
                  <a:cubicBezTo>
                    <a:pt x="2136" y="1797"/>
                    <a:pt x="2422" y="1864"/>
                    <a:pt x="2652" y="1919"/>
                  </a:cubicBezTo>
                  <a:cubicBezTo>
                    <a:pt x="2720" y="1935"/>
                    <a:pt x="2784" y="1950"/>
                    <a:pt x="2843" y="1964"/>
                  </a:cubicBezTo>
                  <a:cubicBezTo>
                    <a:pt x="2849" y="1966"/>
                    <a:pt x="2855" y="1966"/>
                    <a:pt x="2861" y="1966"/>
                  </a:cubicBezTo>
                  <a:cubicBezTo>
                    <a:pt x="2895" y="1966"/>
                    <a:pt x="2925" y="1943"/>
                    <a:pt x="2935" y="1909"/>
                  </a:cubicBezTo>
                  <a:cubicBezTo>
                    <a:pt x="2945" y="1869"/>
                    <a:pt x="2920" y="1829"/>
                    <a:pt x="2879" y="1818"/>
                  </a:cubicBezTo>
                  <a:cubicBezTo>
                    <a:pt x="2821" y="1804"/>
                    <a:pt x="2755" y="1786"/>
                    <a:pt x="2687" y="1770"/>
                  </a:cubicBezTo>
                  <a:cubicBezTo>
                    <a:pt x="2462" y="1718"/>
                    <a:pt x="2181" y="1651"/>
                    <a:pt x="1951" y="1558"/>
                  </a:cubicBezTo>
                  <a:lnTo>
                    <a:pt x="1900" y="1537"/>
                  </a:lnTo>
                  <a:cubicBezTo>
                    <a:pt x="1525" y="1389"/>
                    <a:pt x="1205" y="1257"/>
                    <a:pt x="883" y="1011"/>
                  </a:cubicBezTo>
                  <a:cubicBezTo>
                    <a:pt x="569" y="772"/>
                    <a:pt x="265" y="368"/>
                    <a:pt x="155" y="51"/>
                  </a:cubicBezTo>
                  <a:cubicBezTo>
                    <a:pt x="146" y="20"/>
                    <a:pt x="116" y="0"/>
                    <a:pt x="84" y="0"/>
                  </a:cubicBezTo>
                  <a:close/>
                </a:path>
              </a:pathLst>
            </a:custGeom>
            <a:solidFill>
              <a:srgbClr val="191919">
                <a:alpha val="1333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0" name="Google Shape;2130;p54"/>
            <p:cNvSpPr/>
            <p:nvPr/>
          </p:nvSpPr>
          <p:spPr>
            <a:xfrm>
              <a:off x="2033097" y="4234915"/>
              <a:ext cx="23906" cy="244697"/>
            </a:xfrm>
            <a:custGeom>
              <a:avLst/>
              <a:gdLst/>
              <a:ahLst/>
              <a:cxnLst/>
              <a:rect l="l" t="t" r="r" b="b"/>
              <a:pathLst>
                <a:path w="350" h="3514" extrusionOk="0">
                  <a:moveTo>
                    <a:pt x="79" y="0"/>
                  </a:moveTo>
                  <a:cubicBezTo>
                    <a:pt x="76" y="0"/>
                    <a:pt x="74" y="1"/>
                    <a:pt x="71" y="1"/>
                  </a:cubicBezTo>
                  <a:cubicBezTo>
                    <a:pt x="30" y="7"/>
                    <a:pt x="1" y="45"/>
                    <a:pt x="7" y="85"/>
                  </a:cubicBezTo>
                  <a:cubicBezTo>
                    <a:pt x="168" y="1244"/>
                    <a:pt x="200" y="2307"/>
                    <a:pt x="107" y="3432"/>
                  </a:cubicBezTo>
                  <a:cubicBezTo>
                    <a:pt x="103" y="3461"/>
                    <a:pt x="116" y="3487"/>
                    <a:pt x="138" y="3502"/>
                  </a:cubicBezTo>
                  <a:cubicBezTo>
                    <a:pt x="148" y="3509"/>
                    <a:pt x="160" y="3512"/>
                    <a:pt x="174" y="3513"/>
                  </a:cubicBezTo>
                  <a:cubicBezTo>
                    <a:pt x="177" y="3514"/>
                    <a:pt x="180" y="3514"/>
                    <a:pt x="182" y="3514"/>
                  </a:cubicBezTo>
                  <a:cubicBezTo>
                    <a:pt x="221" y="3514"/>
                    <a:pt x="250" y="3484"/>
                    <a:pt x="254" y="3446"/>
                  </a:cubicBezTo>
                  <a:cubicBezTo>
                    <a:pt x="349" y="2309"/>
                    <a:pt x="319" y="1235"/>
                    <a:pt x="154" y="65"/>
                  </a:cubicBezTo>
                  <a:cubicBezTo>
                    <a:pt x="148" y="27"/>
                    <a:pt x="115" y="0"/>
                    <a:pt x="79" y="0"/>
                  </a:cubicBezTo>
                  <a:close/>
                </a:path>
              </a:pathLst>
            </a:custGeom>
            <a:solidFill>
              <a:srgbClr val="191919">
                <a:alpha val="1333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1" name="Google Shape;2131;p54"/>
            <p:cNvSpPr/>
            <p:nvPr/>
          </p:nvSpPr>
          <p:spPr>
            <a:xfrm>
              <a:off x="2065269" y="4494670"/>
              <a:ext cx="194389" cy="107934"/>
            </a:xfrm>
            <a:custGeom>
              <a:avLst/>
              <a:gdLst/>
              <a:ahLst/>
              <a:cxnLst/>
              <a:rect l="l" t="t" r="r" b="b"/>
              <a:pathLst>
                <a:path w="2846" h="1550" extrusionOk="0">
                  <a:moveTo>
                    <a:pt x="2760" y="1"/>
                  </a:moveTo>
                  <a:cubicBezTo>
                    <a:pt x="2749" y="1"/>
                    <a:pt x="2739" y="3"/>
                    <a:pt x="2729" y="8"/>
                  </a:cubicBezTo>
                  <a:lnTo>
                    <a:pt x="2692" y="24"/>
                  </a:lnTo>
                  <a:cubicBezTo>
                    <a:pt x="1760" y="448"/>
                    <a:pt x="879" y="849"/>
                    <a:pt x="44" y="1414"/>
                  </a:cubicBezTo>
                  <a:cubicBezTo>
                    <a:pt x="9" y="1437"/>
                    <a:pt x="1" y="1483"/>
                    <a:pt x="24" y="1518"/>
                  </a:cubicBezTo>
                  <a:cubicBezTo>
                    <a:pt x="31" y="1525"/>
                    <a:pt x="37" y="1531"/>
                    <a:pt x="44" y="1537"/>
                  </a:cubicBezTo>
                  <a:cubicBezTo>
                    <a:pt x="56" y="1545"/>
                    <a:pt x="71" y="1549"/>
                    <a:pt x="86" y="1549"/>
                  </a:cubicBezTo>
                  <a:cubicBezTo>
                    <a:pt x="101" y="1549"/>
                    <a:pt x="115" y="1545"/>
                    <a:pt x="127" y="1537"/>
                  </a:cubicBezTo>
                  <a:cubicBezTo>
                    <a:pt x="955" y="978"/>
                    <a:pt x="1830" y="580"/>
                    <a:pt x="2755" y="159"/>
                  </a:cubicBezTo>
                  <a:lnTo>
                    <a:pt x="2792" y="143"/>
                  </a:lnTo>
                  <a:cubicBezTo>
                    <a:pt x="2829" y="126"/>
                    <a:pt x="2845" y="81"/>
                    <a:pt x="2828" y="44"/>
                  </a:cubicBezTo>
                  <a:cubicBezTo>
                    <a:pt x="2815" y="17"/>
                    <a:pt x="2788" y="1"/>
                    <a:pt x="2760" y="1"/>
                  </a:cubicBezTo>
                  <a:close/>
                </a:path>
              </a:pathLst>
            </a:custGeom>
            <a:solidFill>
              <a:srgbClr val="191919">
                <a:alpha val="1333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2" name="Google Shape;2132;p54"/>
            <p:cNvSpPr/>
            <p:nvPr/>
          </p:nvSpPr>
          <p:spPr>
            <a:xfrm>
              <a:off x="1824834" y="4439446"/>
              <a:ext cx="197667" cy="154242"/>
            </a:xfrm>
            <a:custGeom>
              <a:avLst/>
              <a:gdLst/>
              <a:ahLst/>
              <a:cxnLst/>
              <a:rect l="l" t="t" r="r" b="b"/>
              <a:pathLst>
                <a:path w="2894" h="2215" extrusionOk="0">
                  <a:moveTo>
                    <a:pt x="86" y="0"/>
                  </a:moveTo>
                  <a:cubicBezTo>
                    <a:pt x="70" y="0"/>
                    <a:pt x="53" y="6"/>
                    <a:pt x="39" y="18"/>
                  </a:cubicBezTo>
                  <a:cubicBezTo>
                    <a:pt x="5" y="43"/>
                    <a:pt x="1" y="91"/>
                    <a:pt x="27" y="123"/>
                  </a:cubicBezTo>
                  <a:cubicBezTo>
                    <a:pt x="262" y="416"/>
                    <a:pt x="699" y="837"/>
                    <a:pt x="1024" y="1082"/>
                  </a:cubicBezTo>
                  <a:cubicBezTo>
                    <a:pt x="1168" y="1188"/>
                    <a:pt x="1320" y="1296"/>
                    <a:pt x="1482" y="1407"/>
                  </a:cubicBezTo>
                  <a:cubicBezTo>
                    <a:pt x="1834" y="1647"/>
                    <a:pt x="2245" y="1901"/>
                    <a:pt x="2771" y="2206"/>
                  </a:cubicBezTo>
                  <a:cubicBezTo>
                    <a:pt x="2784" y="2212"/>
                    <a:pt x="2797" y="2215"/>
                    <a:pt x="2809" y="2215"/>
                  </a:cubicBezTo>
                  <a:cubicBezTo>
                    <a:pt x="2835" y="2215"/>
                    <a:pt x="2860" y="2202"/>
                    <a:pt x="2873" y="2178"/>
                  </a:cubicBezTo>
                  <a:cubicBezTo>
                    <a:pt x="2894" y="2142"/>
                    <a:pt x="2882" y="2096"/>
                    <a:pt x="2846" y="2076"/>
                  </a:cubicBezTo>
                  <a:cubicBezTo>
                    <a:pt x="2085" y="1633"/>
                    <a:pt x="1565" y="1301"/>
                    <a:pt x="1113" y="961"/>
                  </a:cubicBezTo>
                  <a:cubicBezTo>
                    <a:pt x="798" y="725"/>
                    <a:pt x="373" y="314"/>
                    <a:pt x="144" y="28"/>
                  </a:cubicBezTo>
                  <a:cubicBezTo>
                    <a:pt x="130" y="10"/>
                    <a:pt x="108" y="0"/>
                    <a:pt x="86" y="0"/>
                  </a:cubicBezTo>
                  <a:close/>
                </a:path>
              </a:pathLst>
            </a:custGeom>
            <a:solidFill>
              <a:srgbClr val="191919">
                <a:alpha val="1333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3" name="Google Shape;2133;p54"/>
            <p:cNvSpPr/>
            <p:nvPr/>
          </p:nvSpPr>
          <p:spPr>
            <a:xfrm>
              <a:off x="2065474" y="4482484"/>
              <a:ext cx="184144" cy="120051"/>
            </a:xfrm>
            <a:custGeom>
              <a:avLst/>
              <a:gdLst/>
              <a:ahLst/>
              <a:cxnLst/>
              <a:rect l="l" t="t" r="r" b="b"/>
              <a:pathLst>
                <a:path w="2696" h="1724" extrusionOk="0">
                  <a:moveTo>
                    <a:pt x="2541" y="0"/>
                  </a:moveTo>
                  <a:cubicBezTo>
                    <a:pt x="2142" y="0"/>
                    <a:pt x="1587" y="115"/>
                    <a:pt x="1261" y="270"/>
                  </a:cubicBezTo>
                  <a:cubicBezTo>
                    <a:pt x="865" y="458"/>
                    <a:pt x="325" y="948"/>
                    <a:pt x="17" y="1617"/>
                  </a:cubicBezTo>
                  <a:cubicBezTo>
                    <a:pt x="0" y="1653"/>
                    <a:pt x="12" y="1691"/>
                    <a:pt x="41" y="1712"/>
                  </a:cubicBezTo>
                  <a:lnTo>
                    <a:pt x="51" y="1716"/>
                  </a:lnTo>
                  <a:cubicBezTo>
                    <a:pt x="62" y="1721"/>
                    <a:pt x="73" y="1723"/>
                    <a:pt x="84" y="1723"/>
                  </a:cubicBezTo>
                  <a:cubicBezTo>
                    <a:pt x="112" y="1723"/>
                    <a:pt x="138" y="1708"/>
                    <a:pt x="152" y="1679"/>
                  </a:cubicBezTo>
                  <a:cubicBezTo>
                    <a:pt x="445" y="1044"/>
                    <a:pt x="952" y="582"/>
                    <a:pt x="1325" y="404"/>
                  </a:cubicBezTo>
                  <a:cubicBezTo>
                    <a:pt x="1632" y="258"/>
                    <a:pt x="2159" y="151"/>
                    <a:pt x="2539" y="151"/>
                  </a:cubicBezTo>
                  <a:cubicBezTo>
                    <a:pt x="2565" y="151"/>
                    <a:pt x="2591" y="151"/>
                    <a:pt x="2615" y="152"/>
                  </a:cubicBezTo>
                  <a:cubicBezTo>
                    <a:pt x="2616" y="152"/>
                    <a:pt x="2617" y="152"/>
                    <a:pt x="2618" y="152"/>
                  </a:cubicBezTo>
                  <a:cubicBezTo>
                    <a:pt x="2659" y="152"/>
                    <a:pt x="2691" y="119"/>
                    <a:pt x="2694" y="81"/>
                  </a:cubicBezTo>
                  <a:cubicBezTo>
                    <a:pt x="2695" y="38"/>
                    <a:pt x="2662" y="3"/>
                    <a:pt x="2622" y="2"/>
                  </a:cubicBezTo>
                  <a:cubicBezTo>
                    <a:pt x="2596" y="1"/>
                    <a:pt x="2569" y="0"/>
                    <a:pt x="2541" y="0"/>
                  </a:cubicBezTo>
                  <a:close/>
                </a:path>
              </a:pathLst>
            </a:custGeom>
            <a:solidFill>
              <a:srgbClr val="191919">
                <a:alpha val="1333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4" name="Google Shape;2134;p54"/>
            <p:cNvSpPr/>
            <p:nvPr/>
          </p:nvSpPr>
          <p:spPr>
            <a:xfrm>
              <a:off x="1994573" y="4237492"/>
              <a:ext cx="56828" cy="244349"/>
            </a:xfrm>
            <a:custGeom>
              <a:avLst/>
              <a:gdLst/>
              <a:ahLst/>
              <a:cxnLst/>
              <a:rect l="l" t="t" r="r" b="b"/>
              <a:pathLst>
                <a:path w="832" h="3509" extrusionOk="0">
                  <a:moveTo>
                    <a:pt x="261" y="1"/>
                  </a:moveTo>
                  <a:cubicBezTo>
                    <a:pt x="226" y="1"/>
                    <a:pt x="194" y="28"/>
                    <a:pt x="187" y="64"/>
                  </a:cubicBezTo>
                  <a:cubicBezTo>
                    <a:pt x="1" y="1216"/>
                    <a:pt x="171" y="2390"/>
                    <a:pt x="680" y="3466"/>
                  </a:cubicBezTo>
                  <a:cubicBezTo>
                    <a:pt x="686" y="3479"/>
                    <a:pt x="693" y="3488"/>
                    <a:pt x="703" y="3495"/>
                  </a:cubicBezTo>
                  <a:cubicBezTo>
                    <a:pt x="716" y="3504"/>
                    <a:pt x="731" y="3508"/>
                    <a:pt x="746" y="3508"/>
                  </a:cubicBezTo>
                  <a:cubicBezTo>
                    <a:pt x="756" y="3508"/>
                    <a:pt x="767" y="3506"/>
                    <a:pt x="778" y="3501"/>
                  </a:cubicBezTo>
                  <a:cubicBezTo>
                    <a:pt x="817" y="3482"/>
                    <a:pt x="832" y="3438"/>
                    <a:pt x="814" y="3400"/>
                  </a:cubicBezTo>
                  <a:cubicBezTo>
                    <a:pt x="319" y="2354"/>
                    <a:pt x="154" y="1209"/>
                    <a:pt x="336" y="88"/>
                  </a:cubicBezTo>
                  <a:cubicBezTo>
                    <a:pt x="343" y="48"/>
                    <a:pt x="314" y="8"/>
                    <a:pt x="273" y="2"/>
                  </a:cubicBezTo>
                  <a:cubicBezTo>
                    <a:pt x="269" y="1"/>
                    <a:pt x="265" y="1"/>
                    <a:pt x="261" y="1"/>
                  </a:cubicBezTo>
                  <a:close/>
                </a:path>
              </a:pathLst>
            </a:custGeom>
            <a:solidFill>
              <a:srgbClr val="191919">
                <a:alpha val="1333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5" name="Google Shape;2135;p54"/>
            <p:cNvSpPr/>
            <p:nvPr/>
          </p:nvSpPr>
          <p:spPr>
            <a:xfrm>
              <a:off x="1835148" y="4424892"/>
              <a:ext cx="187559" cy="169561"/>
            </a:xfrm>
            <a:custGeom>
              <a:avLst/>
              <a:gdLst/>
              <a:ahLst/>
              <a:cxnLst/>
              <a:rect l="l" t="t" r="r" b="b"/>
              <a:pathLst>
                <a:path w="2746" h="2435" extrusionOk="0">
                  <a:moveTo>
                    <a:pt x="78" y="1"/>
                  </a:moveTo>
                  <a:cubicBezTo>
                    <a:pt x="39" y="1"/>
                    <a:pt x="7" y="29"/>
                    <a:pt x="4" y="68"/>
                  </a:cubicBezTo>
                  <a:cubicBezTo>
                    <a:pt x="0" y="110"/>
                    <a:pt x="29" y="147"/>
                    <a:pt x="71" y="150"/>
                  </a:cubicBezTo>
                  <a:cubicBezTo>
                    <a:pt x="293" y="173"/>
                    <a:pt x="614" y="317"/>
                    <a:pt x="831" y="449"/>
                  </a:cubicBezTo>
                  <a:cubicBezTo>
                    <a:pt x="1108" y="616"/>
                    <a:pt x="1342" y="788"/>
                    <a:pt x="1654" y="1128"/>
                  </a:cubicBezTo>
                  <a:cubicBezTo>
                    <a:pt x="1943" y="1441"/>
                    <a:pt x="2244" y="1884"/>
                    <a:pt x="2465" y="2209"/>
                  </a:cubicBezTo>
                  <a:cubicBezTo>
                    <a:pt x="2514" y="2279"/>
                    <a:pt x="2558" y="2345"/>
                    <a:pt x="2599" y="2403"/>
                  </a:cubicBezTo>
                  <a:cubicBezTo>
                    <a:pt x="2606" y="2409"/>
                    <a:pt x="2612" y="2416"/>
                    <a:pt x="2619" y="2422"/>
                  </a:cubicBezTo>
                  <a:cubicBezTo>
                    <a:pt x="2632" y="2430"/>
                    <a:pt x="2647" y="2434"/>
                    <a:pt x="2662" y="2434"/>
                  </a:cubicBezTo>
                  <a:cubicBezTo>
                    <a:pt x="2676" y="2434"/>
                    <a:pt x="2691" y="2430"/>
                    <a:pt x="2704" y="2422"/>
                  </a:cubicBezTo>
                  <a:cubicBezTo>
                    <a:pt x="2739" y="2399"/>
                    <a:pt x="2746" y="2351"/>
                    <a:pt x="2722" y="2318"/>
                  </a:cubicBezTo>
                  <a:cubicBezTo>
                    <a:pt x="2682" y="2262"/>
                    <a:pt x="2638" y="2196"/>
                    <a:pt x="2588" y="2125"/>
                  </a:cubicBezTo>
                  <a:cubicBezTo>
                    <a:pt x="2365" y="1797"/>
                    <a:pt x="2059" y="1346"/>
                    <a:pt x="1764" y="1026"/>
                  </a:cubicBezTo>
                  <a:cubicBezTo>
                    <a:pt x="1440" y="673"/>
                    <a:pt x="1195" y="494"/>
                    <a:pt x="908" y="319"/>
                  </a:cubicBezTo>
                  <a:cubicBezTo>
                    <a:pt x="676" y="179"/>
                    <a:pt x="332" y="26"/>
                    <a:pt x="86" y="1"/>
                  </a:cubicBezTo>
                  <a:cubicBezTo>
                    <a:pt x="83" y="1"/>
                    <a:pt x="80" y="1"/>
                    <a:pt x="78" y="1"/>
                  </a:cubicBezTo>
                  <a:close/>
                </a:path>
              </a:pathLst>
            </a:custGeom>
            <a:solidFill>
              <a:srgbClr val="191919">
                <a:alpha val="1333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36" name="Google Shape;2136;p54"/>
          <p:cNvGrpSpPr/>
          <p:nvPr/>
        </p:nvGrpSpPr>
        <p:grpSpPr>
          <a:xfrm>
            <a:off x="1577058" y="5525442"/>
            <a:ext cx="556996" cy="883814"/>
            <a:chOff x="1296693" y="4078131"/>
            <a:chExt cx="417747" cy="662861"/>
          </a:xfrm>
        </p:grpSpPr>
        <p:sp>
          <p:nvSpPr>
            <p:cNvPr id="2137" name="Google Shape;2137;p54"/>
            <p:cNvSpPr/>
            <p:nvPr/>
          </p:nvSpPr>
          <p:spPr>
            <a:xfrm>
              <a:off x="1482074" y="4131614"/>
              <a:ext cx="149241" cy="234043"/>
            </a:xfrm>
            <a:custGeom>
              <a:avLst/>
              <a:gdLst/>
              <a:ahLst/>
              <a:cxnLst/>
              <a:rect l="l" t="t" r="r" b="b"/>
              <a:pathLst>
                <a:path w="2185" h="3361" extrusionOk="0">
                  <a:moveTo>
                    <a:pt x="1092" y="1"/>
                  </a:moveTo>
                  <a:cubicBezTo>
                    <a:pt x="681" y="1"/>
                    <a:pt x="280" y="260"/>
                    <a:pt x="117" y="637"/>
                  </a:cubicBezTo>
                  <a:cubicBezTo>
                    <a:pt x="2" y="903"/>
                    <a:pt x="0" y="1202"/>
                    <a:pt x="16" y="1492"/>
                  </a:cubicBezTo>
                  <a:cubicBezTo>
                    <a:pt x="53" y="2123"/>
                    <a:pt x="162" y="2753"/>
                    <a:pt x="343" y="3361"/>
                  </a:cubicBezTo>
                  <a:cubicBezTo>
                    <a:pt x="563" y="3345"/>
                    <a:pt x="1054" y="2969"/>
                    <a:pt x="1558" y="2406"/>
                  </a:cubicBezTo>
                  <a:cubicBezTo>
                    <a:pt x="1764" y="2177"/>
                    <a:pt x="1931" y="1909"/>
                    <a:pt x="2041" y="1620"/>
                  </a:cubicBezTo>
                  <a:cubicBezTo>
                    <a:pt x="2150" y="1333"/>
                    <a:pt x="2185" y="1007"/>
                    <a:pt x="2084" y="715"/>
                  </a:cubicBezTo>
                  <a:cubicBezTo>
                    <a:pt x="1947" y="315"/>
                    <a:pt x="1551" y="17"/>
                    <a:pt x="1128" y="1"/>
                  </a:cubicBezTo>
                  <a:cubicBezTo>
                    <a:pt x="1116" y="1"/>
                    <a:pt x="1104" y="1"/>
                    <a:pt x="1092" y="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8" name="Google Shape;2138;p54"/>
            <p:cNvSpPr/>
            <p:nvPr/>
          </p:nvSpPr>
          <p:spPr>
            <a:xfrm>
              <a:off x="1401337" y="4078131"/>
              <a:ext cx="139815" cy="280768"/>
            </a:xfrm>
            <a:custGeom>
              <a:avLst/>
              <a:gdLst/>
              <a:ahLst/>
              <a:cxnLst/>
              <a:rect l="l" t="t" r="r" b="b"/>
              <a:pathLst>
                <a:path w="2047" h="4032" extrusionOk="0">
                  <a:moveTo>
                    <a:pt x="1001" y="1"/>
                  </a:moveTo>
                  <a:cubicBezTo>
                    <a:pt x="941" y="1"/>
                    <a:pt x="882" y="12"/>
                    <a:pt x="827" y="38"/>
                  </a:cubicBezTo>
                  <a:cubicBezTo>
                    <a:pt x="725" y="84"/>
                    <a:pt x="647" y="172"/>
                    <a:pt x="579" y="261"/>
                  </a:cubicBezTo>
                  <a:cubicBezTo>
                    <a:pt x="184" y="781"/>
                    <a:pt x="0" y="1446"/>
                    <a:pt x="29" y="2097"/>
                  </a:cubicBezTo>
                  <a:cubicBezTo>
                    <a:pt x="59" y="2750"/>
                    <a:pt x="419" y="3643"/>
                    <a:pt x="665" y="3922"/>
                  </a:cubicBezTo>
                  <a:cubicBezTo>
                    <a:pt x="732" y="3997"/>
                    <a:pt x="815" y="4031"/>
                    <a:pt x="900" y="4031"/>
                  </a:cubicBezTo>
                  <a:cubicBezTo>
                    <a:pt x="1046" y="4031"/>
                    <a:pt x="1201" y="3930"/>
                    <a:pt x="1300" y="3763"/>
                  </a:cubicBezTo>
                  <a:cubicBezTo>
                    <a:pt x="1813" y="2899"/>
                    <a:pt x="2046" y="1549"/>
                    <a:pt x="1675" y="618"/>
                  </a:cubicBezTo>
                  <a:cubicBezTo>
                    <a:pt x="1603" y="440"/>
                    <a:pt x="1512" y="264"/>
                    <a:pt x="1364" y="140"/>
                  </a:cubicBezTo>
                  <a:cubicBezTo>
                    <a:pt x="1264" y="55"/>
                    <a:pt x="1131" y="1"/>
                    <a:pt x="1001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9" name="Google Shape;2139;p54"/>
            <p:cNvSpPr/>
            <p:nvPr/>
          </p:nvSpPr>
          <p:spPr>
            <a:xfrm>
              <a:off x="1433304" y="4096376"/>
              <a:ext cx="29712" cy="244628"/>
            </a:xfrm>
            <a:custGeom>
              <a:avLst/>
              <a:gdLst/>
              <a:ahLst/>
              <a:cxnLst/>
              <a:rect l="l" t="t" r="r" b="b"/>
              <a:pathLst>
                <a:path w="435" h="3513" extrusionOk="0">
                  <a:moveTo>
                    <a:pt x="323" y="1"/>
                  </a:moveTo>
                  <a:cubicBezTo>
                    <a:pt x="277" y="1"/>
                    <a:pt x="236" y="34"/>
                    <a:pt x="226" y="82"/>
                  </a:cubicBezTo>
                  <a:cubicBezTo>
                    <a:pt x="7" y="1175"/>
                    <a:pt x="0" y="2176"/>
                    <a:pt x="206" y="3428"/>
                  </a:cubicBezTo>
                  <a:cubicBezTo>
                    <a:pt x="213" y="3464"/>
                    <a:pt x="239" y="3495"/>
                    <a:pt x="274" y="3507"/>
                  </a:cubicBezTo>
                  <a:cubicBezTo>
                    <a:pt x="286" y="3510"/>
                    <a:pt x="297" y="3512"/>
                    <a:pt x="308" y="3512"/>
                  </a:cubicBezTo>
                  <a:cubicBezTo>
                    <a:pt x="312" y="3512"/>
                    <a:pt x="317" y="3512"/>
                    <a:pt x="321" y="3511"/>
                  </a:cubicBezTo>
                  <a:cubicBezTo>
                    <a:pt x="376" y="3502"/>
                    <a:pt x="414" y="3450"/>
                    <a:pt x="405" y="3394"/>
                  </a:cubicBezTo>
                  <a:cubicBezTo>
                    <a:pt x="201" y="2151"/>
                    <a:pt x="206" y="1204"/>
                    <a:pt x="423" y="121"/>
                  </a:cubicBezTo>
                  <a:cubicBezTo>
                    <a:pt x="434" y="67"/>
                    <a:pt x="399" y="13"/>
                    <a:pt x="344" y="3"/>
                  </a:cubicBezTo>
                  <a:cubicBezTo>
                    <a:pt x="337" y="2"/>
                    <a:pt x="330" y="1"/>
                    <a:pt x="323" y="1"/>
                  </a:cubicBezTo>
                  <a:close/>
                </a:path>
              </a:pathLst>
            </a:custGeom>
            <a:solidFill>
              <a:srgbClr val="191919">
                <a:alpha val="1333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0" name="Google Shape;2140;p54"/>
            <p:cNvSpPr/>
            <p:nvPr/>
          </p:nvSpPr>
          <p:spPr>
            <a:xfrm>
              <a:off x="1465407" y="4086348"/>
              <a:ext cx="38523" cy="254655"/>
            </a:xfrm>
            <a:custGeom>
              <a:avLst/>
              <a:gdLst/>
              <a:ahLst/>
              <a:cxnLst/>
              <a:rect l="l" t="t" r="r" b="b"/>
              <a:pathLst>
                <a:path w="564" h="3657" extrusionOk="0">
                  <a:moveTo>
                    <a:pt x="117" y="0"/>
                  </a:moveTo>
                  <a:cubicBezTo>
                    <a:pt x="108" y="0"/>
                    <a:pt x="99" y="2"/>
                    <a:pt x="90" y="4"/>
                  </a:cubicBezTo>
                  <a:cubicBezTo>
                    <a:pt x="34" y="22"/>
                    <a:pt x="5" y="77"/>
                    <a:pt x="20" y="131"/>
                  </a:cubicBezTo>
                  <a:cubicBezTo>
                    <a:pt x="358" y="1298"/>
                    <a:pt x="355" y="2219"/>
                    <a:pt x="15" y="3531"/>
                  </a:cubicBezTo>
                  <a:cubicBezTo>
                    <a:pt x="1" y="3582"/>
                    <a:pt x="30" y="3636"/>
                    <a:pt x="78" y="3652"/>
                  </a:cubicBezTo>
                  <a:cubicBezTo>
                    <a:pt x="81" y="3654"/>
                    <a:pt x="84" y="3654"/>
                    <a:pt x="90" y="3654"/>
                  </a:cubicBezTo>
                  <a:cubicBezTo>
                    <a:pt x="98" y="3656"/>
                    <a:pt x="106" y="3657"/>
                    <a:pt x="114" y="3657"/>
                  </a:cubicBezTo>
                  <a:cubicBezTo>
                    <a:pt x="158" y="3657"/>
                    <a:pt x="200" y="3627"/>
                    <a:pt x="212" y="3581"/>
                  </a:cubicBezTo>
                  <a:cubicBezTo>
                    <a:pt x="562" y="2231"/>
                    <a:pt x="563" y="1279"/>
                    <a:pt x="215" y="74"/>
                  </a:cubicBezTo>
                  <a:cubicBezTo>
                    <a:pt x="202" y="28"/>
                    <a:pt x="161" y="0"/>
                    <a:pt x="117" y="0"/>
                  </a:cubicBezTo>
                  <a:close/>
                </a:path>
              </a:pathLst>
            </a:custGeom>
            <a:solidFill>
              <a:srgbClr val="191919">
                <a:alpha val="1333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1" name="Google Shape;2141;p54"/>
            <p:cNvSpPr/>
            <p:nvPr/>
          </p:nvSpPr>
          <p:spPr>
            <a:xfrm>
              <a:off x="1525584" y="4151949"/>
              <a:ext cx="188856" cy="237873"/>
            </a:xfrm>
            <a:custGeom>
              <a:avLst/>
              <a:gdLst/>
              <a:ahLst/>
              <a:cxnLst/>
              <a:rect l="l" t="t" r="r" b="b"/>
              <a:pathLst>
                <a:path w="2765" h="3416" extrusionOk="0">
                  <a:moveTo>
                    <a:pt x="2242" y="0"/>
                  </a:moveTo>
                  <a:cubicBezTo>
                    <a:pt x="2235" y="0"/>
                    <a:pt x="2227" y="0"/>
                    <a:pt x="2220" y="1"/>
                  </a:cubicBezTo>
                  <a:cubicBezTo>
                    <a:pt x="2026" y="7"/>
                    <a:pt x="1847" y="90"/>
                    <a:pt x="1680" y="189"/>
                  </a:cubicBezTo>
                  <a:cubicBezTo>
                    <a:pt x="813" y="693"/>
                    <a:pt x="165" y="1900"/>
                    <a:pt x="35" y="2894"/>
                  </a:cubicBezTo>
                  <a:cubicBezTo>
                    <a:pt x="0" y="3173"/>
                    <a:pt x="138" y="3416"/>
                    <a:pt x="373" y="3416"/>
                  </a:cubicBezTo>
                  <a:cubicBezTo>
                    <a:pt x="394" y="3416"/>
                    <a:pt x="416" y="3414"/>
                    <a:pt x="439" y="3410"/>
                  </a:cubicBezTo>
                  <a:cubicBezTo>
                    <a:pt x="803" y="3344"/>
                    <a:pt x="1638" y="2862"/>
                    <a:pt x="2064" y="2366"/>
                  </a:cubicBezTo>
                  <a:cubicBezTo>
                    <a:pt x="2488" y="1872"/>
                    <a:pt x="2753" y="1232"/>
                    <a:pt x="2762" y="581"/>
                  </a:cubicBezTo>
                  <a:cubicBezTo>
                    <a:pt x="2765" y="467"/>
                    <a:pt x="2758" y="352"/>
                    <a:pt x="2707" y="253"/>
                  </a:cubicBezTo>
                  <a:cubicBezTo>
                    <a:pt x="2622" y="88"/>
                    <a:pt x="2428" y="0"/>
                    <a:pt x="2242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2" name="Google Shape;2142;p54"/>
            <p:cNvSpPr/>
            <p:nvPr/>
          </p:nvSpPr>
          <p:spPr>
            <a:xfrm>
              <a:off x="1552223" y="4181754"/>
              <a:ext cx="153886" cy="196301"/>
            </a:xfrm>
            <a:custGeom>
              <a:avLst/>
              <a:gdLst/>
              <a:ahLst/>
              <a:cxnLst/>
              <a:rect l="l" t="t" r="r" b="b"/>
              <a:pathLst>
                <a:path w="2253" h="2819" extrusionOk="0">
                  <a:moveTo>
                    <a:pt x="2141" y="0"/>
                  </a:moveTo>
                  <a:cubicBezTo>
                    <a:pt x="2103" y="0"/>
                    <a:pt x="2067" y="21"/>
                    <a:pt x="2048" y="55"/>
                  </a:cubicBezTo>
                  <a:cubicBezTo>
                    <a:pt x="1553" y="1042"/>
                    <a:pt x="971" y="1792"/>
                    <a:pt x="44" y="2645"/>
                  </a:cubicBezTo>
                  <a:cubicBezTo>
                    <a:pt x="5" y="2683"/>
                    <a:pt x="1" y="2747"/>
                    <a:pt x="39" y="2786"/>
                  </a:cubicBezTo>
                  <a:cubicBezTo>
                    <a:pt x="52" y="2799"/>
                    <a:pt x="66" y="2808"/>
                    <a:pt x="81" y="2814"/>
                  </a:cubicBezTo>
                  <a:cubicBezTo>
                    <a:pt x="91" y="2817"/>
                    <a:pt x="101" y="2818"/>
                    <a:pt x="111" y="2818"/>
                  </a:cubicBezTo>
                  <a:cubicBezTo>
                    <a:pt x="137" y="2818"/>
                    <a:pt x="162" y="2809"/>
                    <a:pt x="181" y="2791"/>
                  </a:cubicBezTo>
                  <a:cubicBezTo>
                    <a:pt x="1114" y="1932"/>
                    <a:pt x="1728" y="1139"/>
                    <a:pt x="2229" y="146"/>
                  </a:cubicBezTo>
                  <a:cubicBezTo>
                    <a:pt x="2252" y="96"/>
                    <a:pt x="2232" y="36"/>
                    <a:pt x="2184" y="10"/>
                  </a:cubicBezTo>
                  <a:cubicBezTo>
                    <a:pt x="2170" y="3"/>
                    <a:pt x="2155" y="0"/>
                    <a:pt x="2141" y="0"/>
                  </a:cubicBezTo>
                  <a:close/>
                </a:path>
              </a:pathLst>
            </a:custGeom>
            <a:solidFill>
              <a:srgbClr val="191919">
                <a:alpha val="1333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3" name="Google Shape;2143;p54"/>
            <p:cNvSpPr/>
            <p:nvPr/>
          </p:nvSpPr>
          <p:spPr>
            <a:xfrm>
              <a:off x="1537196" y="4162673"/>
              <a:ext cx="160852" cy="203822"/>
            </a:xfrm>
            <a:custGeom>
              <a:avLst/>
              <a:gdLst/>
              <a:ahLst/>
              <a:cxnLst/>
              <a:rect l="l" t="t" r="r" b="b"/>
              <a:pathLst>
                <a:path w="2355" h="2927" extrusionOk="0">
                  <a:moveTo>
                    <a:pt x="2239" y="1"/>
                  </a:moveTo>
                  <a:cubicBezTo>
                    <a:pt x="2219" y="1"/>
                    <a:pt x="2199" y="7"/>
                    <a:pt x="2181" y="20"/>
                  </a:cubicBezTo>
                  <a:cubicBezTo>
                    <a:pt x="1165" y="755"/>
                    <a:pt x="578" y="1502"/>
                    <a:pt x="22" y="2783"/>
                  </a:cubicBezTo>
                  <a:cubicBezTo>
                    <a:pt x="1" y="2834"/>
                    <a:pt x="24" y="2894"/>
                    <a:pt x="75" y="2916"/>
                  </a:cubicBezTo>
                  <a:cubicBezTo>
                    <a:pt x="76" y="2919"/>
                    <a:pt x="81" y="2920"/>
                    <a:pt x="82" y="2920"/>
                  </a:cubicBezTo>
                  <a:cubicBezTo>
                    <a:pt x="94" y="2924"/>
                    <a:pt x="105" y="2926"/>
                    <a:pt x="116" y="2926"/>
                  </a:cubicBezTo>
                  <a:cubicBezTo>
                    <a:pt x="156" y="2926"/>
                    <a:pt x="192" y="2903"/>
                    <a:pt x="206" y="2864"/>
                  </a:cubicBezTo>
                  <a:cubicBezTo>
                    <a:pt x="747" y="1619"/>
                    <a:pt x="1314" y="893"/>
                    <a:pt x="2299" y="182"/>
                  </a:cubicBezTo>
                  <a:cubicBezTo>
                    <a:pt x="2343" y="150"/>
                    <a:pt x="2354" y="87"/>
                    <a:pt x="2321" y="42"/>
                  </a:cubicBezTo>
                  <a:cubicBezTo>
                    <a:pt x="2301" y="16"/>
                    <a:pt x="2271" y="1"/>
                    <a:pt x="2239" y="1"/>
                  </a:cubicBezTo>
                  <a:close/>
                </a:path>
              </a:pathLst>
            </a:custGeom>
            <a:solidFill>
              <a:srgbClr val="191919">
                <a:alpha val="1333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4" name="Google Shape;2144;p54"/>
            <p:cNvSpPr/>
            <p:nvPr/>
          </p:nvSpPr>
          <p:spPr>
            <a:xfrm>
              <a:off x="1420735" y="4255920"/>
              <a:ext cx="201561" cy="154659"/>
            </a:xfrm>
            <a:custGeom>
              <a:avLst/>
              <a:gdLst/>
              <a:ahLst/>
              <a:cxnLst/>
              <a:rect l="l" t="t" r="r" b="b"/>
              <a:pathLst>
                <a:path w="2951" h="2221" extrusionOk="0">
                  <a:moveTo>
                    <a:pt x="1559" y="0"/>
                  </a:moveTo>
                  <a:cubicBezTo>
                    <a:pt x="1426" y="0"/>
                    <a:pt x="1313" y="58"/>
                    <a:pt x="1210" y="160"/>
                  </a:cubicBezTo>
                  <a:cubicBezTo>
                    <a:pt x="978" y="394"/>
                    <a:pt x="1016" y="815"/>
                    <a:pt x="1016" y="815"/>
                  </a:cubicBezTo>
                  <a:cubicBezTo>
                    <a:pt x="1016" y="815"/>
                    <a:pt x="914" y="430"/>
                    <a:pt x="796" y="299"/>
                  </a:cubicBezTo>
                  <a:cubicBezTo>
                    <a:pt x="718" y="211"/>
                    <a:pt x="608" y="156"/>
                    <a:pt x="494" y="156"/>
                  </a:cubicBezTo>
                  <a:cubicBezTo>
                    <a:pt x="438" y="156"/>
                    <a:pt x="381" y="169"/>
                    <a:pt x="327" y="198"/>
                  </a:cubicBezTo>
                  <a:cubicBezTo>
                    <a:pt x="88" y="328"/>
                    <a:pt x="0" y="528"/>
                    <a:pt x="67" y="815"/>
                  </a:cubicBezTo>
                  <a:cubicBezTo>
                    <a:pt x="174" y="1264"/>
                    <a:pt x="525" y="1791"/>
                    <a:pt x="678" y="1925"/>
                  </a:cubicBezTo>
                  <a:cubicBezTo>
                    <a:pt x="898" y="2119"/>
                    <a:pt x="1084" y="2221"/>
                    <a:pt x="1318" y="2221"/>
                  </a:cubicBezTo>
                  <a:cubicBezTo>
                    <a:pt x="1424" y="2221"/>
                    <a:pt x="1539" y="2200"/>
                    <a:pt x="1672" y="2157"/>
                  </a:cubicBezTo>
                  <a:cubicBezTo>
                    <a:pt x="1872" y="2093"/>
                    <a:pt x="2173" y="1938"/>
                    <a:pt x="2488" y="1750"/>
                  </a:cubicBezTo>
                  <a:cubicBezTo>
                    <a:pt x="2844" y="1539"/>
                    <a:pt x="2950" y="1299"/>
                    <a:pt x="2848" y="1092"/>
                  </a:cubicBezTo>
                  <a:cubicBezTo>
                    <a:pt x="2770" y="934"/>
                    <a:pt x="2606" y="855"/>
                    <a:pt x="2435" y="855"/>
                  </a:cubicBezTo>
                  <a:cubicBezTo>
                    <a:pt x="2409" y="855"/>
                    <a:pt x="2383" y="856"/>
                    <a:pt x="2357" y="860"/>
                  </a:cubicBezTo>
                  <a:cubicBezTo>
                    <a:pt x="2106" y="895"/>
                    <a:pt x="1898" y="1118"/>
                    <a:pt x="1898" y="1118"/>
                  </a:cubicBezTo>
                  <a:cubicBezTo>
                    <a:pt x="1898" y="1118"/>
                    <a:pt x="2047" y="926"/>
                    <a:pt x="2108" y="655"/>
                  </a:cubicBezTo>
                  <a:cubicBezTo>
                    <a:pt x="2203" y="246"/>
                    <a:pt x="1924" y="96"/>
                    <a:pt x="1738" y="32"/>
                  </a:cubicBezTo>
                  <a:cubicBezTo>
                    <a:pt x="1674" y="11"/>
                    <a:pt x="1615" y="0"/>
                    <a:pt x="1559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5" name="Google Shape;2145;p54"/>
            <p:cNvSpPr/>
            <p:nvPr/>
          </p:nvSpPr>
          <p:spPr>
            <a:xfrm>
              <a:off x="1296693" y="4422777"/>
              <a:ext cx="165087" cy="250477"/>
            </a:xfrm>
            <a:custGeom>
              <a:avLst/>
              <a:gdLst/>
              <a:ahLst/>
              <a:cxnLst/>
              <a:rect l="l" t="t" r="r" b="b"/>
              <a:pathLst>
                <a:path w="2417" h="3597" extrusionOk="0">
                  <a:moveTo>
                    <a:pt x="1" y="0"/>
                  </a:moveTo>
                  <a:lnTo>
                    <a:pt x="1" y="0"/>
                  </a:lnTo>
                  <a:cubicBezTo>
                    <a:pt x="260" y="1465"/>
                    <a:pt x="1161" y="2803"/>
                    <a:pt x="2417" y="3597"/>
                  </a:cubicBezTo>
                  <a:cubicBezTo>
                    <a:pt x="1873" y="2249"/>
                    <a:pt x="1044" y="1014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6" name="Google Shape;2146;p54"/>
            <p:cNvSpPr/>
            <p:nvPr/>
          </p:nvSpPr>
          <p:spPr>
            <a:xfrm rot="350661">
              <a:off x="1464139" y="4451163"/>
              <a:ext cx="105937" cy="193104"/>
            </a:xfrm>
            <a:custGeom>
              <a:avLst/>
              <a:gdLst/>
              <a:ahLst/>
              <a:cxnLst/>
              <a:rect l="l" t="t" r="r" b="b"/>
              <a:pathLst>
                <a:path w="1551" h="2773" extrusionOk="0">
                  <a:moveTo>
                    <a:pt x="1410" y="1"/>
                  </a:moveTo>
                  <a:lnTo>
                    <a:pt x="1410" y="1"/>
                  </a:lnTo>
                  <a:cubicBezTo>
                    <a:pt x="996" y="827"/>
                    <a:pt x="584" y="1650"/>
                    <a:pt x="171" y="2475"/>
                  </a:cubicBezTo>
                  <a:lnTo>
                    <a:pt x="113" y="2634"/>
                  </a:lnTo>
                  <a:lnTo>
                    <a:pt x="27" y="2364"/>
                  </a:lnTo>
                  <a:cubicBezTo>
                    <a:pt x="18" y="2359"/>
                    <a:pt x="11" y="2353"/>
                    <a:pt x="1" y="2347"/>
                  </a:cubicBezTo>
                  <a:lnTo>
                    <a:pt x="1" y="2347"/>
                  </a:lnTo>
                  <a:cubicBezTo>
                    <a:pt x="40" y="2442"/>
                    <a:pt x="78" y="2539"/>
                    <a:pt x="113" y="2636"/>
                  </a:cubicBezTo>
                  <a:lnTo>
                    <a:pt x="64" y="2773"/>
                  </a:lnTo>
                  <a:cubicBezTo>
                    <a:pt x="492" y="2434"/>
                    <a:pt x="890" y="2048"/>
                    <a:pt x="1158" y="1575"/>
                  </a:cubicBezTo>
                  <a:cubicBezTo>
                    <a:pt x="1426" y="1099"/>
                    <a:pt x="1550" y="528"/>
                    <a:pt x="141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7" name="Google Shape;2147;p54"/>
            <p:cNvSpPr/>
            <p:nvPr/>
          </p:nvSpPr>
          <p:spPr>
            <a:xfrm>
              <a:off x="1545386" y="4171075"/>
              <a:ext cx="21242" cy="37185"/>
            </a:xfrm>
            <a:custGeom>
              <a:avLst/>
              <a:gdLst/>
              <a:ahLst/>
              <a:cxnLst/>
              <a:rect l="l" t="t" r="r" b="b"/>
              <a:pathLst>
                <a:path w="311" h="534" extrusionOk="0">
                  <a:moveTo>
                    <a:pt x="196" y="1"/>
                  </a:moveTo>
                  <a:cubicBezTo>
                    <a:pt x="166" y="1"/>
                    <a:pt x="136" y="15"/>
                    <a:pt x="114" y="47"/>
                  </a:cubicBezTo>
                  <a:cubicBezTo>
                    <a:pt x="66" y="116"/>
                    <a:pt x="41" y="206"/>
                    <a:pt x="22" y="286"/>
                  </a:cubicBezTo>
                  <a:cubicBezTo>
                    <a:pt x="6" y="366"/>
                    <a:pt x="0" y="441"/>
                    <a:pt x="53" y="508"/>
                  </a:cubicBezTo>
                  <a:cubicBezTo>
                    <a:pt x="65" y="525"/>
                    <a:pt x="80" y="534"/>
                    <a:pt x="97" y="534"/>
                  </a:cubicBezTo>
                  <a:cubicBezTo>
                    <a:pt x="106" y="534"/>
                    <a:pt x="116" y="532"/>
                    <a:pt x="126" y="527"/>
                  </a:cubicBezTo>
                  <a:cubicBezTo>
                    <a:pt x="264" y="464"/>
                    <a:pt x="311" y="232"/>
                    <a:pt x="293" y="94"/>
                  </a:cubicBezTo>
                  <a:cubicBezTo>
                    <a:pt x="287" y="36"/>
                    <a:pt x="242" y="1"/>
                    <a:pt x="1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8" name="Google Shape;2148;p54"/>
            <p:cNvSpPr/>
            <p:nvPr/>
          </p:nvSpPr>
          <p:spPr>
            <a:xfrm>
              <a:off x="1570842" y="4158162"/>
              <a:ext cx="19466" cy="28411"/>
            </a:xfrm>
            <a:custGeom>
              <a:avLst/>
              <a:gdLst/>
              <a:ahLst/>
              <a:cxnLst/>
              <a:rect l="l" t="t" r="r" b="b"/>
              <a:pathLst>
                <a:path w="285" h="408" extrusionOk="0">
                  <a:moveTo>
                    <a:pt x="196" y="0"/>
                  </a:moveTo>
                  <a:cubicBezTo>
                    <a:pt x="176" y="0"/>
                    <a:pt x="155" y="7"/>
                    <a:pt x="139" y="20"/>
                  </a:cubicBezTo>
                  <a:cubicBezTo>
                    <a:pt x="94" y="59"/>
                    <a:pt x="59" y="103"/>
                    <a:pt x="35" y="158"/>
                  </a:cubicBezTo>
                  <a:cubicBezTo>
                    <a:pt x="22" y="186"/>
                    <a:pt x="12" y="215"/>
                    <a:pt x="6" y="244"/>
                  </a:cubicBezTo>
                  <a:cubicBezTo>
                    <a:pt x="0" y="272"/>
                    <a:pt x="0" y="300"/>
                    <a:pt x="12" y="325"/>
                  </a:cubicBezTo>
                  <a:cubicBezTo>
                    <a:pt x="15" y="336"/>
                    <a:pt x="21" y="345"/>
                    <a:pt x="28" y="352"/>
                  </a:cubicBezTo>
                  <a:cubicBezTo>
                    <a:pt x="35" y="361"/>
                    <a:pt x="39" y="365"/>
                    <a:pt x="38" y="365"/>
                  </a:cubicBezTo>
                  <a:cubicBezTo>
                    <a:pt x="38" y="365"/>
                    <a:pt x="37" y="364"/>
                    <a:pt x="34" y="361"/>
                  </a:cubicBezTo>
                  <a:lnTo>
                    <a:pt x="34" y="361"/>
                  </a:lnTo>
                  <a:cubicBezTo>
                    <a:pt x="51" y="388"/>
                    <a:pt x="81" y="408"/>
                    <a:pt x="113" y="408"/>
                  </a:cubicBezTo>
                  <a:cubicBezTo>
                    <a:pt x="121" y="408"/>
                    <a:pt x="129" y="406"/>
                    <a:pt x="137" y="403"/>
                  </a:cubicBezTo>
                  <a:cubicBezTo>
                    <a:pt x="172" y="390"/>
                    <a:pt x="200" y="381"/>
                    <a:pt x="223" y="352"/>
                  </a:cubicBezTo>
                  <a:cubicBezTo>
                    <a:pt x="245" y="325"/>
                    <a:pt x="260" y="279"/>
                    <a:pt x="268" y="244"/>
                  </a:cubicBezTo>
                  <a:cubicBezTo>
                    <a:pt x="285" y="177"/>
                    <a:pt x="283" y="118"/>
                    <a:pt x="267" y="52"/>
                  </a:cubicBezTo>
                  <a:cubicBezTo>
                    <a:pt x="259" y="17"/>
                    <a:pt x="228" y="0"/>
                    <a:pt x="1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9" name="Google Shape;2149;p54"/>
            <p:cNvSpPr/>
            <p:nvPr/>
          </p:nvSpPr>
          <p:spPr>
            <a:xfrm rot="487005" flipH="1">
              <a:off x="1446104" y="4368547"/>
              <a:ext cx="43856" cy="371208"/>
            </a:xfrm>
            <a:custGeom>
              <a:avLst/>
              <a:gdLst/>
              <a:ahLst/>
              <a:cxnLst/>
              <a:rect l="l" t="t" r="r" b="b"/>
              <a:pathLst>
                <a:path w="642" h="4710" extrusionOk="0">
                  <a:moveTo>
                    <a:pt x="238" y="1"/>
                  </a:moveTo>
                  <a:cubicBezTo>
                    <a:pt x="230" y="1"/>
                    <a:pt x="222" y="1"/>
                    <a:pt x="214" y="2"/>
                  </a:cubicBezTo>
                  <a:cubicBezTo>
                    <a:pt x="153" y="9"/>
                    <a:pt x="96" y="40"/>
                    <a:pt x="56" y="88"/>
                  </a:cubicBezTo>
                  <a:cubicBezTo>
                    <a:pt x="16" y="138"/>
                    <a:pt x="0" y="199"/>
                    <a:pt x="5" y="261"/>
                  </a:cubicBezTo>
                  <a:cubicBezTo>
                    <a:pt x="156" y="1650"/>
                    <a:pt x="168" y="3058"/>
                    <a:pt x="38" y="4452"/>
                  </a:cubicBezTo>
                  <a:cubicBezTo>
                    <a:pt x="32" y="4536"/>
                    <a:pt x="70" y="4621"/>
                    <a:pt x="142" y="4667"/>
                  </a:cubicBezTo>
                  <a:cubicBezTo>
                    <a:pt x="175" y="4689"/>
                    <a:pt x="213" y="4704"/>
                    <a:pt x="252" y="4708"/>
                  </a:cubicBezTo>
                  <a:cubicBezTo>
                    <a:pt x="260" y="4709"/>
                    <a:pt x="267" y="4709"/>
                    <a:pt x="275" y="4709"/>
                  </a:cubicBezTo>
                  <a:cubicBezTo>
                    <a:pt x="329" y="4709"/>
                    <a:pt x="382" y="4690"/>
                    <a:pt x="424" y="4656"/>
                  </a:cubicBezTo>
                  <a:cubicBezTo>
                    <a:pt x="474" y="4615"/>
                    <a:pt x="503" y="4558"/>
                    <a:pt x="507" y="4497"/>
                  </a:cubicBezTo>
                  <a:cubicBezTo>
                    <a:pt x="641" y="3074"/>
                    <a:pt x="628" y="1633"/>
                    <a:pt x="474" y="212"/>
                  </a:cubicBezTo>
                  <a:cubicBezTo>
                    <a:pt x="467" y="142"/>
                    <a:pt x="430" y="81"/>
                    <a:pt x="372" y="43"/>
                  </a:cubicBezTo>
                  <a:cubicBezTo>
                    <a:pt x="332" y="15"/>
                    <a:pt x="286" y="1"/>
                    <a:pt x="238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50" name="Google Shape;2150;p54"/>
          <p:cNvGrpSpPr/>
          <p:nvPr/>
        </p:nvGrpSpPr>
        <p:grpSpPr>
          <a:xfrm>
            <a:off x="10784913" y="5791401"/>
            <a:ext cx="630947" cy="693209"/>
            <a:chOff x="1799697" y="4222450"/>
            <a:chExt cx="473210" cy="519907"/>
          </a:xfrm>
        </p:grpSpPr>
        <p:sp>
          <p:nvSpPr>
            <p:cNvPr id="2151" name="Google Shape;2151;p54"/>
            <p:cNvSpPr/>
            <p:nvPr/>
          </p:nvSpPr>
          <p:spPr>
            <a:xfrm>
              <a:off x="1799697" y="4414446"/>
              <a:ext cx="247323" cy="202499"/>
            </a:xfrm>
            <a:custGeom>
              <a:avLst/>
              <a:gdLst/>
              <a:ahLst/>
              <a:cxnLst/>
              <a:rect l="l" t="t" r="r" b="b"/>
              <a:pathLst>
                <a:path w="3621" h="2908" extrusionOk="0">
                  <a:moveTo>
                    <a:pt x="665" y="0"/>
                  </a:moveTo>
                  <a:cubicBezTo>
                    <a:pt x="444" y="0"/>
                    <a:pt x="292" y="59"/>
                    <a:pt x="177" y="182"/>
                  </a:cubicBezTo>
                  <a:cubicBezTo>
                    <a:pt x="0" y="371"/>
                    <a:pt x="13" y="699"/>
                    <a:pt x="212" y="1062"/>
                  </a:cubicBezTo>
                  <a:cubicBezTo>
                    <a:pt x="410" y="1421"/>
                    <a:pt x="736" y="1762"/>
                    <a:pt x="1157" y="2047"/>
                  </a:cubicBezTo>
                  <a:cubicBezTo>
                    <a:pt x="1328" y="2164"/>
                    <a:pt x="1514" y="2269"/>
                    <a:pt x="1710" y="2364"/>
                  </a:cubicBezTo>
                  <a:cubicBezTo>
                    <a:pt x="2275" y="2637"/>
                    <a:pt x="2973" y="2844"/>
                    <a:pt x="3533" y="2907"/>
                  </a:cubicBezTo>
                  <a:cubicBezTo>
                    <a:pt x="3536" y="2907"/>
                    <a:pt x="3539" y="2908"/>
                    <a:pt x="3541" y="2908"/>
                  </a:cubicBezTo>
                  <a:cubicBezTo>
                    <a:pt x="3566" y="2908"/>
                    <a:pt x="3587" y="2896"/>
                    <a:pt x="3600" y="2878"/>
                  </a:cubicBezTo>
                  <a:cubicBezTo>
                    <a:pt x="3616" y="2856"/>
                    <a:pt x="3620" y="2828"/>
                    <a:pt x="3609" y="2804"/>
                  </a:cubicBezTo>
                  <a:cubicBezTo>
                    <a:pt x="3211" y="1861"/>
                    <a:pt x="2723" y="1182"/>
                    <a:pt x="1976" y="526"/>
                  </a:cubicBezTo>
                  <a:cubicBezTo>
                    <a:pt x="1924" y="481"/>
                    <a:pt x="1863" y="432"/>
                    <a:pt x="1791" y="384"/>
                  </a:cubicBezTo>
                  <a:cubicBezTo>
                    <a:pt x="1544" y="217"/>
                    <a:pt x="1252" y="81"/>
                    <a:pt x="1050" y="43"/>
                  </a:cubicBezTo>
                  <a:cubicBezTo>
                    <a:pt x="901" y="15"/>
                    <a:pt x="775" y="0"/>
                    <a:pt x="665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2" name="Google Shape;2152;p54"/>
            <p:cNvSpPr/>
            <p:nvPr/>
          </p:nvSpPr>
          <p:spPr>
            <a:xfrm>
              <a:off x="2043206" y="4464795"/>
              <a:ext cx="229701" cy="151735"/>
            </a:xfrm>
            <a:custGeom>
              <a:avLst/>
              <a:gdLst/>
              <a:ahLst/>
              <a:cxnLst/>
              <a:rect l="l" t="t" r="r" b="b"/>
              <a:pathLst>
                <a:path w="3363" h="2179" extrusionOk="0">
                  <a:moveTo>
                    <a:pt x="2500" y="1"/>
                  </a:moveTo>
                  <a:cubicBezTo>
                    <a:pt x="2359" y="1"/>
                    <a:pt x="2227" y="17"/>
                    <a:pt x="2129" y="43"/>
                  </a:cubicBezTo>
                  <a:cubicBezTo>
                    <a:pt x="1726" y="151"/>
                    <a:pt x="1297" y="284"/>
                    <a:pt x="902" y="614"/>
                  </a:cubicBezTo>
                  <a:cubicBezTo>
                    <a:pt x="532" y="926"/>
                    <a:pt x="83" y="1579"/>
                    <a:pt x="4" y="2085"/>
                  </a:cubicBezTo>
                  <a:cubicBezTo>
                    <a:pt x="0" y="2107"/>
                    <a:pt x="6" y="2127"/>
                    <a:pt x="20" y="2143"/>
                  </a:cubicBezTo>
                  <a:cubicBezTo>
                    <a:pt x="26" y="2148"/>
                    <a:pt x="32" y="2152"/>
                    <a:pt x="36" y="2156"/>
                  </a:cubicBezTo>
                  <a:cubicBezTo>
                    <a:pt x="48" y="2164"/>
                    <a:pt x="61" y="2170"/>
                    <a:pt x="76" y="2170"/>
                  </a:cubicBezTo>
                  <a:cubicBezTo>
                    <a:pt x="199" y="2175"/>
                    <a:pt x="317" y="2178"/>
                    <a:pt x="432" y="2178"/>
                  </a:cubicBezTo>
                  <a:cubicBezTo>
                    <a:pt x="1088" y="2178"/>
                    <a:pt x="1601" y="2082"/>
                    <a:pt x="1992" y="1887"/>
                  </a:cubicBezTo>
                  <a:cubicBezTo>
                    <a:pt x="2548" y="1608"/>
                    <a:pt x="3187" y="1155"/>
                    <a:pt x="3319" y="718"/>
                  </a:cubicBezTo>
                  <a:cubicBezTo>
                    <a:pt x="3362" y="572"/>
                    <a:pt x="3348" y="435"/>
                    <a:pt x="3276" y="313"/>
                  </a:cubicBezTo>
                  <a:cubicBezTo>
                    <a:pt x="3241" y="252"/>
                    <a:pt x="3190" y="198"/>
                    <a:pt x="3125" y="154"/>
                  </a:cubicBezTo>
                  <a:cubicBezTo>
                    <a:pt x="2959" y="41"/>
                    <a:pt x="2719" y="1"/>
                    <a:pt x="250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3" name="Google Shape;2153;p54"/>
            <p:cNvSpPr/>
            <p:nvPr/>
          </p:nvSpPr>
          <p:spPr>
            <a:xfrm>
              <a:off x="2019504" y="4414376"/>
              <a:ext cx="43850" cy="327981"/>
            </a:xfrm>
            <a:custGeom>
              <a:avLst/>
              <a:gdLst/>
              <a:ahLst/>
              <a:cxnLst/>
              <a:rect l="l" t="t" r="r" b="b"/>
              <a:pathLst>
                <a:path w="642" h="4710" extrusionOk="0">
                  <a:moveTo>
                    <a:pt x="238" y="1"/>
                  </a:moveTo>
                  <a:cubicBezTo>
                    <a:pt x="230" y="1"/>
                    <a:pt x="222" y="1"/>
                    <a:pt x="214" y="2"/>
                  </a:cubicBezTo>
                  <a:cubicBezTo>
                    <a:pt x="153" y="9"/>
                    <a:pt x="96" y="40"/>
                    <a:pt x="56" y="88"/>
                  </a:cubicBezTo>
                  <a:cubicBezTo>
                    <a:pt x="16" y="138"/>
                    <a:pt x="0" y="199"/>
                    <a:pt x="5" y="261"/>
                  </a:cubicBezTo>
                  <a:cubicBezTo>
                    <a:pt x="156" y="1650"/>
                    <a:pt x="168" y="3058"/>
                    <a:pt x="38" y="4452"/>
                  </a:cubicBezTo>
                  <a:cubicBezTo>
                    <a:pt x="32" y="4536"/>
                    <a:pt x="70" y="4621"/>
                    <a:pt x="142" y="4667"/>
                  </a:cubicBezTo>
                  <a:cubicBezTo>
                    <a:pt x="175" y="4689"/>
                    <a:pt x="213" y="4704"/>
                    <a:pt x="252" y="4708"/>
                  </a:cubicBezTo>
                  <a:cubicBezTo>
                    <a:pt x="260" y="4709"/>
                    <a:pt x="267" y="4709"/>
                    <a:pt x="275" y="4709"/>
                  </a:cubicBezTo>
                  <a:cubicBezTo>
                    <a:pt x="329" y="4709"/>
                    <a:pt x="382" y="4690"/>
                    <a:pt x="424" y="4656"/>
                  </a:cubicBezTo>
                  <a:cubicBezTo>
                    <a:pt x="474" y="4615"/>
                    <a:pt x="503" y="4558"/>
                    <a:pt x="507" y="4497"/>
                  </a:cubicBezTo>
                  <a:cubicBezTo>
                    <a:pt x="641" y="3074"/>
                    <a:pt x="628" y="1633"/>
                    <a:pt x="474" y="212"/>
                  </a:cubicBezTo>
                  <a:cubicBezTo>
                    <a:pt x="467" y="142"/>
                    <a:pt x="430" y="81"/>
                    <a:pt x="372" y="43"/>
                  </a:cubicBezTo>
                  <a:cubicBezTo>
                    <a:pt x="332" y="15"/>
                    <a:pt x="286" y="1"/>
                    <a:pt x="238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4" name="Google Shape;2154;p54"/>
            <p:cNvSpPr/>
            <p:nvPr/>
          </p:nvSpPr>
          <p:spPr>
            <a:xfrm>
              <a:off x="1964997" y="4222450"/>
              <a:ext cx="153066" cy="272273"/>
            </a:xfrm>
            <a:custGeom>
              <a:avLst/>
              <a:gdLst/>
              <a:ahLst/>
              <a:cxnLst/>
              <a:rect l="l" t="t" r="r" b="b"/>
              <a:pathLst>
                <a:path w="2241" h="3910" extrusionOk="0">
                  <a:moveTo>
                    <a:pt x="1035" y="1"/>
                  </a:moveTo>
                  <a:cubicBezTo>
                    <a:pt x="974" y="1"/>
                    <a:pt x="913" y="10"/>
                    <a:pt x="854" y="27"/>
                  </a:cubicBezTo>
                  <a:cubicBezTo>
                    <a:pt x="443" y="148"/>
                    <a:pt x="160" y="725"/>
                    <a:pt x="115" y="1095"/>
                  </a:cubicBezTo>
                  <a:cubicBezTo>
                    <a:pt x="1" y="2000"/>
                    <a:pt x="329" y="2939"/>
                    <a:pt x="1085" y="3882"/>
                  </a:cubicBezTo>
                  <a:cubicBezTo>
                    <a:pt x="1093" y="3888"/>
                    <a:pt x="1098" y="3892"/>
                    <a:pt x="1104" y="3896"/>
                  </a:cubicBezTo>
                  <a:cubicBezTo>
                    <a:pt x="1114" y="3904"/>
                    <a:pt x="1129" y="3909"/>
                    <a:pt x="1144" y="3909"/>
                  </a:cubicBezTo>
                  <a:cubicBezTo>
                    <a:pt x="1165" y="3909"/>
                    <a:pt x="1187" y="3901"/>
                    <a:pt x="1202" y="3885"/>
                  </a:cubicBezTo>
                  <a:cubicBezTo>
                    <a:pt x="1648" y="3386"/>
                    <a:pt x="1945" y="2867"/>
                    <a:pt x="2081" y="2335"/>
                  </a:cubicBezTo>
                  <a:cubicBezTo>
                    <a:pt x="2241" y="1710"/>
                    <a:pt x="2165" y="1067"/>
                    <a:pt x="1877" y="573"/>
                  </a:cubicBezTo>
                  <a:cubicBezTo>
                    <a:pt x="1778" y="404"/>
                    <a:pt x="1639" y="256"/>
                    <a:pt x="1488" y="154"/>
                  </a:cubicBezTo>
                  <a:cubicBezTo>
                    <a:pt x="1340" y="52"/>
                    <a:pt x="1185" y="1"/>
                    <a:pt x="1035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5" name="Google Shape;2155;p54"/>
            <p:cNvSpPr/>
            <p:nvPr/>
          </p:nvSpPr>
          <p:spPr>
            <a:xfrm>
              <a:off x="2039723" y="4245988"/>
              <a:ext cx="54369" cy="235854"/>
            </a:xfrm>
            <a:custGeom>
              <a:avLst/>
              <a:gdLst/>
              <a:ahLst/>
              <a:cxnLst/>
              <a:rect l="l" t="t" r="r" b="b"/>
              <a:pathLst>
                <a:path w="796" h="3387" extrusionOk="0">
                  <a:moveTo>
                    <a:pt x="378" y="0"/>
                  </a:moveTo>
                  <a:cubicBezTo>
                    <a:pt x="369" y="0"/>
                    <a:pt x="359" y="2"/>
                    <a:pt x="350" y="5"/>
                  </a:cubicBezTo>
                  <a:cubicBezTo>
                    <a:pt x="312" y="21"/>
                    <a:pt x="294" y="65"/>
                    <a:pt x="309" y="103"/>
                  </a:cubicBezTo>
                  <a:cubicBezTo>
                    <a:pt x="564" y="728"/>
                    <a:pt x="644" y="1292"/>
                    <a:pt x="552" y="1828"/>
                  </a:cubicBezTo>
                  <a:cubicBezTo>
                    <a:pt x="462" y="2362"/>
                    <a:pt x="230" y="2859"/>
                    <a:pt x="15" y="3277"/>
                  </a:cubicBezTo>
                  <a:cubicBezTo>
                    <a:pt x="0" y="3311"/>
                    <a:pt x="12" y="3353"/>
                    <a:pt x="42" y="3373"/>
                  </a:cubicBezTo>
                  <a:cubicBezTo>
                    <a:pt x="44" y="3375"/>
                    <a:pt x="48" y="3376"/>
                    <a:pt x="50" y="3379"/>
                  </a:cubicBezTo>
                  <a:cubicBezTo>
                    <a:pt x="60" y="3384"/>
                    <a:pt x="71" y="3386"/>
                    <a:pt x="82" y="3386"/>
                  </a:cubicBezTo>
                  <a:cubicBezTo>
                    <a:pt x="110" y="3386"/>
                    <a:pt x="137" y="3372"/>
                    <a:pt x="150" y="3346"/>
                  </a:cubicBezTo>
                  <a:cubicBezTo>
                    <a:pt x="370" y="2917"/>
                    <a:pt x="608" y="2407"/>
                    <a:pt x="702" y="1853"/>
                  </a:cubicBezTo>
                  <a:cubicBezTo>
                    <a:pt x="796" y="1291"/>
                    <a:pt x="714" y="699"/>
                    <a:pt x="449" y="46"/>
                  </a:cubicBezTo>
                  <a:cubicBezTo>
                    <a:pt x="437" y="17"/>
                    <a:pt x="408" y="0"/>
                    <a:pt x="378" y="0"/>
                  </a:cubicBezTo>
                  <a:close/>
                </a:path>
              </a:pathLst>
            </a:custGeom>
            <a:solidFill>
              <a:srgbClr val="191919">
                <a:alpha val="1333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6" name="Google Shape;2156;p54"/>
            <p:cNvSpPr/>
            <p:nvPr/>
          </p:nvSpPr>
          <p:spPr>
            <a:xfrm>
              <a:off x="2065884" y="4510827"/>
              <a:ext cx="192408" cy="92545"/>
            </a:xfrm>
            <a:custGeom>
              <a:avLst/>
              <a:gdLst/>
              <a:ahLst/>
              <a:cxnLst/>
              <a:rect l="l" t="t" r="r" b="b"/>
              <a:pathLst>
                <a:path w="2817" h="1329" extrusionOk="0">
                  <a:moveTo>
                    <a:pt x="2732" y="0"/>
                  </a:moveTo>
                  <a:cubicBezTo>
                    <a:pt x="2709" y="0"/>
                    <a:pt x="2687" y="10"/>
                    <a:pt x="2673" y="29"/>
                  </a:cubicBezTo>
                  <a:cubicBezTo>
                    <a:pt x="2440" y="327"/>
                    <a:pt x="1861" y="701"/>
                    <a:pt x="1468" y="866"/>
                  </a:cubicBezTo>
                  <a:cubicBezTo>
                    <a:pt x="1023" y="1049"/>
                    <a:pt x="446" y="1154"/>
                    <a:pt x="73" y="1179"/>
                  </a:cubicBezTo>
                  <a:cubicBezTo>
                    <a:pt x="31" y="1181"/>
                    <a:pt x="0" y="1217"/>
                    <a:pt x="2" y="1256"/>
                  </a:cubicBezTo>
                  <a:cubicBezTo>
                    <a:pt x="3" y="1283"/>
                    <a:pt x="16" y="1303"/>
                    <a:pt x="35" y="1315"/>
                  </a:cubicBezTo>
                  <a:cubicBezTo>
                    <a:pt x="45" y="1324"/>
                    <a:pt x="60" y="1328"/>
                    <a:pt x="75" y="1328"/>
                  </a:cubicBezTo>
                  <a:cubicBezTo>
                    <a:pt x="78" y="1328"/>
                    <a:pt x="80" y="1328"/>
                    <a:pt x="82" y="1328"/>
                  </a:cubicBezTo>
                  <a:cubicBezTo>
                    <a:pt x="440" y="1306"/>
                    <a:pt x="1035" y="1208"/>
                    <a:pt x="1526" y="1004"/>
                  </a:cubicBezTo>
                  <a:cubicBezTo>
                    <a:pt x="1937" y="834"/>
                    <a:pt x="2536" y="448"/>
                    <a:pt x="2791" y="123"/>
                  </a:cubicBezTo>
                  <a:cubicBezTo>
                    <a:pt x="2816" y="89"/>
                    <a:pt x="2812" y="42"/>
                    <a:pt x="2778" y="16"/>
                  </a:cubicBezTo>
                  <a:cubicBezTo>
                    <a:pt x="2765" y="6"/>
                    <a:pt x="2748" y="0"/>
                    <a:pt x="2732" y="0"/>
                  </a:cubicBezTo>
                  <a:close/>
                </a:path>
              </a:pathLst>
            </a:custGeom>
            <a:solidFill>
              <a:srgbClr val="191919">
                <a:alpha val="1333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7" name="Google Shape;2157;p54"/>
            <p:cNvSpPr/>
            <p:nvPr/>
          </p:nvSpPr>
          <p:spPr>
            <a:xfrm>
              <a:off x="1821555" y="4457274"/>
              <a:ext cx="201151" cy="136972"/>
            </a:xfrm>
            <a:custGeom>
              <a:avLst/>
              <a:gdLst/>
              <a:ahLst/>
              <a:cxnLst/>
              <a:rect l="l" t="t" r="r" b="b"/>
              <a:pathLst>
                <a:path w="2945" h="1967" extrusionOk="0">
                  <a:moveTo>
                    <a:pt x="84" y="0"/>
                  </a:moveTo>
                  <a:cubicBezTo>
                    <a:pt x="76" y="0"/>
                    <a:pt x="68" y="1"/>
                    <a:pt x="61" y="4"/>
                  </a:cubicBezTo>
                  <a:cubicBezTo>
                    <a:pt x="23" y="17"/>
                    <a:pt x="1" y="61"/>
                    <a:pt x="14" y="99"/>
                  </a:cubicBezTo>
                  <a:cubicBezTo>
                    <a:pt x="132" y="449"/>
                    <a:pt x="453" y="871"/>
                    <a:pt x="792" y="1129"/>
                  </a:cubicBezTo>
                  <a:cubicBezTo>
                    <a:pt x="832" y="1166"/>
                    <a:pt x="874" y="1198"/>
                    <a:pt x="918" y="1224"/>
                  </a:cubicBezTo>
                  <a:cubicBezTo>
                    <a:pt x="1212" y="1425"/>
                    <a:pt x="1508" y="1543"/>
                    <a:pt x="1843" y="1679"/>
                  </a:cubicBezTo>
                  <a:lnTo>
                    <a:pt x="1894" y="1697"/>
                  </a:lnTo>
                  <a:cubicBezTo>
                    <a:pt x="2136" y="1797"/>
                    <a:pt x="2422" y="1864"/>
                    <a:pt x="2652" y="1919"/>
                  </a:cubicBezTo>
                  <a:cubicBezTo>
                    <a:pt x="2720" y="1935"/>
                    <a:pt x="2784" y="1950"/>
                    <a:pt x="2843" y="1964"/>
                  </a:cubicBezTo>
                  <a:cubicBezTo>
                    <a:pt x="2849" y="1966"/>
                    <a:pt x="2855" y="1966"/>
                    <a:pt x="2861" y="1966"/>
                  </a:cubicBezTo>
                  <a:cubicBezTo>
                    <a:pt x="2895" y="1966"/>
                    <a:pt x="2925" y="1943"/>
                    <a:pt x="2935" y="1909"/>
                  </a:cubicBezTo>
                  <a:cubicBezTo>
                    <a:pt x="2945" y="1869"/>
                    <a:pt x="2920" y="1829"/>
                    <a:pt x="2879" y="1818"/>
                  </a:cubicBezTo>
                  <a:cubicBezTo>
                    <a:pt x="2821" y="1804"/>
                    <a:pt x="2755" y="1786"/>
                    <a:pt x="2687" y="1770"/>
                  </a:cubicBezTo>
                  <a:cubicBezTo>
                    <a:pt x="2462" y="1718"/>
                    <a:pt x="2181" y="1651"/>
                    <a:pt x="1951" y="1558"/>
                  </a:cubicBezTo>
                  <a:lnTo>
                    <a:pt x="1900" y="1537"/>
                  </a:lnTo>
                  <a:cubicBezTo>
                    <a:pt x="1525" y="1389"/>
                    <a:pt x="1205" y="1257"/>
                    <a:pt x="883" y="1011"/>
                  </a:cubicBezTo>
                  <a:cubicBezTo>
                    <a:pt x="569" y="772"/>
                    <a:pt x="265" y="368"/>
                    <a:pt x="155" y="51"/>
                  </a:cubicBezTo>
                  <a:cubicBezTo>
                    <a:pt x="146" y="20"/>
                    <a:pt x="116" y="0"/>
                    <a:pt x="84" y="0"/>
                  </a:cubicBezTo>
                  <a:close/>
                </a:path>
              </a:pathLst>
            </a:custGeom>
            <a:solidFill>
              <a:srgbClr val="191919">
                <a:alpha val="1333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8" name="Google Shape;2158;p54"/>
            <p:cNvSpPr/>
            <p:nvPr/>
          </p:nvSpPr>
          <p:spPr>
            <a:xfrm>
              <a:off x="2033097" y="4234915"/>
              <a:ext cx="23906" cy="244697"/>
            </a:xfrm>
            <a:custGeom>
              <a:avLst/>
              <a:gdLst/>
              <a:ahLst/>
              <a:cxnLst/>
              <a:rect l="l" t="t" r="r" b="b"/>
              <a:pathLst>
                <a:path w="350" h="3514" extrusionOk="0">
                  <a:moveTo>
                    <a:pt x="79" y="0"/>
                  </a:moveTo>
                  <a:cubicBezTo>
                    <a:pt x="76" y="0"/>
                    <a:pt x="74" y="1"/>
                    <a:pt x="71" y="1"/>
                  </a:cubicBezTo>
                  <a:cubicBezTo>
                    <a:pt x="30" y="7"/>
                    <a:pt x="1" y="45"/>
                    <a:pt x="7" y="85"/>
                  </a:cubicBezTo>
                  <a:cubicBezTo>
                    <a:pt x="168" y="1244"/>
                    <a:pt x="200" y="2307"/>
                    <a:pt x="107" y="3432"/>
                  </a:cubicBezTo>
                  <a:cubicBezTo>
                    <a:pt x="103" y="3461"/>
                    <a:pt x="116" y="3487"/>
                    <a:pt x="138" y="3502"/>
                  </a:cubicBezTo>
                  <a:cubicBezTo>
                    <a:pt x="148" y="3509"/>
                    <a:pt x="160" y="3512"/>
                    <a:pt x="174" y="3513"/>
                  </a:cubicBezTo>
                  <a:cubicBezTo>
                    <a:pt x="177" y="3514"/>
                    <a:pt x="180" y="3514"/>
                    <a:pt x="182" y="3514"/>
                  </a:cubicBezTo>
                  <a:cubicBezTo>
                    <a:pt x="221" y="3514"/>
                    <a:pt x="250" y="3484"/>
                    <a:pt x="254" y="3446"/>
                  </a:cubicBezTo>
                  <a:cubicBezTo>
                    <a:pt x="349" y="2309"/>
                    <a:pt x="319" y="1235"/>
                    <a:pt x="154" y="65"/>
                  </a:cubicBezTo>
                  <a:cubicBezTo>
                    <a:pt x="148" y="27"/>
                    <a:pt x="115" y="0"/>
                    <a:pt x="79" y="0"/>
                  </a:cubicBezTo>
                  <a:close/>
                </a:path>
              </a:pathLst>
            </a:custGeom>
            <a:solidFill>
              <a:srgbClr val="191919">
                <a:alpha val="1333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9" name="Google Shape;2159;p54"/>
            <p:cNvSpPr/>
            <p:nvPr/>
          </p:nvSpPr>
          <p:spPr>
            <a:xfrm>
              <a:off x="2065269" y="4494670"/>
              <a:ext cx="194389" cy="107934"/>
            </a:xfrm>
            <a:custGeom>
              <a:avLst/>
              <a:gdLst/>
              <a:ahLst/>
              <a:cxnLst/>
              <a:rect l="l" t="t" r="r" b="b"/>
              <a:pathLst>
                <a:path w="2846" h="1550" extrusionOk="0">
                  <a:moveTo>
                    <a:pt x="2760" y="1"/>
                  </a:moveTo>
                  <a:cubicBezTo>
                    <a:pt x="2749" y="1"/>
                    <a:pt x="2739" y="3"/>
                    <a:pt x="2729" y="8"/>
                  </a:cubicBezTo>
                  <a:lnTo>
                    <a:pt x="2692" y="24"/>
                  </a:lnTo>
                  <a:cubicBezTo>
                    <a:pt x="1760" y="448"/>
                    <a:pt x="879" y="849"/>
                    <a:pt x="44" y="1414"/>
                  </a:cubicBezTo>
                  <a:cubicBezTo>
                    <a:pt x="9" y="1437"/>
                    <a:pt x="1" y="1483"/>
                    <a:pt x="24" y="1518"/>
                  </a:cubicBezTo>
                  <a:cubicBezTo>
                    <a:pt x="31" y="1525"/>
                    <a:pt x="37" y="1531"/>
                    <a:pt x="44" y="1537"/>
                  </a:cubicBezTo>
                  <a:cubicBezTo>
                    <a:pt x="56" y="1545"/>
                    <a:pt x="71" y="1549"/>
                    <a:pt x="86" y="1549"/>
                  </a:cubicBezTo>
                  <a:cubicBezTo>
                    <a:pt x="101" y="1549"/>
                    <a:pt x="115" y="1545"/>
                    <a:pt x="127" y="1537"/>
                  </a:cubicBezTo>
                  <a:cubicBezTo>
                    <a:pt x="955" y="978"/>
                    <a:pt x="1830" y="580"/>
                    <a:pt x="2755" y="159"/>
                  </a:cubicBezTo>
                  <a:lnTo>
                    <a:pt x="2792" y="143"/>
                  </a:lnTo>
                  <a:cubicBezTo>
                    <a:pt x="2829" y="126"/>
                    <a:pt x="2845" y="81"/>
                    <a:pt x="2828" y="44"/>
                  </a:cubicBezTo>
                  <a:cubicBezTo>
                    <a:pt x="2815" y="17"/>
                    <a:pt x="2788" y="1"/>
                    <a:pt x="2760" y="1"/>
                  </a:cubicBezTo>
                  <a:close/>
                </a:path>
              </a:pathLst>
            </a:custGeom>
            <a:solidFill>
              <a:srgbClr val="191919">
                <a:alpha val="1333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0" name="Google Shape;2160;p54"/>
            <p:cNvSpPr/>
            <p:nvPr/>
          </p:nvSpPr>
          <p:spPr>
            <a:xfrm>
              <a:off x="1824834" y="4439446"/>
              <a:ext cx="197667" cy="154242"/>
            </a:xfrm>
            <a:custGeom>
              <a:avLst/>
              <a:gdLst/>
              <a:ahLst/>
              <a:cxnLst/>
              <a:rect l="l" t="t" r="r" b="b"/>
              <a:pathLst>
                <a:path w="2894" h="2215" extrusionOk="0">
                  <a:moveTo>
                    <a:pt x="86" y="0"/>
                  </a:moveTo>
                  <a:cubicBezTo>
                    <a:pt x="70" y="0"/>
                    <a:pt x="53" y="6"/>
                    <a:pt x="39" y="18"/>
                  </a:cubicBezTo>
                  <a:cubicBezTo>
                    <a:pt x="5" y="43"/>
                    <a:pt x="1" y="91"/>
                    <a:pt x="27" y="123"/>
                  </a:cubicBezTo>
                  <a:cubicBezTo>
                    <a:pt x="262" y="416"/>
                    <a:pt x="699" y="837"/>
                    <a:pt x="1024" y="1082"/>
                  </a:cubicBezTo>
                  <a:cubicBezTo>
                    <a:pt x="1168" y="1188"/>
                    <a:pt x="1320" y="1296"/>
                    <a:pt x="1482" y="1407"/>
                  </a:cubicBezTo>
                  <a:cubicBezTo>
                    <a:pt x="1834" y="1647"/>
                    <a:pt x="2245" y="1901"/>
                    <a:pt x="2771" y="2206"/>
                  </a:cubicBezTo>
                  <a:cubicBezTo>
                    <a:pt x="2784" y="2212"/>
                    <a:pt x="2797" y="2215"/>
                    <a:pt x="2809" y="2215"/>
                  </a:cubicBezTo>
                  <a:cubicBezTo>
                    <a:pt x="2835" y="2215"/>
                    <a:pt x="2860" y="2202"/>
                    <a:pt x="2873" y="2178"/>
                  </a:cubicBezTo>
                  <a:cubicBezTo>
                    <a:pt x="2894" y="2142"/>
                    <a:pt x="2882" y="2096"/>
                    <a:pt x="2846" y="2076"/>
                  </a:cubicBezTo>
                  <a:cubicBezTo>
                    <a:pt x="2085" y="1633"/>
                    <a:pt x="1565" y="1301"/>
                    <a:pt x="1113" y="961"/>
                  </a:cubicBezTo>
                  <a:cubicBezTo>
                    <a:pt x="798" y="725"/>
                    <a:pt x="373" y="314"/>
                    <a:pt x="144" y="28"/>
                  </a:cubicBezTo>
                  <a:cubicBezTo>
                    <a:pt x="130" y="10"/>
                    <a:pt x="108" y="0"/>
                    <a:pt x="86" y="0"/>
                  </a:cubicBezTo>
                  <a:close/>
                </a:path>
              </a:pathLst>
            </a:custGeom>
            <a:solidFill>
              <a:srgbClr val="191919">
                <a:alpha val="1333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1" name="Google Shape;2161;p54"/>
            <p:cNvSpPr/>
            <p:nvPr/>
          </p:nvSpPr>
          <p:spPr>
            <a:xfrm>
              <a:off x="2065474" y="4482484"/>
              <a:ext cx="184144" cy="120051"/>
            </a:xfrm>
            <a:custGeom>
              <a:avLst/>
              <a:gdLst/>
              <a:ahLst/>
              <a:cxnLst/>
              <a:rect l="l" t="t" r="r" b="b"/>
              <a:pathLst>
                <a:path w="2696" h="1724" extrusionOk="0">
                  <a:moveTo>
                    <a:pt x="2541" y="0"/>
                  </a:moveTo>
                  <a:cubicBezTo>
                    <a:pt x="2142" y="0"/>
                    <a:pt x="1587" y="115"/>
                    <a:pt x="1261" y="270"/>
                  </a:cubicBezTo>
                  <a:cubicBezTo>
                    <a:pt x="865" y="458"/>
                    <a:pt x="325" y="948"/>
                    <a:pt x="17" y="1617"/>
                  </a:cubicBezTo>
                  <a:cubicBezTo>
                    <a:pt x="0" y="1653"/>
                    <a:pt x="12" y="1691"/>
                    <a:pt x="41" y="1712"/>
                  </a:cubicBezTo>
                  <a:lnTo>
                    <a:pt x="51" y="1716"/>
                  </a:lnTo>
                  <a:cubicBezTo>
                    <a:pt x="62" y="1721"/>
                    <a:pt x="73" y="1723"/>
                    <a:pt x="84" y="1723"/>
                  </a:cubicBezTo>
                  <a:cubicBezTo>
                    <a:pt x="112" y="1723"/>
                    <a:pt x="138" y="1708"/>
                    <a:pt x="152" y="1679"/>
                  </a:cubicBezTo>
                  <a:cubicBezTo>
                    <a:pt x="445" y="1044"/>
                    <a:pt x="952" y="582"/>
                    <a:pt x="1325" y="404"/>
                  </a:cubicBezTo>
                  <a:cubicBezTo>
                    <a:pt x="1632" y="258"/>
                    <a:pt x="2159" y="151"/>
                    <a:pt x="2539" y="151"/>
                  </a:cubicBezTo>
                  <a:cubicBezTo>
                    <a:pt x="2565" y="151"/>
                    <a:pt x="2591" y="151"/>
                    <a:pt x="2615" y="152"/>
                  </a:cubicBezTo>
                  <a:cubicBezTo>
                    <a:pt x="2616" y="152"/>
                    <a:pt x="2617" y="152"/>
                    <a:pt x="2618" y="152"/>
                  </a:cubicBezTo>
                  <a:cubicBezTo>
                    <a:pt x="2659" y="152"/>
                    <a:pt x="2691" y="119"/>
                    <a:pt x="2694" y="81"/>
                  </a:cubicBezTo>
                  <a:cubicBezTo>
                    <a:pt x="2695" y="38"/>
                    <a:pt x="2662" y="3"/>
                    <a:pt x="2622" y="2"/>
                  </a:cubicBezTo>
                  <a:cubicBezTo>
                    <a:pt x="2596" y="1"/>
                    <a:pt x="2569" y="0"/>
                    <a:pt x="2541" y="0"/>
                  </a:cubicBezTo>
                  <a:close/>
                </a:path>
              </a:pathLst>
            </a:custGeom>
            <a:solidFill>
              <a:srgbClr val="191919">
                <a:alpha val="1333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2" name="Google Shape;2162;p54"/>
            <p:cNvSpPr/>
            <p:nvPr/>
          </p:nvSpPr>
          <p:spPr>
            <a:xfrm>
              <a:off x="1994573" y="4237492"/>
              <a:ext cx="56828" cy="244349"/>
            </a:xfrm>
            <a:custGeom>
              <a:avLst/>
              <a:gdLst/>
              <a:ahLst/>
              <a:cxnLst/>
              <a:rect l="l" t="t" r="r" b="b"/>
              <a:pathLst>
                <a:path w="832" h="3509" extrusionOk="0">
                  <a:moveTo>
                    <a:pt x="261" y="1"/>
                  </a:moveTo>
                  <a:cubicBezTo>
                    <a:pt x="226" y="1"/>
                    <a:pt x="194" y="28"/>
                    <a:pt x="187" y="64"/>
                  </a:cubicBezTo>
                  <a:cubicBezTo>
                    <a:pt x="1" y="1216"/>
                    <a:pt x="171" y="2390"/>
                    <a:pt x="680" y="3466"/>
                  </a:cubicBezTo>
                  <a:cubicBezTo>
                    <a:pt x="686" y="3479"/>
                    <a:pt x="693" y="3488"/>
                    <a:pt x="703" y="3495"/>
                  </a:cubicBezTo>
                  <a:cubicBezTo>
                    <a:pt x="716" y="3504"/>
                    <a:pt x="731" y="3508"/>
                    <a:pt x="746" y="3508"/>
                  </a:cubicBezTo>
                  <a:cubicBezTo>
                    <a:pt x="756" y="3508"/>
                    <a:pt x="767" y="3506"/>
                    <a:pt x="778" y="3501"/>
                  </a:cubicBezTo>
                  <a:cubicBezTo>
                    <a:pt x="817" y="3482"/>
                    <a:pt x="832" y="3438"/>
                    <a:pt x="814" y="3400"/>
                  </a:cubicBezTo>
                  <a:cubicBezTo>
                    <a:pt x="319" y="2354"/>
                    <a:pt x="154" y="1209"/>
                    <a:pt x="336" y="88"/>
                  </a:cubicBezTo>
                  <a:cubicBezTo>
                    <a:pt x="343" y="48"/>
                    <a:pt x="314" y="8"/>
                    <a:pt x="273" y="2"/>
                  </a:cubicBezTo>
                  <a:cubicBezTo>
                    <a:pt x="269" y="1"/>
                    <a:pt x="265" y="1"/>
                    <a:pt x="261" y="1"/>
                  </a:cubicBezTo>
                  <a:close/>
                </a:path>
              </a:pathLst>
            </a:custGeom>
            <a:solidFill>
              <a:srgbClr val="191919">
                <a:alpha val="1333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3" name="Google Shape;2163;p54"/>
            <p:cNvSpPr/>
            <p:nvPr/>
          </p:nvSpPr>
          <p:spPr>
            <a:xfrm>
              <a:off x="1835148" y="4424892"/>
              <a:ext cx="187559" cy="169561"/>
            </a:xfrm>
            <a:custGeom>
              <a:avLst/>
              <a:gdLst/>
              <a:ahLst/>
              <a:cxnLst/>
              <a:rect l="l" t="t" r="r" b="b"/>
              <a:pathLst>
                <a:path w="2746" h="2435" extrusionOk="0">
                  <a:moveTo>
                    <a:pt x="78" y="1"/>
                  </a:moveTo>
                  <a:cubicBezTo>
                    <a:pt x="39" y="1"/>
                    <a:pt x="7" y="29"/>
                    <a:pt x="4" y="68"/>
                  </a:cubicBezTo>
                  <a:cubicBezTo>
                    <a:pt x="0" y="110"/>
                    <a:pt x="29" y="147"/>
                    <a:pt x="71" y="150"/>
                  </a:cubicBezTo>
                  <a:cubicBezTo>
                    <a:pt x="293" y="173"/>
                    <a:pt x="614" y="317"/>
                    <a:pt x="831" y="449"/>
                  </a:cubicBezTo>
                  <a:cubicBezTo>
                    <a:pt x="1108" y="616"/>
                    <a:pt x="1342" y="788"/>
                    <a:pt x="1654" y="1128"/>
                  </a:cubicBezTo>
                  <a:cubicBezTo>
                    <a:pt x="1943" y="1441"/>
                    <a:pt x="2244" y="1884"/>
                    <a:pt x="2465" y="2209"/>
                  </a:cubicBezTo>
                  <a:cubicBezTo>
                    <a:pt x="2514" y="2279"/>
                    <a:pt x="2558" y="2345"/>
                    <a:pt x="2599" y="2403"/>
                  </a:cubicBezTo>
                  <a:cubicBezTo>
                    <a:pt x="2606" y="2409"/>
                    <a:pt x="2612" y="2416"/>
                    <a:pt x="2619" y="2422"/>
                  </a:cubicBezTo>
                  <a:cubicBezTo>
                    <a:pt x="2632" y="2430"/>
                    <a:pt x="2647" y="2434"/>
                    <a:pt x="2662" y="2434"/>
                  </a:cubicBezTo>
                  <a:cubicBezTo>
                    <a:pt x="2676" y="2434"/>
                    <a:pt x="2691" y="2430"/>
                    <a:pt x="2704" y="2422"/>
                  </a:cubicBezTo>
                  <a:cubicBezTo>
                    <a:pt x="2739" y="2399"/>
                    <a:pt x="2746" y="2351"/>
                    <a:pt x="2722" y="2318"/>
                  </a:cubicBezTo>
                  <a:cubicBezTo>
                    <a:pt x="2682" y="2262"/>
                    <a:pt x="2638" y="2196"/>
                    <a:pt x="2588" y="2125"/>
                  </a:cubicBezTo>
                  <a:cubicBezTo>
                    <a:pt x="2365" y="1797"/>
                    <a:pt x="2059" y="1346"/>
                    <a:pt x="1764" y="1026"/>
                  </a:cubicBezTo>
                  <a:cubicBezTo>
                    <a:pt x="1440" y="673"/>
                    <a:pt x="1195" y="494"/>
                    <a:pt x="908" y="319"/>
                  </a:cubicBezTo>
                  <a:cubicBezTo>
                    <a:pt x="676" y="179"/>
                    <a:pt x="332" y="26"/>
                    <a:pt x="86" y="1"/>
                  </a:cubicBezTo>
                  <a:cubicBezTo>
                    <a:pt x="83" y="1"/>
                    <a:pt x="80" y="1"/>
                    <a:pt x="78" y="1"/>
                  </a:cubicBezTo>
                  <a:close/>
                </a:path>
              </a:pathLst>
            </a:custGeom>
            <a:solidFill>
              <a:srgbClr val="191919">
                <a:alpha val="1333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64" name="Google Shape;2164;p54"/>
          <p:cNvGrpSpPr/>
          <p:nvPr/>
        </p:nvGrpSpPr>
        <p:grpSpPr>
          <a:xfrm flipH="1">
            <a:off x="11231931" y="5295670"/>
            <a:ext cx="556940" cy="883725"/>
            <a:chOff x="1296693" y="4078131"/>
            <a:chExt cx="417747" cy="662861"/>
          </a:xfrm>
        </p:grpSpPr>
        <p:sp>
          <p:nvSpPr>
            <p:cNvPr id="2165" name="Google Shape;2165;p54"/>
            <p:cNvSpPr/>
            <p:nvPr/>
          </p:nvSpPr>
          <p:spPr>
            <a:xfrm>
              <a:off x="1482074" y="4131614"/>
              <a:ext cx="149241" cy="234043"/>
            </a:xfrm>
            <a:custGeom>
              <a:avLst/>
              <a:gdLst/>
              <a:ahLst/>
              <a:cxnLst/>
              <a:rect l="l" t="t" r="r" b="b"/>
              <a:pathLst>
                <a:path w="2185" h="3361" extrusionOk="0">
                  <a:moveTo>
                    <a:pt x="1092" y="1"/>
                  </a:moveTo>
                  <a:cubicBezTo>
                    <a:pt x="681" y="1"/>
                    <a:pt x="280" y="260"/>
                    <a:pt x="117" y="637"/>
                  </a:cubicBezTo>
                  <a:cubicBezTo>
                    <a:pt x="2" y="903"/>
                    <a:pt x="0" y="1202"/>
                    <a:pt x="16" y="1492"/>
                  </a:cubicBezTo>
                  <a:cubicBezTo>
                    <a:pt x="53" y="2123"/>
                    <a:pt x="162" y="2753"/>
                    <a:pt x="343" y="3361"/>
                  </a:cubicBezTo>
                  <a:cubicBezTo>
                    <a:pt x="563" y="3345"/>
                    <a:pt x="1054" y="2969"/>
                    <a:pt x="1558" y="2406"/>
                  </a:cubicBezTo>
                  <a:cubicBezTo>
                    <a:pt x="1764" y="2177"/>
                    <a:pt x="1931" y="1909"/>
                    <a:pt x="2041" y="1620"/>
                  </a:cubicBezTo>
                  <a:cubicBezTo>
                    <a:pt x="2150" y="1333"/>
                    <a:pt x="2185" y="1007"/>
                    <a:pt x="2084" y="715"/>
                  </a:cubicBezTo>
                  <a:cubicBezTo>
                    <a:pt x="1947" y="315"/>
                    <a:pt x="1551" y="17"/>
                    <a:pt x="1128" y="1"/>
                  </a:cubicBezTo>
                  <a:cubicBezTo>
                    <a:pt x="1116" y="1"/>
                    <a:pt x="1104" y="1"/>
                    <a:pt x="1092" y="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6" name="Google Shape;2166;p54"/>
            <p:cNvSpPr/>
            <p:nvPr/>
          </p:nvSpPr>
          <p:spPr>
            <a:xfrm>
              <a:off x="1401337" y="4078131"/>
              <a:ext cx="139815" cy="280768"/>
            </a:xfrm>
            <a:custGeom>
              <a:avLst/>
              <a:gdLst/>
              <a:ahLst/>
              <a:cxnLst/>
              <a:rect l="l" t="t" r="r" b="b"/>
              <a:pathLst>
                <a:path w="2047" h="4032" extrusionOk="0">
                  <a:moveTo>
                    <a:pt x="1001" y="1"/>
                  </a:moveTo>
                  <a:cubicBezTo>
                    <a:pt x="941" y="1"/>
                    <a:pt x="882" y="12"/>
                    <a:pt x="827" y="38"/>
                  </a:cubicBezTo>
                  <a:cubicBezTo>
                    <a:pt x="725" y="84"/>
                    <a:pt x="647" y="172"/>
                    <a:pt x="579" y="261"/>
                  </a:cubicBezTo>
                  <a:cubicBezTo>
                    <a:pt x="184" y="781"/>
                    <a:pt x="0" y="1446"/>
                    <a:pt x="29" y="2097"/>
                  </a:cubicBezTo>
                  <a:cubicBezTo>
                    <a:pt x="59" y="2750"/>
                    <a:pt x="419" y="3643"/>
                    <a:pt x="665" y="3922"/>
                  </a:cubicBezTo>
                  <a:cubicBezTo>
                    <a:pt x="732" y="3997"/>
                    <a:pt x="815" y="4031"/>
                    <a:pt x="900" y="4031"/>
                  </a:cubicBezTo>
                  <a:cubicBezTo>
                    <a:pt x="1046" y="4031"/>
                    <a:pt x="1201" y="3930"/>
                    <a:pt x="1300" y="3763"/>
                  </a:cubicBezTo>
                  <a:cubicBezTo>
                    <a:pt x="1813" y="2899"/>
                    <a:pt x="2046" y="1549"/>
                    <a:pt x="1675" y="618"/>
                  </a:cubicBezTo>
                  <a:cubicBezTo>
                    <a:pt x="1603" y="440"/>
                    <a:pt x="1512" y="264"/>
                    <a:pt x="1364" y="140"/>
                  </a:cubicBezTo>
                  <a:cubicBezTo>
                    <a:pt x="1264" y="55"/>
                    <a:pt x="1131" y="1"/>
                    <a:pt x="1001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7" name="Google Shape;2167;p54"/>
            <p:cNvSpPr/>
            <p:nvPr/>
          </p:nvSpPr>
          <p:spPr>
            <a:xfrm>
              <a:off x="1433304" y="4096376"/>
              <a:ext cx="29712" cy="244628"/>
            </a:xfrm>
            <a:custGeom>
              <a:avLst/>
              <a:gdLst/>
              <a:ahLst/>
              <a:cxnLst/>
              <a:rect l="l" t="t" r="r" b="b"/>
              <a:pathLst>
                <a:path w="435" h="3513" extrusionOk="0">
                  <a:moveTo>
                    <a:pt x="323" y="1"/>
                  </a:moveTo>
                  <a:cubicBezTo>
                    <a:pt x="277" y="1"/>
                    <a:pt x="236" y="34"/>
                    <a:pt x="226" y="82"/>
                  </a:cubicBezTo>
                  <a:cubicBezTo>
                    <a:pt x="7" y="1175"/>
                    <a:pt x="0" y="2176"/>
                    <a:pt x="206" y="3428"/>
                  </a:cubicBezTo>
                  <a:cubicBezTo>
                    <a:pt x="213" y="3464"/>
                    <a:pt x="239" y="3495"/>
                    <a:pt x="274" y="3507"/>
                  </a:cubicBezTo>
                  <a:cubicBezTo>
                    <a:pt x="286" y="3510"/>
                    <a:pt x="297" y="3512"/>
                    <a:pt x="308" y="3512"/>
                  </a:cubicBezTo>
                  <a:cubicBezTo>
                    <a:pt x="312" y="3512"/>
                    <a:pt x="317" y="3512"/>
                    <a:pt x="321" y="3511"/>
                  </a:cubicBezTo>
                  <a:cubicBezTo>
                    <a:pt x="376" y="3502"/>
                    <a:pt x="414" y="3450"/>
                    <a:pt x="405" y="3394"/>
                  </a:cubicBezTo>
                  <a:cubicBezTo>
                    <a:pt x="201" y="2151"/>
                    <a:pt x="206" y="1204"/>
                    <a:pt x="423" y="121"/>
                  </a:cubicBezTo>
                  <a:cubicBezTo>
                    <a:pt x="434" y="67"/>
                    <a:pt x="399" y="13"/>
                    <a:pt x="344" y="3"/>
                  </a:cubicBezTo>
                  <a:cubicBezTo>
                    <a:pt x="337" y="2"/>
                    <a:pt x="330" y="1"/>
                    <a:pt x="323" y="1"/>
                  </a:cubicBezTo>
                  <a:close/>
                </a:path>
              </a:pathLst>
            </a:custGeom>
            <a:solidFill>
              <a:srgbClr val="191919">
                <a:alpha val="1333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8" name="Google Shape;2168;p54"/>
            <p:cNvSpPr/>
            <p:nvPr/>
          </p:nvSpPr>
          <p:spPr>
            <a:xfrm>
              <a:off x="1465407" y="4086348"/>
              <a:ext cx="38523" cy="254655"/>
            </a:xfrm>
            <a:custGeom>
              <a:avLst/>
              <a:gdLst/>
              <a:ahLst/>
              <a:cxnLst/>
              <a:rect l="l" t="t" r="r" b="b"/>
              <a:pathLst>
                <a:path w="564" h="3657" extrusionOk="0">
                  <a:moveTo>
                    <a:pt x="117" y="0"/>
                  </a:moveTo>
                  <a:cubicBezTo>
                    <a:pt x="108" y="0"/>
                    <a:pt x="99" y="2"/>
                    <a:pt x="90" y="4"/>
                  </a:cubicBezTo>
                  <a:cubicBezTo>
                    <a:pt x="34" y="22"/>
                    <a:pt x="5" y="77"/>
                    <a:pt x="20" y="131"/>
                  </a:cubicBezTo>
                  <a:cubicBezTo>
                    <a:pt x="358" y="1298"/>
                    <a:pt x="355" y="2219"/>
                    <a:pt x="15" y="3531"/>
                  </a:cubicBezTo>
                  <a:cubicBezTo>
                    <a:pt x="1" y="3582"/>
                    <a:pt x="30" y="3636"/>
                    <a:pt x="78" y="3652"/>
                  </a:cubicBezTo>
                  <a:cubicBezTo>
                    <a:pt x="81" y="3654"/>
                    <a:pt x="84" y="3654"/>
                    <a:pt x="90" y="3654"/>
                  </a:cubicBezTo>
                  <a:cubicBezTo>
                    <a:pt x="98" y="3656"/>
                    <a:pt x="106" y="3657"/>
                    <a:pt x="114" y="3657"/>
                  </a:cubicBezTo>
                  <a:cubicBezTo>
                    <a:pt x="158" y="3657"/>
                    <a:pt x="200" y="3627"/>
                    <a:pt x="212" y="3581"/>
                  </a:cubicBezTo>
                  <a:cubicBezTo>
                    <a:pt x="562" y="2231"/>
                    <a:pt x="563" y="1279"/>
                    <a:pt x="215" y="74"/>
                  </a:cubicBezTo>
                  <a:cubicBezTo>
                    <a:pt x="202" y="28"/>
                    <a:pt x="161" y="0"/>
                    <a:pt x="117" y="0"/>
                  </a:cubicBezTo>
                  <a:close/>
                </a:path>
              </a:pathLst>
            </a:custGeom>
            <a:solidFill>
              <a:srgbClr val="191919">
                <a:alpha val="1333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9" name="Google Shape;2169;p54"/>
            <p:cNvSpPr/>
            <p:nvPr/>
          </p:nvSpPr>
          <p:spPr>
            <a:xfrm>
              <a:off x="1525584" y="4151949"/>
              <a:ext cx="188856" cy="237873"/>
            </a:xfrm>
            <a:custGeom>
              <a:avLst/>
              <a:gdLst/>
              <a:ahLst/>
              <a:cxnLst/>
              <a:rect l="l" t="t" r="r" b="b"/>
              <a:pathLst>
                <a:path w="2765" h="3416" extrusionOk="0">
                  <a:moveTo>
                    <a:pt x="2242" y="0"/>
                  </a:moveTo>
                  <a:cubicBezTo>
                    <a:pt x="2235" y="0"/>
                    <a:pt x="2227" y="0"/>
                    <a:pt x="2220" y="1"/>
                  </a:cubicBezTo>
                  <a:cubicBezTo>
                    <a:pt x="2026" y="7"/>
                    <a:pt x="1847" y="90"/>
                    <a:pt x="1680" y="189"/>
                  </a:cubicBezTo>
                  <a:cubicBezTo>
                    <a:pt x="813" y="693"/>
                    <a:pt x="165" y="1900"/>
                    <a:pt x="35" y="2894"/>
                  </a:cubicBezTo>
                  <a:cubicBezTo>
                    <a:pt x="0" y="3173"/>
                    <a:pt x="138" y="3416"/>
                    <a:pt x="373" y="3416"/>
                  </a:cubicBezTo>
                  <a:cubicBezTo>
                    <a:pt x="394" y="3416"/>
                    <a:pt x="416" y="3414"/>
                    <a:pt x="439" y="3410"/>
                  </a:cubicBezTo>
                  <a:cubicBezTo>
                    <a:pt x="803" y="3344"/>
                    <a:pt x="1638" y="2862"/>
                    <a:pt x="2064" y="2366"/>
                  </a:cubicBezTo>
                  <a:cubicBezTo>
                    <a:pt x="2488" y="1872"/>
                    <a:pt x="2753" y="1232"/>
                    <a:pt x="2762" y="581"/>
                  </a:cubicBezTo>
                  <a:cubicBezTo>
                    <a:pt x="2765" y="467"/>
                    <a:pt x="2758" y="352"/>
                    <a:pt x="2707" y="253"/>
                  </a:cubicBezTo>
                  <a:cubicBezTo>
                    <a:pt x="2622" y="88"/>
                    <a:pt x="2428" y="0"/>
                    <a:pt x="2242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0" name="Google Shape;2170;p54"/>
            <p:cNvSpPr/>
            <p:nvPr/>
          </p:nvSpPr>
          <p:spPr>
            <a:xfrm>
              <a:off x="1552223" y="4181754"/>
              <a:ext cx="153886" cy="196301"/>
            </a:xfrm>
            <a:custGeom>
              <a:avLst/>
              <a:gdLst/>
              <a:ahLst/>
              <a:cxnLst/>
              <a:rect l="l" t="t" r="r" b="b"/>
              <a:pathLst>
                <a:path w="2253" h="2819" extrusionOk="0">
                  <a:moveTo>
                    <a:pt x="2141" y="0"/>
                  </a:moveTo>
                  <a:cubicBezTo>
                    <a:pt x="2103" y="0"/>
                    <a:pt x="2067" y="21"/>
                    <a:pt x="2048" y="55"/>
                  </a:cubicBezTo>
                  <a:cubicBezTo>
                    <a:pt x="1553" y="1042"/>
                    <a:pt x="971" y="1792"/>
                    <a:pt x="44" y="2645"/>
                  </a:cubicBezTo>
                  <a:cubicBezTo>
                    <a:pt x="5" y="2683"/>
                    <a:pt x="1" y="2747"/>
                    <a:pt x="39" y="2786"/>
                  </a:cubicBezTo>
                  <a:cubicBezTo>
                    <a:pt x="52" y="2799"/>
                    <a:pt x="66" y="2808"/>
                    <a:pt x="81" y="2814"/>
                  </a:cubicBezTo>
                  <a:cubicBezTo>
                    <a:pt x="91" y="2817"/>
                    <a:pt x="101" y="2818"/>
                    <a:pt x="111" y="2818"/>
                  </a:cubicBezTo>
                  <a:cubicBezTo>
                    <a:pt x="137" y="2818"/>
                    <a:pt x="162" y="2809"/>
                    <a:pt x="181" y="2791"/>
                  </a:cubicBezTo>
                  <a:cubicBezTo>
                    <a:pt x="1114" y="1932"/>
                    <a:pt x="1728" y="1139"/>
                    <a:pt x="2229" y="146"/>
                  </a:cubicBezTo>
                  <a:cubicBezTo>
                    <a:pt x="2252" y="96"/>
                    <a:pt x="2232" y="36"/>
                    <a:pt x="2184" y="10"/>
                  </a:cubicBezTo>
                  <a:cubicBezTo>
                    <a:pt x="2170" y="3"/>
                    <a:pt x="2155" y="0"/>
                    <a:pt x="2141" y="0"/>
                  </a:cubicBezTo>
                  <a:close/>
                </a:path>
              </a:pathLst>
            </a:custGeom>
            <a:solidFill>
              <a:srgbClr val="191919">
                <a:alpha val="1333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1" name="Google Shape;2171;p54"/>
            <p:cNvSpPr/>
            <p:nvPr/>
          </p:nvSpPr>
          <p:spPr>
            <a:xfrm>
              <a:off x="1537196" y="4162673"/>
              <a:ext cx="160852" cy="203822"/>
            </a:xfrm>
            <a:custGeom>
              <a:avLst/>
              <a:gdLst/>
              <a:ahLst/>
              <a:cxnLst/>
              <a:rect l="l" t="t" r="r" b="b"/>
              <a:pathLst>
                <a:path w="2355" h="2927" extrusionOk="0">
                  <a:moveTo>
                    <a:pt x="2239" y="1"/>
                  </a:moveTo>
                  <a:cubicBezTo>
                    <a:pt x="2219" y="1"/>
                    <a:pt x="2199" y="7"/>
                    <a:pt x="2181" y="20"/>
                  </a:cubicBezTo>
                  <a:cubicBezTo>
                    <a:pt x="1165" y="755"/>
                    <a:pt x="578" y="1502"/>
                    <a:pt x="22" y="2783"/>
                  </a:cubicBezTo>
                  <a:cubicBezTo>
                    <a:pt x="1" y="2834"/>
                    <a:pt x="24" y="2894"/>
                    <a:pt x="75" y="2916"/>
                  </a:cubicBezTo>
                  <a:cubicBezTo>
                    <a:pt x="76" y="2919"/>
                    <a:pt x="81" y="2920"/>
                    <a:pt x="82" y="2920"/>
                  </a:cubicBezTo>
                  <a:cubicBezTo>
                    <a:pt x="94" y="2924"/>
                    <a:pt x="105" y="2926"/>
                    <a:pt x="116" y="2926"/>
                  </a:cubicBezTo>
                  <a:cubicBezTo>
                    <a:pt x="156" y="2926"/>
                    <a:pt x="192" y="2903"/>
                    <a:pt x="206" y="2864"/>
                  </a:cubicBezTo>
                  <a:cubicBezTo>
                    <a:pt x="747" y="1619"/>
                    <a:pt x="1314" y="893"/>
                    <a:pt x="2299" y="182"/>
                  </a:cubicBezTo>
                  <a:cubicBezTo>
                    <a:pt x="2343" y="150"/>
                    <a:pt x="2354" y="87"/>
                    <a:pt x="2321" y="42"/>
                  </a:cubicBezTo>
                  <a:cubicBezTo>
                    <a:pt x="2301" y="16"/>
                    <a:pt x="2271" y="1"/>
                    <a:pt x="2239" y="1"/>
                  </a:cubicBezTo>
                  <a:close/>
                </a:path>
              </a:pathLst>
            </a:custGeom>
            <a:solidFill>
              <a:srgbClr val="191919">
                <a:alpha val="1333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2" name="Google Shape;2172;p54"/>
            <p:cNvSpPr/>
            <p:nvPr/>
          </p:nvSpPr>
          <p:spPr>
            <a:xfrm>
              <a:off x="1420735" y="4255920"/>
              <a:ext cx="201561" cy="154659"/>
            </a:xfrm>
            <a:custGeom>
              <a:avLst/>
              <a:gdLst/>
              <a:ahLst/>
              <a:cxnLst/>
              <a:rect l="l" t="t" r="r" b="b"/>
              <a:pathLst>
                <a:path w="2951" h="2221" extrusionOk="0">
                  <a:moveTo>
                    <a:pt x="1559" y="0"/>
                  </a:moveTo>
                  <a:cubicBezTo>
                    <a:pt x="1426" y="0"/>
                    <a:pt x="1313" y="58"/>
                    <a:pt x="1210" y="160"/>
                  </a:cubicBezTo>
                  <a:cubicBezTo>
                    <a:pt x="978" y="394"/>
                    <a:pt x="1016" y="815"/>
                    <a:pt x="1016" y="815"/>
                  </a:cubicBezTo>
                  <a:cubicBezTo>
                    <a:pt x="1016" y="815"/>
                    <a:pt x="914" y="430"/>
                    <a:pt x="796" y="299"/>
                  </a:cubicBezTo>
                  <a:cubicBezTo>
                    <a:pt x="718" y="211"/>
                    <a:pt x="608" y="156"/>
                    <a:pt x="494" y="156"/>
                  </a:cubicBezTo>
                  <a:cubicBezTo>
                    <a:pt x="438" y="156"/>
                    <a:pt x="381" y="169"/>
                    <a:pt x="327" y="198"/>
                  </a:cubicBezTo>
                  <a:cubicBezTo>
                    <a:pt x="88" y="328"/>
                    <a:pt x="0" y="528"/>
                    <a:pt x="67" y="815"/>
                  </a:cubicBezTo>
                  <a:cubicBezTo>
                    <a:pt x="174" y="1264"/>
                    <a:pt x="525" y="1791"/>
                    <a:pt x="678" y="1925"/>
                  </a:cubicBezTo>
                  <a:cubicBezTo>
                    <a:pt x="898" y="2119"/>
                    <a:pt x="1084" y="2221"/>
                    <a:pt x="1318" y="2221"/>
                  </a:cubicBezTo>
                  <a:cubicBezTo>
                    <a:pt x="1424" y="2221"/>
                    <a:pt x="1539" y="2200"/>
                    <a:pt x="1672" y="2157"/>
                  </a:cubicBezTo>
                  <a:cubicBezTo>
                    <a:pt x="1872" y="2093"/>
                    <a:pt x="2173" y="1938"/>
                    <a:pt x="2488" y="1750"/>
                  </a:cubicBezTo>
                  <a:cubicBezTo>
                    <a:pt x="2844" y="1539"/>
                    <a:pt x="2950" y="1299"/>
                    <a:pt x="2848" y="1092"/>
                  </a:cubicBezTo>
                  <a:cubicBezTo>
                    <a:pt x="2770" y="934"/>
                    <a:pt x="2606" y="855"/>
                    <a:pt x="2435" y="855"/>
                  </a:cubicBezTo>
                  <a:cubicBezTo>
                    <a:pt x="2409" y="855"/>
                    <a:pt x="2383" y="856"/>
                    <a:pt x="2357" y="860"/>
                  </a:cubicBezTo>
                  <a:cubicBezTo>
                    <a:pt x="2106" y="895"/>
                    <a:pt x="1898" y="1118"/>
                    <a:pt x="1898" y="1118"/>
                  </a:cubicBezTo>
                  <a:cubicBezTo>
                    <a:pt x="1898" y="1118"/>
                    <a:pt x="2047" y="926"/>
                    <a:pt x="2108" y="655"/>
                  </a:cubicBezTo>
                  <a:cubicBezTo>
                    <a:pt x="2203" y="246"/>
                    <a:pt x="1924" y="96"/>
                    <a:pt x="1738" y="32"/>
                  </a:cubicBezTo>
                  <a:cubicBezTo>
                    <a:pt x="1674" y="11"/>
                    <a:pt x="1615" y="0"/>
                    <a:pt x="1559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3" name="Google Shape;2173;p54"/>
            <p:cNvSpPr/>
            <p:nvPr/>
          </p:nvSpPr>
          <p:spPr>
            <a:xfrm>
              <a:off x="1296693" y="4422777"/>
              <a:ext cx="165087" cy="250477"/>
            </a:xfrm>
            <a:custGeom>
              <a:avLst/>
              <a:gdLst/>
              <a:ahLst/>
              <a:cxnLst/>
              <a:rect l="l" t="t" r="r" b="b"/>
              <a:pathLst>
                <a:path w="2417" h="3597" extrusionOk="0">
                  <a:moveTo>
                    <a:pt x="1" y="0"/>
                  </a:moveTo>
                  <a:lnTo>
                    <a:pt x="1" y="0"/>
                  </a:lnTo>
                  <a:cubicBezTo>
                    <a:pt x="260" y="1465"/>
                    <a:pt x="1161" y="2803"/>
                    <a:pt x="2417" y="3597"/>
                  </a:cubicBezTo>
                  <a:cubicBezTo>
                    <a:pt x="1873" y="2249"/>
                    <a:pt x="1044" y="1014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4" name="Google Shape;2174;p54"/>
            <p:cNvSpPr/>
            <p:nvPr/>
          </p:nvSpPr>
          <p:spPr>
            <a:xfrm rot="350661">
              <a:off x="1464139" y="4451163"/>
              <a:ext cx="105937" cy="193104"/>
            </a:xfrm>
            <a:custGeom>
              <a:avLst/>
              <a:gdLst/>
              <a:ahLst/>
              <a:cxnLst/>
              <a:rect l="l" t="t" r="r" b="b"/>
              <a:pathLst>
                <a:path w="1551" h="2773" extrusionOk="0">
                  <a:moveTo>
                    <a:pt x="1410" y="1"/>
                  </a:moveTo>
                  <a:lnTo>
                    <a:pt x="1410" y="1"/>
                  </a:lnTo>
                  <a:cubicBezTo>
                    <a:pt x="996" y="827"/>
                    <a:pt x="584" y="1650"/>
                    <a:pt x="171" y="2475"/>
                  </a:cubicBezTo>
                  <a:lnTo>
                    <a:pt x="113" y="2634"/>
                  </a:lnTo>
                  <a:lnTo>
                    <a:pt x="27" y="2364"/>
                  </a:lnTo>
                  <a:cubicBezTo>
                    <a:pt x="18" y="2359"/>
                    <a:pt x="11" y="2353"/>
                    <a:pt x="1" y="2347"/>
                  </a:cubicBezTo>
                  <a:lnTo>
                    <a:pt x="1" y="2347"/>
                  </a:lnTo>
                  <a:cubicBezTo>
                    <a:pt x="40" y="2442"/>
                    <a:pt x="78" y="2539"/>
                    <a:pt x="113" y="2636"/>
                  </a:cubicBezTo>
                  <a:lnTo>
                    <a:pt x="64" y="2773"/>
                  </a:lnTo>
                  <a:cubicBezTo>
                    <a:pt x="492" y="2434"/>
                    <a:pt x="890" y="2048"/>
                    <a:pt x="1158" y="1575"/>
                  </a:cubicBezTo>
                  <a:cubicBezTo>
                    <a:pt x="1426" y="1099"/>
                    <a:pt x="1550" y="528"/>
                    <a:pt x="141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5" name="Google Shape;2175;p54"/>
            <p:cNvSpPr/>
            <p:nvPr/>
          </p:nvSpPr>
          <p:spPr>
            <a:xfrm>
              <a:off x="1545386" y="4171075"/>
              <a:ext cx="21242" cy="37185"/>
            </a:xfrm>
            <a:custGeom>
              <a:avLst/>
              <a:gdLst/>
              <a:ahLst/>
              <a:cxnLst/>
              <a:rect l="l" t="t" r="r" b="b"/>
              <a:pathLst>
                <a:path w="311" h="534" extrusionOk="0">
                  <a:moveTo>
                    <a:pt x="196" y="1"/>
                  </a:moveTo>
                  <a:cubicBezTo>
                    <a:pt x="166" y="1"/>
                    <a:pt x="136" y="15"/>
                    <a:pt x="114" y="47"/>
                  </a:cubicBezTo>
                  <a:cubicBezTo>
                    <a:pt x="66" y="116"/>
                    <a:pt x="41" y="206"/>
                    <a:pt x="22" y="286"/>
                  </a:cubicBezTo>
                  <a:cubicBezTo>
                    <a:pt x="6" y="366"/>
                    <a:pt x="0" y="441"/>
                    <a:pt x="53" y="508"/>
                  </a:cubicBezTo>
                  <a:cubicBezTo>
                    <a:pt x="65" y="525"/>
                    <a:pt x="80" y="534"/>
                    <a:pt x="97" y="534"/>
                  </a:cubicBezTo>
                  <a:cubicBezTo>
                    <a:pt x="106" y="534"/>
                    <a:pt x="116" y="532"/>
                    <a:pt x="126" y="527"/>
                  </a:cubicBezTo>
                  <a:cubicBezTo>
                    <a:pt x="264" y="464"/>
                    <a:pt x="311" y="232"/>
                    <a:pt x="293" y="94"/>
                  </a:cubicBezTo>
                  <a:cubicBezTo>
                    <a:pt x="287" y="36"/>
                    <a:pt x="242" y="1"/>
                    <a:pt x="1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6" name="Google Shape;2176;p54"/>
            <p:cNvSpPr/>
            <p:nvPr/>
          </p:nvSpPr>
          <p:spPr>
            <a:xfrm>
              <a:off x="1570842" y="4158162"/>
              <a:ext cx="19466" cy="28411"/>
            </a:xfrm>
            <a:custGeom>
              <a:avLst/>
              <a:gdLst/>
              <a:ahLst/>
              <a:cxnLst/>
              <a:rect l="l" t="t" r="r" b="b"/>
              <a:pathLst>
                <a:path w="285" h="408" extrusionOk="0">
                  <a:moveTo>
                    <a:pt x="196" y="0"/>
                  </a:moveTo>
                  <a:cubicBezTo>
                    <a:pt x="176" y="0"/>
                    <a:pt x="155" y="7"/>
                    <a:pt x="139" y="20"/>
                  </a:cubicBezTo>
                  <a:cubicBezTo>
                    <a:pt x="94" y="59"/>
                    <a:pt x="59" y="103"/>
                    <a:pt x="35" y="158"/>
                  </a:cubicBezTo>
                  <a:cubicBezTo>
                    <a:pt x="22" y="186"/>
                    <a:pt x="12" y="215"/>
                    <a:pt x="6" y="244"/>
                  </a:cubicBezTo>
                  <a:cubicBezTo>
                    <a:pt x="0" y="272"/>
                    <a:pt x="0" y="300"/>
                    <a:pt x="12" y="325"/>
                  </a:cubicBezTo>
                  <a:cubicBezTo>
                    <a:pt x="15" y="336"/>
                    <a:pt x="21" y="345"/>
                    <a:pt x="28" y="352"/>
                  </a:cubicBezTo>
                  <a:cubicBezTo>
                    <a:pt x="35" y="361"/>
                    <a:pt x="39" y="365"/>
                    <a:pt x="38" y="365"/>
                  </a:cubicBezTo>
                  <a:cubicBezTo>
                    <a:pt x="38" y="365"/>
                    <a:pt x="37" y="364"/>
                    <a:pt x="34" y="361"/>
                  </a:cubicBezTo>
                  <a:lnTo>
                    <a:pt x="34" y="361"/>
                  </a:lnTo>
                  <a:cubicBezTo>
                    <a:pt x="51" y="388"/>
                    <a:pt x="81" y="408"/>
                    <a:pt x="113" y="408"/>
                  </a:cubicBezTo>
                  <a:cubicBezTo>
                    <a:pt x="121" y="408"/>
                    <a:pt x="129" y="406"/>
                    <a:pt x="137" y="403"/>
                  </a:cubicBezTo>
                  <a:cubicBezTo>
                    <a:pt x="172" y="390"/>
                    <a:pt x="200" y="381"/>
                    <a:pt x="223" y="352"/>
                  </a:cubicBezTo>
                  <a:cubicBezTo>
                    <a:pt x="245" y="325"/>
                    <a:pt x="260" y="279"/>
                    <a:pt x="268" y="244"/>
                  </a:cubicBezTo>
                  <a:cubicBezTo>
                    <a:pt x="285" y="177"/>
                    <a:pt x="283" y="118"/>
                    <a:pt x="267" y="52"/>
                  </a:cubicBezTo>
                  <a:cubicBezTo>
                    <a:pt x="259" y="17"/>
                    <a:pt x="228" y="0"/>
                    <a:pt x="1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7" name="Google Shape;2177;p54"/>
            <p:cNvSpPr/>
            <p:nvPr/>
          </p:nvSpPr>
          <p:spPr>
            <a:xfrm rot="487005" flipH="1">
              <a:off x="1446104" y="4368547"/>
              <a:ext cx="43856" cy="371208"/>
            </a:xfrm>
            <a:custGeom>
              <a:avLst/>
              <a:gdLst/>
              <a:ahLst/>
              <a:cxnLst/>
              <a:rect l="l" t="t" r="r" b="b"/>
              <a:pathLst>
                <a:path w="642" h="4710" extrusionOk="0">
                  <a:moveTo>
                    <a:pt x="238" y="1"/>
                  </a:moveTo>
                  <a:cubicBezTo>
                    <a:pt x="230" y="1"/>
                    <a:pt x="222" y="1"/>
                    <a:pt x="214" y="2"/>
                  </a:cubicBezTo>
                  <a:cubicBezTo>
                    <a:pt x="153" y="9"/>
                    <a:pt x="96" y="40"/>
                    <a:pt x="56" y="88"/>
                  </a:cubicBezTo>
                  <a:cubicBezTo>
                    <a:pt x="16" y="138"/>
                    <a:pt x="0" y="199"/>
                    <a:pt x="5" y="261"/>
                  </a:cubicBezTo>
                  <a:cubicBezTo>
                    <a:pt x="156" y="1650"/>
                    <a:pt x="168" y="3058"/>
                    <a:pt x="38" y="4452"/>
                  </a:cubicBezTo>
                  <a:cubicBezTo>
                    <a:pt x="32" y="4536"/>
                    <a:pt x="70" y="4621"/>
                    <a:pt x="142" y="4667"/>
                  </a:cubicBezTo>
                  <a:cubicBezTo>
                    <a:pt x="175" y="4689"/>
                    <a:pt x="213" y="4704"/>
                    <a:pt x="252" y="4708"/>
                  </a:cubicBezTo>
                  <a:cubicBezTo>
                    <a:pt x="260" y="4709"/>
                    <a:pt x="267" y="4709"/>
                    <a:pt x="275" y="4709"/>
                  </a:cubicBezTo>
                  <a:cubicBezTo>
                    <a:pt x="329" y="4709"/>
                    <a:pt x="382" y="4690"/>
                    <a:pt x="424" y="4656"/>
                  </a:cubicBezTo>
                  <a:cubicBezTo>
                    <a:pt x="474" y="4615"/>
                    <a:pt x="503" y="4558"/>
                    <a:pt x="507" y="4497"/>
                  </a:cubicBezTo>
                  <a:cubicBezTo>
                    <a:pt x="641" y="3074"/>
                    <a:pt x="628" y="1633"/>
                    <a:pt x="474" y="212"/>
                  </a:cubicBezTo>
                  <a:cubicBezTo>
                    <a:pt x="467" y="142"/>
                    <a:pt x="430" y="81"/>
                    <a:pt x="372" y="43"/>
                  </a:cubicBezTo>
                  <a:cubicBezTo>
                    <a:pt x="332" y="15"/>
                    <a:pt x="286" y="1"/>
                    <a:pt x="238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2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9" name="Google Shape;2179;p55"/>
          <p:cNvSpPr/>
          <p:nvPr/>
        </p:nvSpPr>
        <p:spPr>
          <a:xfrm>
            <a:off x="0" y="377135"/>
            <a:ext cx="12192032" cy="1778056"/>
          </a:xfrm>
          <a:custGeom>
            <a:avLst/>
            <a:gdLst/>
            <a:ahLst/>
            <a:cxnLst/>
            <a:rect l="l" t="t" r="r" b="b"/>
            <a:pathLst>
              <a:path w="108932" h="14048" extrusionOk="0">
                <a:moveTo>
                  <a:pt x="80728" y="1"/>
                </a:moveTo>
                <a:cubicBezTo>
                  <a:pt x="80331" y="1"/>
                  <a:pt x="79935" y="4"/>
                  <a:pt x="79537" y="10"/>
                </a:cubicBezTo>
                <a:cubicBezTo>
                  <a:pt x="75180" y="77"/>
                  <a:pt x="70825" y="482"/>
                  <a:pt x="66618" y="1109"/>
                </a:cubicBezTo>
                <a:cubicBezTo>
                  <a:pt x="59747" y="2130"/>
                  <a:pt x="52880" y="3876"/>
                  <a:pt x="45692" y="3876"/>
                </a:cubicBezTo>
                <a:cubicBezTo>
                  <a:pt x="44695" y="3876"/>
                  <a:pt x="43691" y="3842"/>
                  <a:pt x="42680" y="3768"/>
                </a:cubicBezTo>
                <a:cubicBezTo>
                  <a:pt x="34944" y="3203"/>
                  <a:pt x="27985" y="934"/>
                  <a:pt x="20231" y="409"/>
                </a:cubicBezTo>
                <a:cubicBezTo>
                  <a:pt x="17945" y="255"/>
                  <a:pt x="15639" y="183"/>
                  <a:pt x="13328" y="183"/>
                </a:cubicBezTo>
                <a:cubicBezTo>
                  <a:pt x="8868" y="183"/>
                  <a:pt x="4389" y="451"/>
                  <a:pt x="1" y="911"/>
                </a:cubicBezTo>
                <a:lnTo>
                  <a:pt x="1" y="11965"/>
                </a:lnTo>
                <a:cubicBezTo>
                  <a:pt x="693" y="12163"/>
                  <a:pt x="1356" y="12396"/>
                  <a:pt x="2035" y="12608"/>
                </a:cubicBezTo>
                <a:cubicBezTo>
                  <a:pt x="3039" y="12921"/>
                  <a:pt x="4108" y="13106"/>
                  <a:pt x="5223" y="13255"/>
                </a:cubicBezTo>
                <a:cubicBezTo>
                  <a:pt x="7490" y="13555"/>
                  <a:pt x="9843" y="13699"/>
                  <a:pt x="12156" y="13848"/>
                </a:cubicBezTo>
                <a:cubicBezTo>
                  <a:pt x="14148" y="13976"/>
                  <a:pt x="16147" y="14047"/>
                  <a:pt x="18145" y="14047"/>
                </a:cubicBezTo>
                <a:cubicBezTo>
                  <a:pt x="20586" y="14047"/>
                  <a:pt x="23025" y="13941"/>
                  <a:pt x="25446" y="13707"/>
                </a:cubicBezTo>
                <a:cubicBezTo>
                  <a:pt x="29573" y="13306"/>
                  <a:pt x="33545" y="12458"/>
                  <a:pt x="37522" y="11746"/>
                </a:cubicBezTo>
                <a:cubicBezTo>
                  <a:pt x="41371" y="11057"/>
                  <a:pt x="45309" y="10436"/>
                  <a:pt x="49363" y="10306"/>
                </a:cubicBezTo>
                <a:cubicBezTo>
                  <a:pt x="49833" y="10291"/>
                  <a:pt x="50301" y="10284"/>
                  <a:pt x="50769" y="10284"/>
                </a:cubicBezTo>
                <a:cubicBezTo>
                  <a:pt x="54590" y="10284"/>
                  <a:pt x="58329" y="10766"/>
                  <a:pt x="61990" y="11370"/>
                </a:cubicBezTo>
                <a:cubicBezTo>
                  <a:pt x="64106" y="11720"/>
                  <a:pt x="66202" y="12105"/>
                  <a:pt x="68318" y="12455"/>
                </a:cubicBezTo>
                <a:cubicBezTo>
                  <a:pt x="70446" y="12804"/>
                  <a:pt x="72542" y="13102"/>
                  <a:pt x="74773" y="13131"/>
                </a:cubicBezTo>
                <a:cubicBezTo>
                  <a:pt x="74938" y="13133"/>
                  <a:pt x="75102" y="13134"/>
                  <a:pt x="75266" y="13134"/>
                </a:cubicBezTo>
                <a:cubicBezTo>
                  <a:pt x="79336" y="13134"/>
                  <a:pt x="83318" y="12504"/>
                  <a:pt x="87187" y="11856"/>
                </a:cubicBezTo>
                <a:cubicBezTo>
                  <a:pt x="89161" y="11523"/>
                  <a:pt x="91131" y="11175"/>
                  <a:pt x="93128" y="10884"/>
                </a:cubicBezTo>
                <a:cubicBezTo>
                  <a:pt x="94703" y="10655"/>
                  <a:pt x="96304" y="10493"/>
                  <a:pt x="97895" y="10303"/>
                </a:cubicBezTo>
                <a:cubicBezTo>
                  <a:pt x="100734" y="9967"/>
                  <a:pt x="103595" y="9619"/>
                  <a:pt x="106505" y="9556"/>
                </a:cubicBezTo>
                <a:cubicBezTo>
                  <a:pt x="106791" y="9550"/>
                  <a:pt x="107084" y="9546"/>
                  <a:pt x="107382" y="9546"/>
                </a:cubicBezTo>
                <a:cubicBezTo>
                  <a:pt x="107891" y="9546"/>
                  <a:pt x="108413" y="9557"/>
                  <a:pt x="108932" y="9586"/>
                </a:cubicBezTo>
                <a:lnTo>
                  <a:pt x="108932" y="2594"/>
                </a:lnTo>
                <a:cubicBezTo>
                  <a:pt x="103344" y="2458"/>
                  <a:pt x="97739" y="1482"/>
                  <a:pt x="92390" y="788"/>
                </a:cubicBezTo>
                <a:cubicBezTo>
                  <a:pt x="88561" y="292"/>
                  <a:pt x="84658" y="1"/>
                  <a:pt x="80728" y="1"/>
                </a:cubicBezTo>
                <a:close/>
              </a:path>
            </a:pathLst>
          </a:custGeom>
          <a:solidFill>
            <a:srgbClr val="FFFFFF">
              <a:alpha val="11764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0" name="Google Shape;2180;p55"/>
          <p:cNvSpPr/>
          <p:nvPr/>
        </p:nvSpPr>
        <p:spPr>
          <a:xfrm>
            <a:off x="0" y="2952383"/>
            <a:ext cx="12191920" cy="3905571"/>
          </a:xfrm>
          <a:custGeom>
            <a:avLst/>
            <a:gdLst/>
            <a:ahLst/>
            <a:cxnLst/>
            <a:rect l="l" t="t" r="r" b="b"/>
            <a:pathLst>
              <a:path w="108931" h="30857" extrusionOk="0">
                <a:moveTo>
                  <a:pt x="82499" y="1"/>
                </a:moveTo>
                <a:cubicBezTo>
                  <a:pt x="81172" y="1"/>
                  <a:pt x="79839" y="32"/>
                  <a:pt x="78497" y="104"/>
                </a:cubicBezTo>
                <a:cubicBezTo>
                  <a:pt x="74034" y="343"/>
                  <a:pt x="69646" y="895"/>
                  <a:pt x="65316" y="1531"/>
                </a:cubicBezTo>
                <a:cubicBezTo>
                  <a:pt x="56889" y="2768"/>
                  <a:pt x="48502" y="4367"/>
                  <a:pt x="39737" y="4645"/>
                </a:cubicBezTo>
                <a:cubicBezTo>
                  <a:pt x="38892" y="4672"/>
                  <a:pt x="38045" y="4687"/>
                  <a:pt x="37198" y="4687"/>
                </a:cubicBezTo>
                <a:cubicBezTo>
                  <a:pt x="35874" y="4687"/>
                  <a:pt x="34549" y="4652"/>
                  <a:pt x="33230" y="4578"/>
                </a:cubicBezTo>
                <a:cubicBezTo>
                  <a:pt x="30848" y="4446"/>
                  <a:pt x="28505" y="4157"/>
                  <a:pt x="26160" y="3899"/>
                </a:cubicBezTo>
                <a:cubicBezTo>
                  <a:pt x="21022" y="3331"/>
                  <a:pt x="15854" y="2758"/>
                  <a:pt x="10608" y="2649"/>
                </a:cubicBezTo>
                <a:cubicBezTo>
                  <a:pt x="10143" y="2639"/>
                  <a:pt x="9680" y="2634"/>
                  <a:pt x="9220" y="2634"/>
                </a:cubicBezTo>
                <a:cubicBezTo>
                  <a:pt x="6066" y="2634"/>
                  <a:pt x="3022" y="2868"/>
                  <a:pt x="1" y="3431"/>
                </a:cubicBezTo>
                <a:lnTo>
                  <a:pt x="1" y="30857"/>
                </a:lnTo>
                <a:lnTo>
                  <a:pt x="108931" y="30857"/>
                </a:lnTo>
                <a:lnTo>
                  <a:pt x="108931" y="1818"/>
                </a:lnTo>
                <a:cubicBezTo>
                  <a:pt x="103411" y="1531"/>
                  <a:pt x="97911" y="936"/>
                  <a:pt x="92446" y="480"/>
                </a:cubicBezTo>
                <a:cubicBezTo>
                  <a:pt x="89116" y="201"/>
                  <a:pt x="85824" y="1"/>
                  <a:pt x="82499" y="1"/>
                </a:cubicBezTo>
                <a:close/>
              </a:path>
            </a:pathLst>
          </a:custGeom>
          <a:solidFill>
            <a:srgbClr val="FFFFFF">
              <a:alpha val="11764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1" name="Google Shape;2181;p55"/>
          <p:cNvSpPr/>
          <p:nvPr/>
        </p:nvSpPr>
        <p:spPr>
          <a:xfrm>
            <a:off x="0" y="6007234"/>
            <a:ext cx="12191920" cy="850789"/>
          </a:xfrm>
          <a:custGeom>
            <a:avLst/>
            <a:gdLst/>
            <a:ahLst/>
            <a:cxnLst/>
            <a:rect l="l" t="t" r="r" b="b"/>
            <a:pathLst>
              <a:path w="108931" h="26651" extrusionOk="0">
                <a:moveTo>
                  <a:pt x="40719" y="0"/>
                </a:moveTo>
                <a:cubicBezTo>
                  <a:pt x="33414" y="0"/>
                  <a:pt x="26245" y="987"/>
                  <a:pt x="18963" y="1234"/>
                </a:cubicBezTo>
                <a:cubicBezTo>
                  <a:pt x="18864" y="1237"/>
                  <a:pt x="18725" y="1239"/>
                  <a:pt x="18553" y="1239"/>
                </a:cubicBezTo>
                <a:cubicBezTo>
                  <a:pt x="16979" y="1239"/>
                  <a:pt x="12628" y="1111"/>
                  <a:pt x="10787" y="1056"/>
                </a:cubicBezTo>
                <a:cubicBezTo>
                  <a:pt x="9808" y="1028"/>
                  <a:pt x="8585" y="1006"/>
                  <a:pt x="7253" y="1006"/>
                </a:cubicBezTo>
                <a:cubicBezTo>
                  <a:pt x="4920" y="1006"/>
                  <a:pt x="2256" y="1073"/>
                  <a:pt x="1" y="1289"/>
                </a:cubicBezTo>
                <a:lnTo>
                  <a:pt x="1" y="26651"/>
                </a:lnTo>
                <a:lnTo>
                  <a:pt x="108931" y="26651"/>
                </a:lnTo>
                <a:lnTo>
                  <a:pt x="108931" y="695"/>
                </a:lnTo>
                <a:cubicBezTo>
                  <a:pt x="107402" y="594"/>
                  <a:pt x="105851" y="561"/>
                  <a:pt x="104306" y="559"/>
                </a:cubicBezTo>
                <a:cubicBezTo>
                  <a:pt x="104260" y="559"/>
                  <a:pt x="104215" y="559"/>
                  <a:pt x="104169" y="559"/>
                </a:cubicBezTo>
                <a:cubicBezTo>
                  <a:pt x="102593" y="559"/>
                  <a:pt x="101017" y="580"/>
                  <a:pt x="99441" y="580"/>
                </a:cubicBezTo>
                <a:cubicBezTo>
                  <a:pt x="99197" y="580"/>
                  <a:pt x="98952" y="579"/>
                  <a:pt x="98708" y="578"/>
                </a:cubicBezTo>
                <a:cubicBezTo>
                  <a:pt x="96715" y="566"/>
                  <a:pt x="94741" y="470"/>
                  <a:pt x="92753" y="400"/>
                </a:cubicBezTo>
                <a:cubicBezTo>
                  <a:pt x="90733" y="330"/>
                  <a:pt x="88712" y="301"/>
                  <a:pt x="86691" y="301"/>
                </a:cubicBezTo>
                <a:cubicBezTo>
                  <a:pt x="80241" y="301"/>
                  <a:pt x="73791" y="592"/>
                  <a:pt x="67351" y="743"/>
                </a:cubicBezTo>
                <a:cubicBezTo>
                  <a:pt x="64953" y="800"/>
                  <a:pt x="62552" y="841"/>
                  <a:pt x="60151" y="841"/>
                </a:cubicBezTo>
                <a:cubicBezTo>
                  <a:pt x="58367" y="841"/>
                  <a:pt x="56584" y="818"/>
                  <a:pt x="54802" y="762"/>
                </a:cubicBezTo>
                <a:cubicBezTo>
                  <a:pt x="52809" y="698"/>
                  <a:pt x="50819" y="588"/>
                  <a:pt x="48844" y="425"/>
                </a:cubicBezTo>
                <a:cubicBezTo>
                  <a:pt x="46717" y="247"/>
                  <a:pt x="44612" y="69"/>
                  <a:pt x="42461" y="20"/>
                </a:cubicBezTo>
                <a:cubicBezTo>
                  <a:pt x="41879" y="7"/>
                  <a:pt x="41299" y="0"/>
                  <a:pt x="40719" y="0"/>
                </a:cubicBezTo>
                <a:close/>
              </a:path>
            </a:pathLst>
          </a:custGeom>
          <a:solidFill>
            <a:srgbClr val="99D46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82" name="Google Shape;2182;p55"/>
          <p:cNvGrpSpPr/>
          <p:nvPr/>
        </p:nvGrpSpPr>
        <p:grpSpPr>
          <a:xfrm>
            <a:off x="137450" y="6118346"/>
            <a:ext cx="11970264" cy="661942"/>
            <a:chOff x="103087" y="4588759"/>
            <a:chExt cx="8977698" cy="496457"/>
          </a:xfrm>
        </p:grpSpPr>
        <p:sp>
          <p:nvSpPr>
            <p:cNvPr id="2183" name="Google Shape;2183;p55"/>
            <p:cNvSpPr/>
            <p:nvPr/>
          </p:nvSpPr>
          <p:spPr>
            <a:xfrm>
              <a:off x="555409" y="4603868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84" name="Google Shape;2184;p55"/>
            <p:cNvGrpSpPr/>
            <p:nvPr/>
          </p:nvGrpSpPr>
          <p:grpSpPr>
            <a:xfrm>
              <a:off x="103087" y="4641588"/>
              <a:ext cx="142922" cy="130526"/>
              <a:chOff x="178100" y="3904645"/>
              <a:chExt cx="142922" cy="130526"/>
            </a:xfrm>
          </p:grpSpPr>
          <p:sp>
            <p:nvSpPr>
              <p:cNvPr id="2185" name="Google Shape;2185;p55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6" name="Google Shape;2186;p55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7" name="Google Shape;2187;p55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88" name="Google Shape;2188;p55"/>
            <p:cNvGrpSpPr/>
            <p:nvPr/>
          </p:nvGrpSpPr>
          <p:grpSpPr>
            <a:xfrm>
              <a:off x="779951" y="4682022"/>
              <a:ext cx="88313" cy="132981"/>
              <a:chOff x="712664" y="4070529"/>
              <a:chExt cx="88313" cy="132981"/>
            </a:xfrm>
          </p:grpSpPr>
          <p:sp>
            <p:nvSpPr>
              <p:cNvPr id="2189" name="Google Shape;2189;p55"/>
              <p:cNvSpPr/>
              <p:nvPr/>
            </p:nvSpPr>
            <p:spPr>
              <a:xfrm>
                <a:off x="712664" y="40826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0" name="Google Shape;2190;p55"/>
              <p:cNvSpPr/>
              <p:nvPr/>
            </p:nvSpPr>
            <p:spPr>
              <a:xfrm>
                <a:off x="767617" y="40705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91" name="Google Shape;2191;p55"/>
            <p:cNvGrpSpPr/>
            <p:nvPr/>
          </p:nvGrpSpPr>
          <p:grpSpPr>
            <a:xfrm>
              <a:off x="432325" y="4835818"/>
              <a:ext cx="148749" cy="138123"/>
              <a:chOff x="417563" y="4145250"/>
              <a:chExt cx="148749" cy="138123"/>
            </a:xfrm>
          </p:grpSpPr>
          <p:sp>
            <p:nvSpPr>
              <p:cNvPr id="2192" name="Google Shape;2192;p55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3" name="Google Shape;2193;p55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4" name="Google Shape;2194;p55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95" name="Google Shape;2195;p55"/>
            <p:cNvSpPr/>
            <p:nvPr/>
          </p:nvSpPr>
          <p:spPr>
            <a:xfrm>
              <a:off x="1206009" y="49647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96" name="Google Shape;2196;p55"/>
            <p:cNvGrpSpPr/>
            <p:nvPr/>
          </p:nvGrpSpPr>
          <p:grpSpPr>
            <a:xfrm>
              <a:off x="834763" y="4933213"/>
              <a:ext cx="142922" cy="130526"/>
              <a:chOff x="178100" y="3904645"/>
              <a:chExt cx="142922" cy="130526"/>
            </a:xfrm>
          </p:grpSpPr>
          <p:sp>
            <p:nvSpPr>
              <p:cNvPr id="2197" name="Google Shape;2197;p55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8" name="Google Shape;2198;p55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9" name="Google Shape;2199;p55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00" name="Google Shape;2200;p55"/>
            <p:cNvGrpSpPr/>
            <p:nvPr/>
          </p:nvGrpSpPr>
          <p:grpSpPr>
            <a:xfrm>
              <a:off x="5901800" y="4851518"/>
              <a:ext cx="148749" cy="138123"/>
              <a:chOff x="417563" y="4145250"/>
              <a:chExt cx="148749" cy="138123"/>
            </a:xfrm>
          </p:grpSpPr>
          <p:sp>
            <p:nvSpPr>
              <p:cNvPr id="2201" name="Google Shape;2201;p55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02" name="Google Shape;2202;p55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03" name="Google Shape;2203;p55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204" name="Google Shape;2204;p55"/>
            <p:cNvSpPr/>
            <p:nvPr/>
          </p:nvSpPr>
          <p:spPr>
            <a:xfrm>
              <a:off x="3194946" y="486920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205" name="Google Shape;2205;p55"/>
            <p:cNvGrpSpPr/>
            <p:nvPr/>
          </p:nvGrpSpPr>
          <p:grpSpPr>
            <a:xfrm>
              <a:off x="1088463" y="4638600"/>
              <a:ext cx="142922" cy="130526"/>
              <a:chOff x="178100" y="3904645"/>
              <a:chExt cx="142922" cy="130526"/>
            </a:xfrm>
          </p:grpSpPr>
          <p:sp>
            <p:nvSpPr>
              <p:cNvPr id="2206" name="Google Shape;2206;p55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07" name="Google Shape;2207;p55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08" name="Google Shape;2208;p55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09" name="Google Shape;2209;p55"/>
            <p:cNvGrpSpPr/>
            <p:nvPr/>
          </p:nvGrpSpPr>
          <p:grpSpPr>
            <a:xfrm>
              <a:off x="1631214" y="4654247"/>
              <a:ext cx="88313" cy="132981"/>
              <a:chOff x="712664" y="3994329"/>
              <a:chExt cx="88313" cy="132981"/>
            </a:xfrm>
          </p:grpSpPr>
          <p:sp>
            <p:nvSpPr>
              <p:cNvPr id="2210" name="Google Shape;2210;p55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11" name="Google Shape;2211;p55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12" name="Google Shape;2212;p55"/>
            <p:cNvGrpSpPr/>
            <p:nvPr/>
          </p:nvGrpSpPr>
          <p:grpSpPr>
            <a:xfrm>
              <a:off x="1430650" y="4814993"/>
              <a:ext cx="148749" cy="138123"/>
              <a:chOff x="417563" y="4145250"/>
              <a:chExt cx="148749" cy="138123"/>
            </a:xfrm>
          </p:grpSpPr>
          <p:sp>
            <p:nvSpPr>
              <p:cNvPr id="2213" name="Google Shape;2213;p55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14" name="Google Shape;2214;p55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15" name="Google Shape;2215;p55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16" name="Google Shape;2216;p55"/>
            <p:cNvGrpSpPr/>
            <p:nvPr/>
          </p:nvGrpSpPr>
          <p:grpSpPr>
            <a:xfrm>
              <a:off x="2621688" y="4908138"/>
              <a:ext cx="142922" cy="130526"/>
              <a:chOff x="178100" y="3904645"/>
              <a:chExt cx="142922" cy="130526"/>
            </a:xfrm>
          </p:grpSpPr>
          <p:sp>
            <p:nvSpPr>
              <p:cNvPr id="2217" name="Google Shape;2217;p55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18" name="Google Shape;2218;p55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19" name="Google Shape;2219;p55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20" name="Google Shape;2220;p55"/>
            <p:cNvGrpSpPr/>
            <p:nvPr/>
          </p:nvGrpSpPr>
          <p:grpSpPr>
            <a:xfrm>
              <a:off x="4349951" y="4706647"/>
              <a:ext cx="88313" cy="132981"/>
              <a:chOff x="712664" y="3994329"/>
              <a:chExt cx="88313" cy="132981"/>
            </a:xfrm>
          </p:grpSpPr>
          <p:sp>
            <p:nvSpPr>
              <p:cNvPr id="2221" name="Google Shape;2221;p55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22" name="Google Shape;2222;p55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223" name="Google Shape;2223;p55"/>
            <p:cNvSpPr/>
            <p:nvPr/>
          </p:nvSpPr>
          <p:spPr>
            <a:xfrm>
              <a:off x="2301421" y="469713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224" name="Google Shape;2224;p55"/>
            <p:cNvGrpSpPr/>
            <p:nvPr/>
          </p:nvGrpSpPr>
          <p:grpSpPr>
            <a:xfrm>
              <a:off x="1927025" y="4603875"/>
              <a:ext cx="142922" cy="130526"/>
              <a:chOff x="178100" y="3904645"/>
              <a:chExt cx="142922" cy="130526"/>
            </a:xfrm>
          </p:grpSpPr>
          <p:sp>
            <p:nvSpPr>
              <p:cNvPr id="2225" name="Google Shape;2225;p55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26" name="Google Shape;2226;p55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27" name="Google Shape;2227;p55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28" name="Google Shape;2228;p55"/>
            <p:cNvGrpSpPr/>
            <p:nvPr/>
          </p:nvGrpSpPr>
          <p:grpSpPr>
            <a:xfrm>
              <a:off x="2464539" y="4706647"/>
              <a:ext cx="88313" cy="132981"/>
              <a:chOff x="712664" y="3994329"/>
              <a:chExt cx="88313" cy="132981"/>
            </a:xfrm>
          </p:grpSpPr>
          <p:sp>
            <p:nvSpPr>
              <p:cNvPr id="2229" name="Google Shape;2229;p55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30" name="Google Shape;2230;p55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31" name="Google Shape;2231;p55"/>
            <p:cNvGrpSpPr/>
            <p:nvPr/>
          </p:nvGrpSpPr>
          <p:grpSpPr>
            <a:xfrm>
              <a:off x="1995663" y="4835818"/>
              <a:ext cx="148749" cy="138123"/>
              <a:chOff x="417563" y="4145250"/>
              <a:chExt cx="148749" cy="138123"/>
            </a:xfrm>
          </p:grpSpPr>
          <p:sp>
            <p:nvSpPr>
              <p:cNvPr id="2232" name="Google Shape;2232;p55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33" name="Google Shape;2233;p55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34" name="Google Shape;2234;p55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35" name="Google Shape;2235;p55"/>
            <p:cNvGrpSpPr/>
            <p:nvPr/>
          </p:nvGrpSpPr>
          <p:grpSpPr>
            <a:xfrm>
              <a:off x="1735864" y="4896184"/>
              <a:ext cx="88313" cy="132981"/>
              <a:chOff x="712664" y="3994329"/>
              <a:chExt cx="88313" cy="132981"/>
            </a:xfrm>
          </p:grpSpPr>
          <p:sp>
            <p:nvSpPr>
              <p:cNvPr id="2236" name="Google Shape;2236;p55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37" name="Google Shape;2237;p55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38" name="Google Shape;2238;p55"/>
            <p:cNvGrpSpPr/>
            <p:nvPr/>
          </p:nvGrpSpPr>
          <p:grpSpPr>
            <a:xfrm>
              <a:off x="140200" y="4947093"/>
              <a:ext cx="148749" cy="138123"/>
              <a:chOff x="417563" y="4145250"/>
              <a:chExt cx="148749" cy="138123"/>
            </a:xfrm>
          </p:grpSpPr>
          <p:sp>
            <p:nvSpPr>
              <p:cNvPr id="2239" name="Google Shape;2239;p55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0" name="Google Shape;2240;p55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1" name="Google Shape;2241;p55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242" name="Google Shape;2242;p55"/>
            <p:cNvSpPr/>
            <p:nvPr/>
          </p:nvSpPr>
          <p:spPr>
            <a:xfrm flipH="1">
              <a:off x="8573276" y="46554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243" name="Google Shape;2243;p55"/>
            <p:cNvGrpSpPr/>
            <p:nvPr/>
          </p:nvGrpSpPr>
          <p:grpSpPr>
            <a:xfrm flipH="1">
              <a:off x="8761576" y="4655463"/>
              <a:ext cx="142922" cy="130526"/>
              <a:chOff x="178100" y="3904645"/>
              <a:chExt cx="142922" cy="130526"/>
            </a:xfrm>
          </p:grpSpPr>
          <p:sp>
            <p:nvSpPr>
              <p:cNvPr id="2244" name="Google Shape;2244;p55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5" name="Google Shape;2245;p55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6" name="Google Shape;2246;p55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47" name="Google Shape;2247;p55"/>
            <p:cNvGrpSpPr/>
            <p:nvPr/>
          </p:nvGrpSpPr>
          <p:grpSpPr>
            <a:xfrm flipH="1">
              <a:off x="8309559" y="4588759"/>
              <a:ext cx="88313" cy="132981"/>
              <a:chOff x="712664" y="3994329"/>
              <a:chExt cx="88313" cy="132981"/>
            </a:xfrm>
          </p:grpSpPr>
          <p:sp>
            <p:nvSpPr>
              <p:cNvPr id="2248" name="Google Shape;2248;p55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9" name="Google Shape;2249;p55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50" name="Google Shape;2250;p55"/>
            <p:cNvGrpSpPr/>
            <p:nvPr/>
          </p:nvGrpSpPr>
          <p:grpSpPr>
            <a:xfrm flipH="1">
              <a:off x="8475836" y="4893605"/>
              <a:ext cx="148749" cy="138123"/>
              <a:chOff x="417563" y="4145250"/>
              <a:chExt cx="148749" cy="138123"/>
            </a:xfrm>
          </p:grpSpPr>
          <p:sp>
            <p:nvSpPr>
              <p:cNvPr id="2251" name="Google Shape;2251;p55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2" name="Google Shape;2252;p55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3" name="Google Shape;2253;p55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254" name="Google Shape;2254;p55"/>
            <p:cNvSpPr/>
            <p:nvPr/>
          </p:nvSpPr>
          <p:spPr>
            <a:xfrm flipH="1">
              <a:off x="7858763" y="494710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5" name="Google Shape;2255;p55"/>
            <p:cNvSpPr/>
            <p:nvPr/>
          </p:nvSpPr>
          <p:spPr>
            <a:xfrm flipH="1">
              <a:off x="7690888" y="46524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256" name="Google Shape;2256;p55"/>
            <p:cNvGrpSpPr/>
            <p:nvPr/>
          </p:nvGrpSpPr>
          <p:grpSpPr>
            <a:xfrm flipH="1">
              <a:off x="8078789" y="4799888"/>
              <a:ext cx="142922" cy="130526"/>
              <a:chOff x="178100" y="3904645"/>
              <a:chExt cx="142922" cy="130526"/>
            </a:xfrm>
          </p:grpSpPr>
          <p:sp>
            <p:nvSpPr>
              <p:cNvPr id="2257" name="Google Shape;2257;p55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8" name="Google Shape;2258;p55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9" name="Google Shape;2259;p55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60" name="Google Shape;2260;p55"/>
            <p:cNvGrpSpPr/>
            <p:nvPr/>
          </p:nvGrpSpPr>
          <p:grpSpPr>
            <a:xfrm flipH="1">
              <a:off x="7317309" y="4602647"/>
              <a:ext cx="88313" cy="132981"/>
              <a:chOff x="712664" y="3994329"/>
              <a:chExt cx="88313" cy="132981"/>
            </a:xfrm>
          </p:grpSpPr>
          <p:sp>
            <p:nvSpPr>
              <p:cNvPr id="2261" name="Google Shape;2261;p55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2" name="Google Shape;2262;p55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63" name="Google Shape;2263;p55"/>
            <p:cNvGrpSpPr/>
            <p:nvPr/>
          </p:nvGrpSpPr>
          <p:grpSpPr>
            <a:xfrm flipH="1">
              <a:off x="7434236" y="4851518"/>
              <a:ext cx="148749" cy="138123"/>
              <a:chOff x="417563" y="4145250"/>
              <a:chExt cx="148749" cy="138123"/>
            </a:xfrm>
          </p:grpSpPr>
          <p:sp>
            <p:nvSpPr>
              <p:cNvPr id="2264" name="Google Shape;2264;p55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5" name="Google Shape;2265;p55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6" name="Google Shape;2266;p55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267" name="Google Shape;2267;p55"/>
            <p:cNvSpPr/>
            <p:nvPr/>
          </p:nvSpPr>
          <p:spPr>
            <a:xfrm flipH="1">
              <a:off x="6268101" y="4911293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268" name="Google Shape;2268;p55"/>
            <p:cNvGrpSpPr/>
            <p:nvPr/>
          </p:nvGrpSpPr>
          <p:grpSpPr>
            <a:xfrm flipH="1">
              <a:off x="5467046" y="4869472"/>
              <a:ext cx="88313" cy="132981"/>
              <a:chOff x="712664" y="3994329"/>
              <a:chExt cx="88313" cy="132981"/>
            </a:xfrm>
          </p:grpSpPr>
          <p:sp>
            <p:nvSpPr>
              <p:cNvPr id="2269" name="Google Shape;2269;p55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0" name="Google Shape;2270;p55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271" name="Google Shape;2271;p55"/>
            <p:cNvSpPr/>
            <p:nvPr/>
          </p:nvSpPr>
          <p:spPr>
            <a:xfrm flipH="1">
              <a:off x="6834713" y="461775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272" name="Google Shape;2272;p55"/>
            <p:cNvGrpSpPr/>
            <p:nvPr/>
          </p:nvGrpSpPr>
          <p:grpSpPr>
            <a:xfrm flipH="1">
              <a:off x="7047314" y="4735613"/>
              <a:ext cx="142922" cy="130526"/>
              <a:chOff x="178100" y="3904645"/>
              <a:chExt cx="142922" cy="130526"/>
            </a:xfrm>
          </p:grpSpPr>
          <p:sp>
            <p:nvSpPr>
              <p:cNvPr id="2273" name="Google Shape;2273;p55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4" name="Google Shape;2274;p55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5" name="Google Shape;2275;p55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76" name="Google Shape;2276;p55"/>
            <p:cNvGrpSpPr/>
            <p:nvPr/>
          </p:nvGrpSpPr>
          <p:grpSpPr>
            <a:xfrm flipH="1">
              <a:off x="6533859" y="4689922"/>
              <a:ext cx="88313" cy="132981"/>
              <a:chOff x="712664" y="3994329"/>
              <a:chExt cx="88313" cy="132981"/>
            </a:xfrm>
          </p:grpSpPr>
          <p:sp>
            <p:nvSpPr>
              <p:cNvPr id="2277" name="Google Shape;2277;p55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8" name="Google Shape;2278;p55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79" name="Google Shape;2279;p55"/>
            <p:cNvGrpSpPr/>
            <p:nvPr/>
          </p:nvGrpSpPr>
          <p:grpSpPr>
            <a:xfrm flipH="1">
              <a:off x="6789661" y="4866893"/>
              <a:ext cx="148749" cy="138123"/>
              <a:chOff x="417563" y="4145250"/>
              <a:chExt cx="148749" cy="138123"/>
            </a:xfrm>
          </p:grpSpPr>
          <p:sp>
            <p:nvSpPr>
              <p:cNvPr id="2280" name="Google Shape;2280;p55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1" name="Google Shape;2281;p55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2" name="Google Shape;2282;p55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283" name="Google Shape;2283;p55"/>
            <p:cNvSpPr/>
            <p:nvPr/>
          </p:nvSpPr>
          <p:spPr>
            <a:xfrm flipH="1">
              <a:off x="4278663" y="492203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284" name="Google Shape;2284;p55"/>
            <p:cNvGrpSpPr/>
            <p:nvPr/>
          </p:nvGrpSpPr>
          <p:grpSpPr>
            <a:xfrm flipH="1">
              <a:off x="8932036" y="4851518"/>
              <a:ext cx="148749" cy="138123"/>
              <a:chOff x="417563" y="4145250"/>
              <a:chExt cx="148749" cy="138123"/>
            </a:xfrm>
          </p:grpSpPr>
          <p:sp>
            <p:nvSpPr>
              <p:cNvPr id="2285" name="Google Shape;2285;p55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6" name="Google Shape;2286;p55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7" name="Google Shape;2287;p55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88" name="Google Shape;2288;p55"/>
            <p:cNvGrpSpPr/>
            <p:nvPr/>
          </p:nvGrpSpPr>
          <p:grpSpPr>
            <a:xfrm flipH="1">
              <a:off x="3504876" y="4870688"/>
              <a:ext cx="142922" cy="130526"/>
              <a:chOff x="178100" y="3904645"/>
              <a:chExt cx="142922" cy="130526"/>
            </a:xfrm>
          </p:grpSpPr>
          <p:sp>
            <p:nvSpPr>
              <p:cNvPr id="2289" name="Google Shape;2289;p55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0" name="Google Shape;2290;p55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1" name="Google Shape;2291;p55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92" name="Google Shape;2292;p55"/>
            <p:cNvGrpSpPr/>
            <p:nvPr/>
          </p:nvGrpSpPr>
          <p:grpSpPr>
            <a:xfrm flipH="1">
              <a:off x="4736159" y="4869472"/>
              <a:ext cx="88313" cy="132981"/>
              <a:chOff x="712664" y="3994329"/>
              <a:chExt cx="88313" cy="132981"/>
            </a:xfrm>
          </p:grpSpPr>
          <p:sp>
            <p:nvSpPr>
              <p:cNvPr id="2293" name="Google Shape;2293;p55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4" name="Google Shape;2294;p55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95" name="Google Shape;2295;p55"/>
            <p:cNvGrpSpPr/>
            <p:nvPr/>
          </p:nvGrpSpPr>
          <p:grpSpPr>
            <a:xfrm flipH="1">
              <a:off x="3950664" y="4855325"/>
              <a:ext cx="142922" cy="130526"/>
              <a:chOff x="178100" y="3904645"/>
              <a:chExt cx="142922" cy="130526"/>
            </a:xfrm>
          </p:grpSpPr>
          <p:sp>
            <p:nvSpPr>
              <p:cNvPr id="2296" name="Google Shape;2296;p55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7" name="Google Shape;2297;p55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8" name="Google Shape;2298;p55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99" name="Google Shape;2299;p55"/>
            <p:cNvGrpSpPr/>
            <p:nvPr/>
          </p:nvGrpSpPr>
          <p:grpSpPr>
            <a:xfrm flipH="1">
              <a:off x="2932009" y="4854097"/>
              <a:ext cx="88313" cy="132981"/>
              <a:chOff x="712664" y="3994329"/>
              <a:chExt cx="88313" cy="132981"/>
            </a:xfrm>
          </p:grpSpPr>
          <p:sp>
            <p:nvSpPr>
              <p:cNvPr id="2300" name="Google Shape;2300;p55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01" name="Google Shape;2301;p55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02" name="Google Shape;2302;p55"/>
            <p:cNvGrpSpPr/>
            <p:nvPr/>
          </p:nvGrpSpPr>
          <p:grpSpPr>
            <a:xfrm flipH="1">
              <a:off x="5023923" y="4866905"/>
              <a:ext cx="148749" cy="138123"/>
              <a:chOff x="417563" y="4145250"/>
              <a:chExt cx="148749" cy="138123"/>
            </a:xfrm>
          </p:grpSpPr>
          <p:sp>
            <p:nvSpPr>
              <p:cNvPr id="2303" name="Google Shape;2303;p55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04" name="Google Shape;2304;p55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05" name="Google Shape;2305;p55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06" name="Google Shape;2306;p55"/>
            <p:cNvGrpSpPr/>
            <p:nvPr/>
          </p:nvGrpSpPr>
          <p:grpSpPr>
            <a:xfrm flipH="1">
              <a:off x="7857534" y="4654247"/>
              <a:ext cx="88313" cy="132981"/>
              <a:chOff x="712664" y="3994329"/>
              <a:chExt cx="88313" cy="132981"/>
            </a:xfrm>
          </p:grpSpPr>
          <p:sp>
            <p:nvSpPr>
              <p:cNvPr id="2307" name="Google Shape;2307;p55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08" name="Google Shape;2308;p55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09" name="Google Shape;2309;p55"/>
            <p:cNvGrpSpPr/>
            <p:nvPr/>
          </p:nvGrpSpPr>
          <p:grpSpPr>
            <a:xfrm>
              <a:off x="2916488" y="4589988"/>
              <a:ext cx="142922" cy="130526"/>
              <a:chOff x="178100" y="3904645"/>
              <a:chExt cx="142922" cy="130526"/>
            </a:xfrm>
          </p:grpSpPr>
          <p:sp>
            <p:nvSpPr>
              <p:cNvPr id="2310" name="Google Shape;2310;p55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11" name="Google Shape;2311;p55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12" name="Google Shape;2312;p55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13" name="Google Shape;2313;p55"/>
            <p:cNvGrpSpPr/>
            <p:nvPr/>
          </p:nvGrpSpPr>
          <p:grpSpPr>
            <a:xfrm flipH="1">
              <a:off x="3339346" y="4654247"/>
              <a:ext cx="88313" cy="132981"/>
              <a:chOff x="712664" y="3994329"/>
              <a:chExt cx="88313" cy="132981"/>
            </a:xfrm>
          </p:grpSpPr>
          <p:sp>
            <p:nvSpPr>
              <p:cNvPr id="2314" name="Google Shape;2314;p55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15" name="Google Shape;2315;p55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316" name="Google Shape;2316;p55"/>
            <p:cNvSpPr/>
            <p:nvPr/>
          </p:nvSpPr>
          <p:spPr>
            <a:xfrm>
              <a:off x="3576059" y="461775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17" name="Google Shape;2317;p55"/>
            <p:cNvGrpSpPr/>
            <p:nvPr/>
          </p:nvGrpSpPr>
          <p:grpSpPr>
            <a:xfrm>
              <a:off x="4632438" y="4603875"/>
              <a:ext cx="142922" cy="130526"/>
              <a:chOff x="178100" y="3904645"/>
              <a:chExt cx="142922" cy="130526"/>
            </a:xfrm>
          </p:grpSpPr>
          <p:sp>
            <p:nvSpPr>
              <p:cNvPr id="2318" name="Google Shape;2318;p55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19" name="Google Shape;2319;p55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20" name="Google Shape;2320;p55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21" name="Google Shape;2321;p55"/>
            <p:cNvGrpSpPr/>
            <p:nvPr/>
          </p:nvGrpSpPr>
          <p:grpSpPr>
            <a:xfrm>
              <a:off x="6178388" y="4603875"/>
              <a:ext cx="142922" cy="130526"/>
              <a:chOff x="178100" y="3904645"/>
              <a:chExt cx="142922" cy="130526"/>
            </a:xfrm>
          </p:grpSpPr>
          <p:sp>
            <p:nvSpPr>
              <p:cNvPr id="2322" name="Google Shape;2322;p55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23" name="Google Shape;2323;p55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24" name="Google Shape;2324;p55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25" name="Google Shape;2325;p55"/>
            <p:cNvGrpSpPr/>
            <p:nvPr/>
          </p:nvGrpSpPr>
          <p:grpSpPr>
            <a:xfrm>
              <a:off x="5250150" y="4638600"/>
              <a:ext cx="142922" cy="130526"/>
              <a:chOff x="178100" y="3904645"/>
              <a:chExt cx="142922" cy="130526"/>
            </a:xfrm>
          </p:grpSpPr>
          <p:sp>
            <p:nvSpPr>
              <p:cNvPr id="2326" name="Google Shape;2326;p55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27" name="Google Shape;2327;p55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28" name="Google Shape;2328;p55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29" name="Google Shape;2329;p55"/>
            <p:cNvGrpSpPr/>
            <p:nvPr/>
          </p:nvGrpSpPr>
          <p:grpSpPr>
            <a:xfrm flipH="1">
              <a:off x="3748221" y="4689922"/>
              <a:ext cx="88313" cy="132981"/>
              <a:chOff x="712664" y="3994329"/>
              <a:chExt cx="88313" cy="132981"/>
            </a:xfrm>
          </p:grpSpPr>
          <p:sp>
            <p:nvSpPr>
              <p:cNvPr id="2330" name="Google Shape;2330;p55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31" name="Google Shape;2331;p55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32" name="Google Shape;2332;p55"/>
            <p:cNvGrpSpPr/>
            <p:nvPr/>
          </p:nvGrpSpPr>
          <p:grpSpPr>
            <a:xfrm flipH="1">
              <a:off x="5698684" y="4628872"/>
              <a:ext cx="88313" cy="132981"/>
              <a:chOff x="712664" y="3994329"/>
              <a:chExt cx="88313" cy="132981"/>
            </a:xfrm>
          </p:grpSpPr>
          <p:sp>
            <p:nvSpPr>
              <p:cNvPr id="2333" name="Google Shape;2333;p55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34" name="Google Shape;2334;p55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335" name="Google Shape;2335;p55"/>
            <p:cNvSpPr/>
            <p:nvPr/>
          </p:nvSpPr>
          <p:spPr>
            <a:xfrm flipH="1">
              <a:off x="4996151" y="46439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6" name="Google Shape;2336;p55"/>
            <p:cNvSpPr/>
            <p:nvPr/>
          </p:nvSpPr>
          <p:spPr>
            <a:xfrm flipH="1">
              <a:off x="4154313" y="46439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37" name="Google Shape;2337;p55"/>
          <p:cNvSpPr txBox="1">
            <a:spLocks noGrp="1"/>
          </p:cNvSpPr>
          <p:nvPr>
            <p:ph type="subTitle" idx="1"/>
          </p:nvPr>
        </p:nvSpPr>
        <p:spPr>
          <a:xfrm>
            <a:off x="960000" y="5411713"/>
            <a:ext cx="10272000" cy="4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38" name="Google Shape;2338;p55"/>
          <p:cNvSpPr txBox="1">
            <a:spLocks noGrp="1"/>
          </p:cNvSpPr>
          <p:nvPr>
            <p:ph type="title"/>
          </p:nvPr>
        </p:nvSpPr>
        <p:spPr>
          <a:xfrm>
            <a:off x="960000" y="487680"/>
            <a:ext cx="10272000" cy="8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2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0" name="Google Shape;2340;p56"/>
          <p:cNvSpPr/>
          <p:nvPr/>
        </p:nvSpPr>
        <p:spPr>
          <a:xfrm>
            <a:off x="0" y="377135"/>
            <a:ext cx="12192032" cy="1778056"/>
          </a:xfrm>
          <a:custGeom>
            <a:avLst/>
            <a:gdLst/>
            <a:ahLst/>
            <a:cxnLst/>
            <a:rect l="l" t="t" r="r" b="b"/>
            <a:pathLst>
              <a:path w="108932" h="14048" extrusionOk="0">
                <a:moveTo>
                  <a:pt x="80728" y="1"/>
                </a:moveTo>
                <a:cubicBezTo>
                  <a:pt x="80331" y="1"/>
                  <a:pt x="79935" y="4"/>
                  <a:pt x="79537" y="10"/>
                </a:cubicBezTo>
                <a:cubicBezTo>
                  <a:pt x="75180" y="77"/>
                  <a:pt x="70825" y="482"/>
                  <a:pt x="66618" y="1109"/>
                </a:cubicBezTo>
                <a:cubicBezTo>
                  <a:pt x="59747" y="2130"/>
                  <a:pt x="52880" y="3876"/>
                  <a:pt x="45692" y="3876"/>
                </a:cubicBezTo>
                <a:cubicBezTo>
                  <a:pt x="44695" y="3876"/>
                  <a:pt x="43691" y="3842"/>
                  <a:pt x="42680" y="3768"/>
                </a:cubicBezTo>
                <a:cubicBezTo>
                  <a:pt x="34944" y="3203"/>
                  <a:pt x="27985" y="934"/>
                  <a:pt x="20231" y="409"/>
                </a:cubicBezTo>
                <a:cubicBezTo>
                  <a:pt x="17945" y="255"/>
                  <a:pt x="15639" y="183"/>
                  <a:pt x="13328" y="183"/>
                </a:cubicBezTo>
                <a:cubicBezTo>
                  <a:pt x="8868" y="183"/>
                  <a:pt x="4389" y="451"/>
                  <a:pt x="1" y="911"/>
                </a:cubicBezTo>
                <a:lnTo>
                  <a:pt x="1" y="11965"/>
                </a:lnTo>
                <a:cubicBezTo>
                  <a:pt x="693" y="12163"/>
                  <a:pt x="1356" y="12396"/>
                  <a:pt x="2035" y="12608"/>
                </a:cubicBezTo>
                <a:cubicBezTo>
                  <a:pt x="3039" y="12921"/>
                  <a:pt x="4108" y="13106"/>
                  <a:pt x="5223" y="13255"/>
                </a:cubicBezTo>
                <a:cubicBezTo>
                  <a:pt x="7490" y="13555"/>
                  <a:pt x="9843" y="13699"/>
                  <a:pt x="12156" y="13848"/>
                </a:cubicBezTo>
                <a:cubicBezTo>
                  <a:pt x="14148" y="13976"/>
                  <a:pt x="16147" y="14047"/>
                  <a:pt x="18145" y="14047"/>
                </a:cubicBezTo>
                <a:cubicBezTo>
                  <a:pt x="20586" y="14047"/>
                  <a:pt x="23025" y="13941"/>
                  <a:pt x="25446" y="13707"/>
                </a:cubicBezTo>
                <a:cubicBezTo>
                  <a:pt x="29573" y="13306"/>
                  <a:pt x="33545" y="12458"/>
                  <a:pt x="37522" y="11746"/>
                </a:cubicBezTo>
                <a:cubicBezTo>
                  <a:pt x="41371" y="11057"/>
                  <a:pt x="45309" y="10436"/>
                  <a:pt x="49363" y="10306"/>
                </a:cubicBezTo>
                <a:cubicBezTo>
                  <a:pt x="49833" y="10291"/>
                  <a:pt x="50301" y="10284"/>
                  <a:pt x="50769" y="10284"/>
                </a:cubicBezTo>
                <a:cubicBezTo>
                  <a:pt x="54590" y="10284"/>
                  <a:pt x="58329" y="10766"/>
                  <a:pt x="61990" y="11370"/>
                </a:cubicBezTo>
                <a:cubicBezTo>
                  <a:pt x="64106" y="11720"/>
                  <a:pt x="66202" y="12105"/>
                  <a:pt x="68318" y="12455"/>
                </a:cubicBezTo>
                <a:cubicBezTo>
                  <a:pt x="70446" y="12804"/>
                  <a:pt x="72542" y="13102"/>
                  <a:pt x="74773" y="13131"/>
                </a:cubicBezTo>
                <a:cubicBezTo>
                  <a:pt x="74938" y="13133"/>
                  <a:pt x="75102" y="13134"/>
                  <a:pt x="75266" y="13134"/>
                </a:cubicBezTo>
                <a:cubicBezTo>
                  <a:pt x="79336" y="13134"/>
                  <a:pt x="83318" y="12504"/>
                  <a:pt x="87187" y="11856"/>
                </a:cubicBezTo>
                <a:cubicBezTo>
                  <a:pt x="89161" y="11523"/>
                  <a:pt x="91131" y="11175"/>
                  <a:pt x="93128" y="10884"/>
                </a:cubicBezTo>
                <a:cubicBezTo>
                  <a:pt x="94703" y="10655"/>
                  <a:pt x="96304" y="10493"/>
                  <a:pt x="97895" y="10303"/>
                </a:cubicBezTo>
                <a:cubicBezTo>
                  <a:pt x="100734" y="9967"/>
                  <a:pt x="103595" y="9619"/>
                  <a:pt x="106505" y="9556"/>
                </a:cubicBezTo>
                <a:cubicBezTo>
                  <a:pt x="106791" y="9550"/>
                  <a:pt x="107084" y="9546"/>
                  <a:pt x="107382" y="9546"/>
                </a:cubicBezTo>
                <a:cubicBezTo>
                  <a:pt x="107891" y="9546"/>
                  <a:pt x="108413" y="9557"/>
                  <a:pt x="108932" y="9586"/>
                </a:cubicBezTo>
                <a:lnTo>
                  <a:pt x="108932" y="2594"/>
                </a:lnTo>
                <a:cubicBezTo>
                  <a:pt x="103344" y="2458"/>
                  <a:pt x="97739" y="1482"/>
                  <a:pt x="92390" y="788"/>
                </a:cubicBezTo>
                <a:cubicBezTo>
                  <a:pt x="88561" y="292"/>
                  <a:pt x="84658" y="1"/>
                  <a:pt x="80728" y="1"/>
                </a:cubicBezTo>
                <a:close/>
              </a:path>
            </a:pathLst>
          </a:custGeom>
          <a:solidFill>
            <a:srgbClr val="FFFFFF">
              <a:alpha val="11764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1" name="Google Shape;2341;p56"/>
          <p:cNvSpPr/>
          <p:nvPr/>
        </p:nvSpPr>
        <p:spPr>
          <a:xfrm>
            <a:off x="0" y="2952383"/>
            <a:ext cx="12191920" cy="3905571"/>
          </a:xfrm>
          <a:custGeom>
            <a:avLst/>
            <a:gdLst/>
            <a:ahLst/>
            <a:cxnLst/>
            <a:rect l="l" t="t" r="r" b="b"/>
            <a:pathLst>
              <a:path w="108931" h="30857" extrusionOk="0">
                <a:moveTo>
                  <a:pt x="82499" y="1"/>
                </a:moveTo>
                <a:cubicBezTo>
                  <a:pt x="81172" y="1"/>
                  <a:pt x="79839" y="32"/>
                  <a:pt x="78497" y="104"/>
                </a:cubicBezTo>
                <a:cubicBezTo>
                  <a:pt x="74034" y="343"/>
                  <a:pt x="69646" y="895"/>
                  <a:pt x="65316" y="1531"/>
                </a:cubicBezTo>
                <a:cubicBezTo>
                  <a:pt x="56889" y="2768"/>
                  <a:pt x="48502" y="4367"/>
                  <a:pt x="39737" y="4645"/>
                </a:cubicBezTo>
                <a:cubicBezTo>
                  <a:pt x="38892" y="4672"/>
                  <a:pt x="38045" y="4687"/>
                  <a:pt x="37198" y="4687"/>
                </a:cubicBezTo>
                <a:cubicBezTo>
                  <a:pt x="35874" y="4687"/>
                  <a:pt x="34549" y="4652"/>
                  <a:pt x="33230" y="4578"/>
                </a:cubicBezTo>
                <a:cubicBezTo>
                  <a:pt x="30848" y="4446"/>
                  <a:pt x="28505" y="4157"/>
                  <a:pt x="26160" y="3899"/>
                </a:cubicBezTo>
                <a:cubicBezTo>
                  <a:pt x="21022" y="3331"/>
                  <a:pt x="15854" y="2758"/>
                  <a:pt x="10608" y="2649"/>
                </a:cubicBezTo>
                <a:cubicBezTo>
                  <a:pt x="10143" y="2639"/>
                  <a:pt x="9680" y="2634"/>
                  <a:pt x="9220" y="2634"/>
                </a:cubicBezTo>
                <a:cubicBezTo>
                  <a:pt x="6066" y="2634"/>
                  <a:pt x="3022" y="2868"/>
                  <a:pt x="1" y="3431"/>
                </a:cubicBezTo>
                <a:lnTo>
                  <a:pt x="1" y="30857"/>
                </a:lnTo>
                <a:lnTo>
                  <a:pt x="108931" y="30857"/>
                </a:lnTo>
                <a:lnTo>
                  <a:pt x="108931" y="1818"/>
                </a:lnTo>
                <a:cubicBezTo>
                  <a:pt x="103411" y="1531"/>
                  <a:pt x="97911" y="936"/>
                  <a:pt x="92446" y="480"/>
                </a:cubicBezTo>
                <a:cubicBezTo>
                  <a:pt x="89116" y="201"/>
                  <a:pt x="85824" y="1"/>
                  <a:pt x="82499" y="1"/>
                </a:cubicBezTo>
                <a:close/>
              </a:path>
            </a:pathLst>
          </a:custGeom>
          <a:solidFill>
            <a:srgbClr val="FFFFFF">
              <a:alpha val="11764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2" name="Google Shape;2342;p56"/>
          <p:cNvSpPr/>
          <p:nvPr/>
        </p:nvSpPr>
        <p:spPr>
          <a:xfrm>
            <a:off x="0" y="6007234"/>
            <a:ext cx="12191920" cy="850789"/>
          </a:xfrm>
          <a:custGeom>
            <a:avLst/>
            <a:gdLst/>
            <a:ahLst/>
            <a:cxnLst/>
            <a:rect l="l" t="t" r="r" b="b"/>
            <a:pathLst>
              <a:path w="108931" h="26651" extrusionOk="0">
                <a:moveTo>
                  <a:pt x="40719" y="0"/>
                </a:moveTo>
                <a:cubicBezTo>
                  <a:pt x="33414" y="0"/>
                  <a:pt x="26245" y="987"/>
                  <a:pt x="18963" y="1234"/>
                </a:cubicBezTo>
                <a:cubicBezTo>
                  <a:pt x="18864" y="1237"/>
                  <a:pt x="18725" y="1239"/>
                  <a:pt x="18553" y="1239"/>
                </a:cubicBezTo>
                <a:cubicBezTo>
                  <a:pt x="16979" y="1239"/>
                  <a:pt x="12628" y="1111"/>
                  <a:pt x="10787" y="1056"/>
                </a:cubicBezTo>
                <a:cubicBezTo>
                  <a:pt x="9808" y="1028"/>
                  <a:pt x="8585" y="1006"/>
                  <a:pt x="7253" y="1006"/>
                </a:cubicBezTo>
                <a:cubicBezTo>
                  <a:pt x="4920" y="1006"/>
                  <a:pt x="2256" y="1073"/>
                  <a:pt x="1" y="1289"/>
                </a:cubicBezTo>
                <a:lnTo>
                  <a:pt x="1" y="26651"/>
                </a:lnTo>
                <a:lnTo>
                  <a:pt x="108931" y="26651"/>
                </a:lnTo>
                <a:lnTo>
                  <a:pt x="108931" y="695"/>
                </a:lnTo>
                <a:cubicBezTo>
                  <a:pt x="107402" y="594"/>
                  <a:pt x="105851" y="561"/>
                  <a:pt x="104306" y="559"/>
                </a:cubicBezTo>
                <a:cubicBezTo>
                  <a:pt x="104260" y="559"/>
                  <a:pt x="104215" y="559"/>
                  <a:pt x="104169" y="559"/>
                </a:cubicBezTo>
                <a:cubicBezTo>
                  <a:pt x="102593" y="559"/>
                  <a:pt x="101017" y="580"/>
                  <a:pt x="99441" y="580"/>
                </a:cubicBezTo>
                <a:cubicBezTo>
                  <a:pt x="99197" y="580"/>
                  <a:pt x="98952" y="579"/>
                  <a:pt x="98708" y="578"/>
                </a:cubicBezTo>
                <a:cubicBezTo>
                  <a:pt x="96715" y="566"/>
                  <a:pt x="94741" y="470"/>
                  <a:pt x="92753" y="400"/>
                </a:cubicBezTo>
                <a:cubicBezTo>
                  <a:pt x="90733" y="330"/>
                  <a:pt x="88712" y="301"/>
                  <a:pt x="86691" y="301"/>
                </a:cubicBezTo>
                <a:cubicBezTo>
                  <a:pt x="80241" y="301"/>
                  <a:pt x="73791" y="592"/>
                  <a:pt x="67351" y="743"/>
                </a:cubicBezTo>
                <a:cubicBezTo>
                  <a:pt x="64953" y="800"/>
                  <a:pt x="62552" y="841"/>
                  <a:pt x="60151" y="841"/>
                </a:cubicBezTo>
                <a:cubicBezTo>
                  <a:pt x="58367" y="841"/>
                  <a:pt x="56584" y="818"/>
                  <a:pt x="54802" y="762"/>
                </a:cubicBezTo>
                <a:cubicBezTo>
                  <a:pt x="52809" y="698"/>
                  <a:pt x="50819" y="588"/>
                  <a:pt x="48844" y="425"/>
                </a:cubicBezTo>
                <a:cubicBezTo>
                  <a:pt x="46717" y="247"/>
                  <a:pt x="44612" y="69"/>
                  <a:pt x="42461" y="20"/>
                </a:cubicBezTo>
                <a:cubicBezTo>
                  <a:pt x="41879" y="7"/>
                  <a:pt x="41299" y="0"/>
                  <a:pt x="40719" y="0"/>
                </a:cubicBezTo>
                <a:close/>
              </a:path>
            </a:pathLst>
          </a:custGeom>
          <a:solidFill>
            <a:srgbClr val="99D46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43" name="Google Shape;2343;p56"/>
          <p:cNvGrpSpPr/>
          <p:nvPr/>
        </p:nvGrpSpPr>
        <p:grpSpPr>
          <a:xfrm>
            <a:off x="137450" y="6118346"/>
            <a:ext cx="11970264" cy="661942"/>
            <a:chOff x="103087" y="4588759"/>
            <a:chExt cx="8977698" cy="496457"/>
          </a:xfrm>
        </p:grpSpPr>
        <p:sp>
          <p:nvSpPr>
            <p:cNvPr id="2344" name="Google Shape;2344;p56"/>
            <p:cNvSpPr/>
            <p:nvPr/>
          </p:nvSpPr>
          <p:spPr>
            <a:xfrm>
              <a:off x="555409" y="4603868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45" name="Google Shape;2345;p56"/>
            <p:cNvGrpSpPr/>
            <p:nvPr/>
          </p:nvGrpSpPr>
          <p:grpSpPr>
            <a:xfrm>
              <a:off x="103087" y="4641588"/>
              <a:ext cx="142922" cy="130526"/>
              <a:chOff x="178100" y="3904645"/>
              <a:chExt cx="142922" cy="130526"/>
            </a:xfrm>
          </p:grpSpPr>
          <p:sp>
            <p:nvSpPr>
              <p:cNvPr id="2346" name="Google Shape;2346;p56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47" name="Google Shape;2347;p56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48" name="Google Shape;2348;p56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49" name="Google Shape;2349;p56"/>
            <p:cNvGrpSpPr/>
            <p:nvPr/>
          </p:nvGrpSpPr>
          <p:grpSpPr>
            <a:xfrm>
              <a:off x="779951" y="4682022"/>
              <a:ext cx="88313" cy="132981"/>
              <a:chOff x="712664" y="4070529"/>
              <a:chExt cx="88313" cy="132981"/>
            </a:xfrm>
          </p:grpSpPr>
          <p:sp>
            <p:nvSpPr>
              <p:cNvPr id="2350" name="Google Shape;2350;p56"/>
              <p:cNvSpPr/>
              <p:nvPr/>
            </p:nvSpPr>
            <p:spPr>
              <a:xfrm>
                <a:off x="712664" y="40826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51" name="Google Shape;2351;p56"/>
              <p:cNvSpPr/>
              <p:nvPr/>
            </p:nvSpPr>
            <p:spPr>
              <a:xfrm>
                <a:off x="767617" y="40705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52" name="Google Shape;2352;p56"/>
            <p:cNvGrpSpPr/>
            <p:nvPr/>
          </p:nvGrpSpPr>
          <p:grpSpPr>
            <a:xfrm>
              <a:off x="432325" y="4835818"/>
              <a:ext cx="148749" cy="138123"/>
              <a:chOff x="417563" y="4145250"/>
              <a:chExt cx="148749" cy="138123"/>
            </a:xfrm>
          </p:grpSpPr>
          <p:sp>
            <p:nvSpPr>
              <p:cNvPr id="2353" name="Google Shape;2353;p56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54" name="Google Shape;2354;p56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55" name="Google Shape;2355;p56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356" name="Google Shape;2356;p56"/>
            <p:cNvSpPr/>
            <p:nvPr/>
          </p:nvSpPr>
          <p:spPr>
            <a:xfrm>
              <a:off x="1206009" y="49647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57" name="Google Shape;2357;p56"/>
            <p:cNvGrpSpPr/>
            <p:nvPr/>
          </p:nvGrpSpPr>
          <p:grpSpPr>
            <a:xfrm>
              <a:off x="834763" y="4933213"/>
              <a:ext cx="142922" cy="130526"/>
              <a:chOff x="178100" y="3904645"/>
              <a:chExt cx="142922" cy="130526"/>
            </a:xfrm>
          </p:grpSpPr>
          <p:sp>
            <p:nvSpPr>
              <p:cNvPr id="2358" name="Google Shape;2358;p56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59" name="Google Shape;2359;p56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0" name="Google Shape;2360;p56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61" name="Google Shape;2361;p56"/>
            <p:cNvGrpSpPr/>
            <p:nvPr/>
          </p:nvGrpSpPr>
          <p:grpSpPr>
            <a:xfrm>
              <a:off x="5901800" y="4851518"/>
              <a:ext cx="148749" cy="138123"/>
              <a:chOff x="417563" y="4145250"/>
              <a:chExt cx="148749" cy="138123"/>
            </a:xfrm>
          </p:grpSpPr>
          <p:sp>
            <p:nvSpPr>
              <p:cNvPr id="2362" name="Google Shape;2362;p56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3" name="Google Shape;2363;p56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4" name="Google Shape;2364;p56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365" name="Google Shape;2365;p56"/>
            <p:cNvSpPr/>
            <p:nvPr/>
          </p:nvSpPr>
          <p:spPr>
            <a:xfrm>
              <a:off x="3194946" y="486920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66" name="Google Shape;2366;p56"/>
            <p:cNvGrpSpPr/>
            <p:nvPr/>
          </p:nvGrpSpPr>
          <p:grpSpPr>
            <a:xfrm>
              <a:off x="1088463" y="4638600"/>
              <a:ext cx="142922" cy="130526"/>
              <a:chOff x="178100" y="3904645"/>
              <a:chExt cx="142922" cy="130526"/>
            </a:xfrm>
          </p:grpSpPr>
          <p:sp>
            <p:nvSpPr>
              <p:cNvPr id="2367" name="Google Shape;2367;p56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8" name="Google Shape;2368;p56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9" name="Google Shape;2369;p56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70" name="Google Shape;2370;p56"/>
            <p:cNvGrpSpPr/>
            <p:nvPr/>
          </p:nvGrpSpPr>
          <p:grpSpPr>
            <a:xfrm>
              <a:off x="1631214" y="4654247"/>
              <a:ext cx="88313" cy="132981"/>
              <a:chOff x="712664" y="3994329"/>
              <a:chExt cx="88313" cy="132981"/>
            </a:xfrm>
          </p:grpSpPr>
          <p:sp>
            <p:nvSpPr>
              <p:cNvPr id="2371" name="Google Shape;2371;p56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72" name="Google Shape;2372;p56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73" name="Google Shape;2373;p56"/>
            <p:cNvGrpSpPr/>
            <p:nvPr/>
          </p:nvGrpSpPr>
          <p:grpSpPr>
            <a:xfrm>
              <a:off x="1430650" y="4814993"/>
              <a:ext cx="148749" cy="138123"/>
              <a:chOff x="417563" y="4145250"/>
              <a:chExt cx="148749" cy="138123"/>
            </a:xfrm>
          </p:grpSpPr>
          <p:sp>
            <p:nvSpPr>
              <p:cNvPr id="2374" name="Google Shape;2374;p56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75" name="Google Shape;2375;p56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76" name="Google Shape;2376;p56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77" name="Google Shape;2377;p56"/>
            <p:cNvGrpSpPr/>
            <p:nvPr/>
          </p:nvGrpSpPr>
          <p:grpSpPr>
            <a:xfrm>
              <a:off x="2621688" y="4908138"/>
              <a:ext cx="142922" cy="130526"/>
              <a:chOff x="178100" y="3904645"/>
              <a:chExt cx="142922" cy="130526"/>
            </a:xfrm>
          </p:grpSpPr>
          <p:sp>
            <p:nvSpPr>
              <p:cNvPr id="2378" name="Google Shape;2378;p56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79" name="Google Shape;2379;p56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80" name="Google Shape;2380;p56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81" name="Google Shape;2381;p56"/>
            <p:cNvGrpSpPr/>
            <p:nvPr/>
          </p:nvGrpSpPr>
          <p:grpSpPr>
            <a:xfrm>
              <a:off x="4349951" y="4706647"/>
              <a:ext cx="88313" cy="132981"/>
              <a:chOff x="712664" y="3994329"/>
              <a:chExt cx="88313" cy="132981"/>
            </a:xfrm>
          </p:grpSpPr>
          <p:sp>
            <p:nvSpPr>
              <p:cNvPr id="2382" name="Google Shape;2382;p56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83" name="Google Shape;2383;p56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384" name="Google Shape;2384;p56"/>
            <p:cNvSpPr/>
            <p:nvPr/>
          </p:nvSpPr>
          <p:spPr>
            <a:xfrm>
              <a:off x="2301421" y="469713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85" name="Google Shape;2385;p56"/>
            <p:cNvGrpSpPr/>
            <p:nvPr/>
          </p:nvGrpSpPr>
          <p:grpSpPr>
            <a:xfrm>
              <a:off x="1927025" y="4603875"/>
              <a:ext cx="142922" cy="130526"/>
              <a:chOff x="178100" y="3904645"/>
              <a:chExt cx="142922" cy="130526"/>
            </a:xfrm>
          </p:grpSpPr>
          <p:sp>
            <p:nvSpPr>
              <p:cNvPr id="2386" name="Google Shape;2386;p56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87" name="Google Shape;2387;p56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88" name="Google Shape;2388;p56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89" name="Google Shape;2389;p56"/>
            <p:cNvGrpSpPr/>
            <p:nvPr/>
          </p:nvGrpSpPr>
          <p:grpSpPr>
            <a:xfrm>
              <a:off x="2464539" y="4706647"/>
              <a:ext cx="88313" cy="132981"/>
              <a:chOff x="712664" y="3994329"/>
              <a:chExt cx="88313" cy="132981"/>
            </a:xfrm>
          </p:grpSpPr>
          <p:sp>
            <p:nvSpPr>
              <p:cNvPr id="2390" name="Google Shape;2390;p56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91" name="Google Shape;2391;p56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92" name="Google Shape;2392;p56"/>
            <p:cNvGrpSpPr/>
            <p:nvPr/>
          </p:nvGrpSpPr>
          <p:grpSpPr>
            <a:xfrm>
              <a:off x="1995663" y="4835818"/>
              <a:ext cx="148749" cy="138123"/>
              <a:chOff x="417563" y="4145250"/>
              <a:chExt cx="148749" cy="138123"/>
            </a:xfrm>
          </p:grpSpPr>
          <p:sp>
            <p:nvSpPr>
              <p:cNvPr id="2393" name="Google Shape;2393;p56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94" name="Google Shape;2394;p56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95" name="Google Shape;2395;p56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96" name="Google Shape;2396;p56"/>
            <p:cNvGrpSpPr/>
            <p:nvPr/>
          </p:nvGrpSpPr>
          <p:grpSpPr>
            <a:xfrm>
              <a:off x="1735864" y="4896184"/>
              <a:ext cx="88313" cy="132981"/>
              <a:chOff x="712664" y="3994329"/>
              <a:chExt cx="88313" cy="132981"/>
            </a:xfrm>
          </p:grpSpPr>
          <p:sp>
            <p:nvSpPr>
              <p:cNvPr id="2397" name="Google Shape;2397;p56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98" name="Google Shape;2398;p56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99" name="Google Shape;2399;p56"/>
            <p:cNvGrpSpPr/>
            <p:nvPr/>
          </p:nvGrpSpPr>
          <p:grpSpPr>
            <a:xfrm>
              <a:off x="140200" y="4947093"/>
              <a:ext cx="148749" cy="138123"/>
              <a:chOff x="417563" y="4145250"/>
              <a:chExt cx="148749" cy="138123"/>
            </a:xfrm>
          </p:grpSpPr>
          <p:sp>
            <p:nvSpPr>
              <p:cNvPr id="2400" name="Google Shape;2400;p56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01" name="Google Shape;2401;p56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02" name="Google Shape;2402;p56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403" name="Google Shape;2403;p56"/>
            <p:cNvSpPr/>
            <p:nvPr/>
          </p:nvSpPr>
          <p:spPr>
            <a:xfrm flipH="1">
              <a:off x="8573276" y="46554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04" name="Google Shape;2404;p56"/>
            <p:cNvGrpSpPr/>
            <p:nvPr/>
          </p:nvGrpSpPr>
          <p:grpSpPr>
            <a:xfrm flipH="1">
              <a:off x="8761576" y="4655463"/>
              <a:ext cx="142922" cy="130526"/>
              <a:chOff x="178100" y="3904645"/>
              <a:chExt cx="142922" cy="130526"/>
            </a:xfrm>
          </p:grpSpPr>
          <p:sp>
            <p:nvSpPr>
              <p:cNvPr id="2405" name="Google Shape;2405;p56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06" name="Google Shape;2406;p56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07" name="Google Shape;2407;p56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08" name="Google Shape;2408;p56"/>
            <p:cNvGrpSpPr/>
            <p:nvPr/>
          </p:nvGrpSpPr>
          <p:grpSpPr>
            <a:xfrm flipH="1">
              <a:off x="8309559" y="4588759"/>
              <a:ext cx="88313" cy="132981"/>
              <a:chOff x="712664" y="3994329"/>
              <a:chExt cx="88313" cy="132981"/>
            </a:xfrm>
          </p:grpSpPr>
          <p:sp>
            <p:nvSpPr>
              <p:cNvPr id="2409" name="Google Shape;2409;p56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10" name="Google Shape;2410;p56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11" name="Google Shape;2411;p56"/>
            <p:cNvGrpSpPr/>
            <p:nvPr/>
          </p:nvGrpSpPr>
          <p:grpSpPr>
            <a:xfrm flipH="1">
              <a:off x="8475836" y="4893605"/>
              <a:ext cx="148749" cy="138123"/>
              <a:chOff x="417563" y="4145250"/>
              <a:chExt cx="148749" cy="138123"/>
            </a:xfrm>
          </p:grpSpPr>
          <p:sp>
            <p:nvSpPr>
              <p:cNvPr id="2412" name="Google Shape;2412;p56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13" name="Google Shape;2413;p56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14" name="Google Shape;2414;p56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415" name="Google Shape;2415;p56"/>
            <p:cNvSpPr/>
            <p:nvPr/>
          </p:nvSpPr>
          <p:spPr>
            <a:xfrm flipH="1">
              <a:off x="7858763" y="494710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6" name="Google Shape;2416;p56"/>
            <p:cNvSpPr/>
            <p:nvPr/>
          </p:nvSpPr>
          <p:spPr>
            <a:xfrm flipH="1">
              <a:off x="7690888" y="46524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17" name="Google Shape;2417;p56"/>
            <p:cNvGrpSpPr/>
            <p:nvPr/>
          </p:nvGrpSpPr>
          <p:grpSpPr>
            <a:xfrm flipH="1">
              <a:off x="8078789" y="4799888"/>
              <a:ext cx="142922" cy="130526"/>
              <a:chOff x="178100" y="3904645"/>
              <a:chExt cx="142922" cy="130526"/>
            </a:xfrm>
          </p:grpSpPr>
          <p:sp>
            <p:nvSpPr>
              <p:cNvPr id="2418" name="Google Shape;2418;p56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19" name="Google Shape;2419;p56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20" name="Google Shape;2420;p56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21" name="Google Shape;2421;p56"/>
            <p:cNvGrpSpPr/>
            <p:nvPr/>
          </p:nvGrpSpPr>
          <p:grpSpPr>
            <a:xfrm flipH="1">
              <a:off x="7317309" y="4602647"/>
              <a:ext cx="88313" cy="132981"/>
              <a:chOff x="712664" y="3994329"/>
              <a:chExt cx="88313" cy="132981"/>
            </a:xfrm>
          </p:grpSpPr>
          <p:sp>
            <p:nvSpPr>
              <p:cNvPr id="2422" name="Google Shape;2422;p56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23" name="Google Shape;2423;p56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24" name="Google Shape;2424;p56"/>
            <p:cNvGrpSpPr/>
            <p:nvPr/>
          </p:nvGrpSpPr>
          <p:grpSpPr>
            <a:xfrm flipH="1">
              <a:off x="7434236" y="4851518"/>
              <a:ext cx="148749" cy="138123"/>
              <a:chOff x="417563" y="4145250"/>
              <a:chExt cx="148749" cy="138123"/>
            </a:xfrm>
          </p:grpSpPr>
          <p:sp>
            <p:nvSpPr>
              <p:cNvPr id="2425" name="Google Shape;2425;p56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26" name="Google Shape;2426;p56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27" name="Google Shape;2427;p56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428" name="Google Shape;2428;p56"/>
            <p:cNvSpPr/>
            <p:nvPr/>
          </p:nvSpPr>
          <p:spPr>
            <a:xfrm flipH="1">
              <a:off x="6268101" y="4911293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29" name="Google Shape;2429;p56"/>
            <p:cNvGrpSpPr/>
            <p:nvPr/>
          </p:nvGrpSpPr>
          <p:grpSpPr>
            <a:xfrm flipH="1">
              <a:off x="5467046" y="4869472"/>
              <a:ext cx="88313" cy="132981"/>
              <a:chOff x="712664" y="3994329"/>
              <a:chExt cx="88313" cy="132981"/>
            </a:xfrm>
          </p:grpSpPr>
          <p:sp>
            <p:nvSpPr>
              <p:cNvPr id="2430" name="Google Shape;2430;p56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31" name="Google Shape;2431;p56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432" name="Google Shape;2432;p56"/>
            <p:cNvSpPr/>
            <p:nvPr/>
          </p:nvSpPr>
          <p:spPr>
            <a:xfrm flipH="1">
              <a:off x="6834713" y="461775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33" name="Google Shape;2433;p56"/>
            <p:cNvGrpSpPr/>
            <p:nvPr/>
          </p:nvGrpSpPr>
          <p:grpSpPr>
            <a:xfrm flipH="1">
              <a:off x="7047314" y="4735613"/>
              <a:ext cx="142922" cy="130526"/>
              <a:chOff x="178100" y="3904645"/>
              <a:chExt cx="142922" cy="130526"/>
            </a:xfrm>
          </p:grpSpPr>
          <p:sp>
            <p:nvSpPr>
              <p:cNvPr id="2434" name="Google Shape;2434;p56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35" name="Google Shape;2435;p56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36" name="Google Shape;2436;p56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37" name="Google Shape;2437;p56"/>
            <p:cNvGrpSpPr/>
            <p:nvPr/>
          </p:nvGrpSpPr>
          <p:grpSpPr>
            <a:xfrm flipH="1">
              <a:off x="6533859" y="4689922"/>
              <a:ext cx="88313" cy="132981"/>
              <a:chOff x="712664" y="3994329"/>
              <a:chExt cx="88313" cy="132981"/>
            </a:xfrm>
          </p:grpSpPr>
          <p:sp>
            <p:nvSpPr>
              <p:cNvPr id="2438" name="Google Shape;2438;p56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39" name="Google Shape;2439;p56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40" name="Google Shape;2440;p56"/>
            <p:cNvGrpSpPr/>
            <p:nvPr/>
          </p:nvGrpSpPr>
          <p:grpSpPr>
            <a:xfrm flipH="1">
              <a:off x="6789661" y="4866893"/>
              <a:ext cx="148749" cy="138123"/>
              <a:chOff x="417563" y="4145250"/>
              <a:chExt cx="148749" cy="138123"/>
            </a:xfrm>
          </p:grpSpPr>
          <p:sp>
            <p:nvSpPr>
              <p:cNvPr id="2441" name="Google Shape;2441;p56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42" name="Google Shape;2442;p56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43" name="Google Shape;2443;p56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444" name="Google Shape;2444;p56"/>
            <p:cNvSpPr/>
            <p:nvPr/>
          </p:nvSpPr>
          <p:spPr>
            <a:xfrm flipH="1">
              <a:off x="4278663" y="492203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45" name="Google Shape;2445;p56"/>
            <p:cNvGrpSpPr/>
            <p:nvPr/>
          </p:nvGrpSpPr>
          <p:grpSpPr>
            <a:xfrm flipH="1">
              <a:off x="8932036" y="4851518"/>
              <a:ext cx="148749" cy="138123"/>
              <a:chOff x="417563" y="4145250"/>
              <a:chExt cx="148749" cy="138123"/>
            </a:xfrm>
          </p:grpSpPr>
          <p:sp>
            <p:nvSpPr>
              <p:cNvPr id="2446" name="Google Shape;2446;p56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47" name="Google Shape;2447;p56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48" name="Google Shape;2448;p56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49" name="Google Shape;2449;p56"/>
            <p:cNvGrpSpPr/>
            <p:nvPr/>
          </p:nvGrpSpPr>
          <p:grpSpPr>
            <a:xfrm flipH="1">
              <a:off x="3504876" y="4870688"/>
              <a:ext cx="142922" cy="130526"/>
              <a:chOff x="178100" y="3904645"/>
              <a:chExt cx="142922" cy="130526"/>
            </a:xfrm>
          </p:grpSpPr>
          <p:sp>
            <p:nvSpPr>
              <p:cNvPr id="2450" name="Google Shape;2450;p56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51" name="Google Shape;2451;p56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52" name="Google Shape;2452;p56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53" name="Google Shape;2453;p56"/>
            <p:cNvGrpSpPr/>
            <p:nvPr/>
          </p:nvGrpSpPr>
          <p:grpSpPr>
            <a:xfrm flipH="1">
              <a:off x="4736159" y="4869472"/>
              <a:ext cx="88313" cy="132981"/>
              <a:chOff x="712664" y="3994329"/>
              <a:chExt cx="88313" cy="132981"/>
            </a:xfrm>
          </p:grpSpPr>
          <p:sp>
            <p:nvSpPr>
              <p:cNvPr id="2454" name="Google Shape;2454;p56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55" name="Google Shape;2455;p56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56" name="Google Shape;2456;p56"/>
            <p:cNvGrpSpPr/>
            <p:nvPr/>
          </p:nvGrpSpPr>
          <p:grpSpPr>
            <a:xfrm flipH="1">
              <a:off x="3950664" y="4855325"/>
              <a:ext cx="142922" cy="130526"/>
              <a:chOff x="178100" y="3904645"/>
              <a:chExt cx="142922" cy="130526"/>
            </a:xfrm>
          </p:grpSpPr>
          <p:sp>
            <p:nvSpPr>
              <p:cNvPr id="2457" name="Google Shape;2457;p56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58" name="Google Shape;2458;p56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59" name="Google Shape;2459;p56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60" name="Google Shape;2460;p56"/>
            <p:cNvGrpSpPr/>
            <p:nvPr/>
          </p:nvGrpSpPr>
          <p:grpSpPr>
            <a:xfrm flipH="1">
              <a:off x="2932009" y="4854097"/>
              <a:ext cx="88313" cy="132981"/>
              <a:chOff x="712664" y="3994329"/>
              <a:chExt cx="88313" cy="132981"/>
            </a:xfrm>
          </p:grpSpPr>
          <p:sp>
            <p:nvSpPr>
              <p:cNvPr id="2461" name="Google Shape;2461;p56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2" name="Google Shape;2462;p56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63" name="Google Shape;2463;p56"/>
            <p:cNvGrpSpPr/>
            <p:nvPr/>
          </p:nvGrpSpPr>
          <p:grpSpPr>
            <a:xfrm flipH="1">
              <a:off x="5023923" y="4866905"/>
              <a:ext cx="148749" cy="138123"/>
              <a:chOff x="417563" y="4145250"/>
              <a:chExt cx="148749" cy="138123"/>
            </a:xfrm>
          </p:grpSpPr>
          <p:sp>
            <p:nvSpPr>
              <p:cNvPr id="2464" name="Google Shape;2464;p56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5" name="Google Shape;2465;p56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6" name="Google Shape;2466;p56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67" name="Google Shape;2467;p56"/>
            <p:cNvGrpSpPr/>
            <p:nvPr/>
          </p:nvGrpSpPr>
          <p:grpSpPr>
            <a:xfrm flipH="1">
              <a:off x="7857534" y="4654247"/>
              <a:ext cx="88313" cy="132981"/>
              <a:chOff x="712664" y="3994329"/>
              <a:chExt cx="88313" cy="132981"/>
            </a:xfrm>
          </p:grpSpPr>
          <p:sp>
            <p:nvSpPr>
              <p:cNvPr id="2468" name="Google Shape;2468;p56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9" name="Google Shape;2469;p56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70" name="Google Shape;2470;p56"/>
            <p:cNvGrpSpPr/>
            <p:nvPr/>
          </p:nvGrpSpPr>
          <p:grpSpPr>
            <a:xfrm>
              <a:off x="2916488" y="4589988"/>
              <a:ext cx="142922" cy="130526"/>
              <a:chOff x="178100" y="3904645"/>
              <a:chExt cx="142922" cy="130526"/>
            </a:xfrm>
          </p:grpSpPr>
          <p:sp>
            <p:nvSpPr>
              <p:cNvPr id="2471" name="Google Shape;2471;p56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2" name="Google Shape;2472;p56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3" name="Google Shape;2473;p56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74" name="Google Shape;2474;p56"/>
            <p:cNvGrpSpPr/>
            <p:nvPr/>
          </p:nvGrpSpPr>
          <p:grpSpPr>
            <a:xfrm flipH="1">
              <a:off x="3339346" y="4654247"/>
              <a:ext cx="88313" cy="132981"/>
              <a:chOff x="712664" y="3994329"/>
              <a:chExt cx="88313" cy="132981"/>
            </a:xfrm>
          </p:grpSpPr>
          <p:sp>
            <p:nvSpPr>
              <p:cNvPr id="2475" name="Google Shape;2475;p56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6" name="Google Shape;2476;p56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477" name="Google Shape;2477;p56"/>
            <p:cNvSpPr/>
            <p:nvPr/>
          </p:nvSpPr>
          <p:spPr>
            <a:xfrm>
              <a:off x="3576059" y="461775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78" name="Google Shape;2478;p56"/>
            <p:cNvGrpSpPr/>
            <p:nvPr/>
          </p:nvGrpSpPr>
          <p:grpSpPr>
            <a:xfrm>
              <a:off x="4632438" y="4603875"/>
              <a:ext cx="142922" cy="130526"/>
              <a:chOff x="178100" y="3904645"/>
              <a:chExt cx="142922" cy="130526"/>
            </a:xfrm>
          </p:grpSpPr>
          <p:sp>
            <p:nvSpPr>
              <p:cNvPr id="2479" name="Google Shape;2479;p56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80" name="Google Shape;2480;p56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81" name="Google Shape;2481;p56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82" name="Google Shape;2482;p56"/>
            <p:cNvGrpSpPr/>
            <p:nvPr/>
          </p:nvGrpSpPr>
          <p:grpSpPr>
            <a:xfrm>
              <a:off x="6178388" y="4603875"/>
              <a:ext cx="142922" cy="130526"/>
              <a:chOff x="178100" y="3904645"/>
              <a:chExt cx="142922" cy="130526"/>
            </a:xfrm>
          </p:grpSpPr>
          <p:sp>
            <p:nvSpPr>
              <p:cNvPr id="2483" name="Google Shape;2483;p56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84" name="Google Shape;2484;p56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85" name="Google Shape;2485;p56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86" name="Google Shape;2486;p56"/>
            <p:cNvGrpSpPr/>
            <p:nvPr/>
          </p:nvGrpSpPr>
          <p:grpSpPr>
            <a:xfrm>
              <a:off x="5250150" y="4638600"/>
              <a:ext cx="142922" cy="130526"/>
              <a:chOff x="178100" y="3904645"/>
              <a:chExt cx="142922" cy="130526"/>
            </a:xfrm>
          </p:grpSpPr>
          <p:sp>
            <p:nvSpPr>
              <p:cNvPr id="2487" name="Google Shape;2487;p56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88" name="Google Shape;2488;p56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89" name="Google Shape;2489;p56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90" name="Google Shape;2490;p56"/>
            <p:cNvGrpSpPr/>
            <p:nvPr/>
          </p:nvGrpSpPr>
          <p:grpSpPr>
            <a:xfrm flipH="1">
              <a:off x="3748221" y="4689922"/>
              <a:ext cx="88313" cy="132981"/>
              <a:chOff x="712664" y="3994329"/>
              <a:chExt cx="88313" cy="132981"/>
            </a:xfrm>
          </p:grpSpPr>
          <p:sp>
            <p:nvSpPr>
              <p:cNvPr id="2491" name="Google Shape;2491;p56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2" name="Google Shape;2492;p56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93" name="Google Shape;2493;p56"/>
            <p:cNvGrpSpPr/>
            <p:nvPr/>
          </p:nvGrpSpPr>
          <p:grpSpPr>
            <a:xfrm flipH="1">
              <a:off x="5698684" y="4628872"/>
              <a:ext cx="88313" cy="132981"/>
              <a:chOff x="712664" y="3994329"/>
              <a:chExt cx="88313" cy="132981"/>
            </a:xfrm>
          </p:grpSpPr>
          <p:sp>
            <p:nvSpPr>
              <p:cNvPr id="2494" name="Google Shape;2494;p56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5" name="Google Shape;2495;p56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496" name="Google Shape;2496;p56"/>
            <p:cNvSpPr/>
            <p:nvPr/>
          </p:nvSpPr>
          <p:spPr>
            <a:xfrm flipH="1">
              <a:off x="4996151" y="46439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7" name="Google Shape;2497;p56"/>
            <p:cNvSpPr/>
            <p:nvPr/>
          </p:nvSpPr>
          <p:spPr>
            <a:xfrm flipH="1">
              <a:off x="4154313" y="46439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98" name="Google Shape;2498;p56"/>
          <p:cNvSpPr txBox="1">
            <a:spLocks noGrp="1"/>
          </p:cNvSpPr>
          <p:nvPr>
            <p:ph type="subTitle" idx="1"/>
          </p:nvPr>
        </p:nvSpPr>
        <p:spPr>
          <a:xfrm>
            <a:off x="960000" y="3440667"/>
            <a:ext cx="3170000" cy="13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99" name="Google Shape;2499;p56"/>
          <p:cNvSpPr txBox="1">
            <a:spLocks noGrp="1"/>
          </p:cNvSpPr>
          <p:nvPr>
            <p:ph type="title"/>
          </p:nvPr>
        </p:nvSpPr>
        <p:spPr>
          <a:xfrm>
            <a:off x="960000" y="1957467"/>
            <a:ext cx="3170000" cy="15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2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1" name="Google Shape;2501;p57"/>
          <p:cNvSpPr/>
          <p:nvPr/>
        </p:nvSpPr>
        <p:spPr>
          <a:xfrm>
            <a:off x="0" y="377135"/>
            <a:ext cx="12192032" cy="1778056"/>
          </a:xfrm>
          <a:custGeom>
            <a:avLst/>
            <a:gdLst/>
            <a:ahLst/>
            <a:cxnLst/>
            <a:rect l="l" t="t" r="r" b="b"/>
            <a:pathLst>
              <a:path w="108932" h="14048" extrusionOk="0">
                <a:moveTo>
                  <a:pt x="80728" y="1"/>
                </a:moveTo>
                <a:cubicBezTo>
                  <a:pt x="80331" y="1"/>
                  <a:pt x="79935" y="4"/>
                  <a:pt x="79537" y="10"/>
                </a:cubicBezTo>
                <a:cubicBezTo>
                  <a:pt x="75180" y="77"/>
                  <a:pt x="70825" y="482"/>
                  <a:pt x="66618" y="1109"/>
                </a:cubicBezTo>
                <a:cubicBezTo>
                  <a:pt x="59747" y="2130"/>
                  <a:pt x="52880" y="3876"/>
                  <a:pt x="45692" y="3876"/>
                </a:cubicBezTo>
                <a:cubicBezTo>
                  <a:pt x="44695" y="3876"/>
                  <a:pt x="43691" y="3842"/>
                  <a:pt x="42680" y="3768"/>
                </a:cubicBezTo>
                <a:cubicBezTo>
                  <a:pt x="34944" y="3203"/>
                  <a:pt x="27985" y="934"/>
                  <a:pt x="20231" y="409"/>
                </a:cubicBezTo>
                <a:cubicBezTo>
                  <a:pt x="17945" y="255"/>
                  <a:pt x="15639" y="183"/>
                  <a:pt x="13328" y="183"/>
                </a:cubicBezTo>
                <a:cubicBezTo>
                  <a:pt x="8868" y="183"/>
                  <a:pt x="4389" y="451"/>
                  <a:pt x="1" y="911"/>
                </a:cubicBezTo>
                <a:lnTo>
                  <a:pt x="1" y="11965"/>
                </a:lnTo>
                <a:cubicBezTo>
                  <a:pt x="693" y="12163"/>
                  <a:pt x="1356" y="12396"/>
                  <a:pt x="2035" y="12608"/>
                </a:cubicBezTo>
                <a:cubicBezTo>
                  <a:pt x="3039" y="12921"/>
                  <a:pt x="4108" y="13106"/>
                  <a:pt x="5223" y="13255"/>
                </a:cubicBezTo>
                <a:cubicBezTo>
                  <a:pt x="7490" y="13555"/>
                  <a:pt x="9843" y="13699"/>
                  <a:pt x="12156" y="13848"/>
                </a:cubicBezTo>
                <a:cubicBezTo>
                  <a:pt x="14148" y="13976"/>
                  <a:pt x="16147" y="14047"/>
                  <a:pt x="18145" y="14047"/>
                </a:cubicBezTo>
                <a:cubicBezTo>
                  <a:pt x="20586" y="14047"/>
                  <a:pt x="23025" y="13941"/>
                  <a:pt x="25446" y="13707"/>
                </a:cubicBezTo>
                <a:cubicBezTo>
                  <a:pt x="29573" y="13306"/>
                  <a:pt x="33545" y="12458"/>
                  <a:pt x="37522" y="11746"/>
                </a:cubicBezTo>
                <a:cubicBezTo>
                  <a:pt x="41371" y="11057"/>
                  <a:pt x="45309" y="10436"/>
                  <a:pt x="49363" y="10306"/>
                </a:cubicBezTo>
                <a:cubicBezTo>
                  <a:pt x="49833" y="10291"/>
                  <a:pt x="50301" y="10284"/>
                  <a:pt x="50769" y="10284"/>
                </a:cubicBezTo>
                <a:cubicBezTo>
                  <a:pt x="54590" y="10284"/>
                  <a:pt x="58329" y="10766"/>
                  <a:pt x="61990" y="11370"/>
                </a:cubicBezTo>
                <a:cubicBezTo>
                  <a:pt x="64106" y="11720"/>
                  <a:pt x="66202" y="12105"/>
                  <a:pt x="68318" y="12455"/>
                </a:cubicBezTo>
                <a:cubicBezTo>
                  <a:pt x="70446" y="12804"/>
                  <a:pt x="72542" y="13102"/>
                  <a:pt x="74773" y="13131"/>
                </a:cubicBezTo>
                <a:cubicBezTo>
                  <a:pt x="74938" y="13133"/>
                  <a:pt x="75102" y="13134"/>
                  <a:pt x="75266" y="13134"/>
                </a:cubicBezTo>
                <a:cubicBezTo>
                  <a:pt x="79336" y="13134"/>
                  <a:pt x="83318" y="12504"/>
                  <a:pt x="87187" y="11856"/>
                </a:cubicBezTo>
                <a:cubicBezTo>
                  <a:pt x="89161" y="11523"/>
                  <a:pt x="91131" y="11175"/>
                  <a:pt x="93128" y="10884"/>
                </a:cubicBezTo>
                <a:cubicBezTo>
                  <a:pt x="94703" y="10655"/>
                  <a:pt x="96304" y="10493"/>
                  <a:pt x="97895" y="10303"/>
                </a:cubicBezTo>
                <a:cubicBezTo>
                  <a:pt x="100734" y="9967"/>
                  <a:pt x="103595" y="9619"/>
                  <a:pt x="106505" y="9556"/>
                </a:cubicBezTo>
                <a:cubicBezTo>
                  <a:pt x="106791" y="9550"/>
                  <a:pt x="107084" y="9546"/>
                  <a:pt x="107382" y="9546"/>
                </a:cubicBezTo>
                <a:cubicBezTo>
                  <a:pt x="107891" y="9546"/>
                  <a:pt x="108413" y="9557"/>
                  <a:pt x="108932" y="9586"/>
                </a:cubicBezTo>
                <a:lnTo>
                  <a:pt x="108932" y="2594"/>
                </a:lnTo>
                <a:cubicBezTo>
                  <a:pt x="103344" y="2458"/>
                  <a:pt x="97739" y="1482"/>
                  <a:pt x="92390" y="788"/>
                </a:cubicBezTo>
                <a:cubicBezTo>
                  <a:pt x="88561" y="292"/>
                  <a:pt x="84658" y="1"/>
                  <a:pt x="80728" y="1"/>
                </a:cubicBezTo>
                <a:close/>
              </a:path>
            </a:pathLst>
          </a:custGeom>
          <a:solidFill>
            <a:srgbClr val="FFFFFF">
              <a:alpha val="11764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2" name="Google Shape;2502;p57"/>
          <p:cNvSpPr/>
          <p:nvPr/>
        </p:nvSpPr>
        <p:spPr>
          <a:xfrm>
            <a:off x="0" y="2952383"/>
            <a:ext cx="12191920" cy="3905571"/>
          </a:xfrm>
          <a:custGeom>
            <a:avLst/>
            <a:gdLst/>
            <a:ahLst/>
            <a:cxnLst/>
            <a:rect l="l" t="t" r="r" b="b"/>
            <a:pathLst>
              <a:path w="108931" h="30857" extrusionOk="0">
                <a:moveTo>
                  <a:pt x="82499" y="1"/>
                </a:moveTo>
                <a:cubicBezTo>
                  <a:pt x="81172" y="1"/>
                  <a:pt x="79839" y="32"/>
                  <a:pt x="78497" y="104"/>
                </a:cubicBezTo>
                <a:cubicBezTo>
                  <a:pt x="74034" y="343"/>
                  <a:pt x="69646" y="895"/>
                  <a:pt x="65316" y="1531"/>
                </a:cubicBezTo>
                <a:cubicBezTo>
                  <a:pt x="56889" y="2768"/>
                  <a:pt x="48502" y="4367"/>
                  <a:pt x="39737" y="4645"/>
                </a:cubicBezTo>
                <a:cubicBezTo>
                  <a:pt x="38892" y="4672"/>
                  <a:pt x="38045" y="4687"/>
                  <a:pt x="37198" y="4687"/>
                </a:cubicBezTo>
                <a:cubicBezTo>
                  <a:pt x="35874" y="4687"/>
                  <a:pt x="34549" y="4652"/>
                  <a:pt x="33230" y="4578"/>
                </a:cubicBezTo>
                <a:cubicBezTo>
                  <a:pt x="30848" y="4446"/>
                  <a:pt x="28505" y="4157"/>
                  <a:pt x="26160" y="3899"/>
                </a:cubicBezTo>
                <a:cubicBezTo>
                  <a:pt x="21022" y="3331"/>
                  <a:pt x="15854" y="2758"/>
                  <a:pt x="10608" y="2649"/>
                </a:cubicBezTo>
                <a:cubicBezTo>
                  <a:pt x="10143" y="2639"/>
                  <a:pt x="9680" y="2634"/>
                  <a:pt x="9220" y="2634"/>
                </a:cubicBezTo>
                <a:cubicBezTo>
                  <a:pt x="6066" y="2634"/>
                  <a:pt x="3022" y="2868"/>
                  <a:pt x="1" y="3431"/>
                </a:cubicBezTo>
                <a:lnTo>
                  <a:pt x="1" y="30857"/>
                </a:lnTo>
                <a:lnTo>
                  <a:pt x="108931" y="30857"/>
                </a:lnTo>
                <a:lnTo>
                  <a:pt x="108931" y="1818"/>
                </a:lnTo>
                <a:cubicBezTo>
                  <a:pt x="103411" y="1531"/>
                  <a:pt x="97911" y="936"/>
                  <a:pt x="92446" y="480"/>
                </a:cubicBezTo>
                <a:cubicBezTo>
                  <a:pt x="89116" y="201"/>
                  <a:pt x="85824" y="1"/>
                  <a:pt x="82499" y="1"/>
                </a:cubicBezTo>
                <a:close/>
              </a:path>
            </a:pathLst>
          </a:custGeom>
          <a:solidFill>
            <a:srgbClr val="FFFFFF">
              <a:alpha val="11764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3" name="Google Shape;2503;p57"/>
          <p:cNvSpPr/>
          <p:nvPr/>
        </p:nvSpPr>
        <p:spPr>
          <a:xfrm>
            <a:off x="0" y="6007234"/>
            <a:ext cx="12191920" cy="850789"/>
          </a:xfrm>
          <a:custGeom>
            <a:avLst/>
            <a:gdLst/>
            <a:ahLst/>
            <a:cxnLst/>
            <a:rect l="l" t="t" r="r" b="b"/>
            <a:pathLst>
              <a:path w="108931" h="26651" extrusionOk="0">
                <a:moveTo>
                  <a:pt x="40719" y="0"/>
                </a:moveTo>
                <a:cubicBezTo>
                  <a:pt x="33414" y="0"/>
                  <a:pt x="26245" y="987"/>
                  <a:pt x="18963" y="1234"/>
                </a:cubicBezTo>
                <a:cubicBezTo>
                  <a:pt x="18864" y="1237"/>
                  <a:pt x="18725" y="1239"/>
                  <a:pt x="18553" y="1239"/>
                </a:cubicBezTo>
                <a:cubicBezTo>
                  <a:pt x="16979" y="1239"/>
                  <a:pt x="12628" y="1111"/>
                  <a:pt x="10787" y="1056"/>
                </a:cubicBezTo>
                <a:cubicBezTo>
                  <a:pt x="9808" y="1028"/>
                  <a:pt x="8585" y="1006"/>
                  <a:pt x="7253" y="1006"/>
                </a:cubicBezTo>
                <a:cubicBezTo>
                  <a:pt x="4920" y="1006"/>
                  <a:pt x="2256" y="1073"/>
                  <a:pt x="1" y="1289"/>
                </a:cubicBezTo>
                <a:lnTo>
                  <a:pt x="1" y="26651"/>
                </a:lnTo>
                <a:lnTo>
                  <a:pt x="108931" y="26651"/>
                </a:lnTo>
                <a:lnTo>
                  <a:pt x="108931" y="695"/>
                </a:lnTo>
                <a:cubicBezTo>
                  <a:pt x="107402" y="594"/>
                  <a:pt x="105851" y="561"/>
                  <a:pt x="104306" y="559"/>
                </a:cubicBezTo>
                <a:cubicBezTo>
                  <a:pt x="104260" y="559"/>
                  <a:pt x="104215" y="559"/>
                  <a:pt x="104169" y="559"/>
                </a:cubicBezTo>
                <a:cubicBezTo>
                  <a:pt x="102593" y="559"/>
                  <a:pt x="101017" y="580"/>
                  <a:pt x="99441" y="580"/>
                </a:cubicBezTo>
                <a:cubicBezTo>
                  <a:pt x="99197" y="580"/>
                  <a:pt x="98952" y="579"/>
                  <a:pt x="98708" y="578"/>
                </a:cubicBezTo>
                <a:cubicBezTo>
                  <a:pt x="96715" y="566"/>
                  <a:pt x="94741" y="470"/>
                  <a:pt x="92753" y="400"/>
                </a:cubicBezTo>
                <a:cubicBezTo>
                  <a:pt x="90733" y="330"/>
                  <a:pt x="88712" y="301"/>
                  <a:pt x="86691" y="301"/>
                </a:cubicBezTo>
                <a:cubicBezTo>
                  <a:pt x="80241" y="301"/>
                  <a:pt x="73791" y="592"/>
                  <a:pt x="67351" y="743"/>
                </a:cubicBezTo>
                <a:cubicBezTo>
                  <a:pt x="64953" y="800"/>
                  <a:pt x="62552" y="841"/>
                  <a:pt x="60151" y="841"/>
                </a:cubicBezTo>
                <a:cubicBezTo>
                  <a:pt x="58367" y="841"/>
                  <a:pt x="56584" y="818"/>
                  <a:pt x="54802" y="762"/>
                </a:cubicBezTo>
                <a:cubicBezTo>
                  <a:pt x="52809" y="698"/>
                  <a:pt x="50819" y="588"/>
                  <a:pt x="48844" y="425"/>
                </a:cubicBezTo>
                <a:cubicBezTo>
                  <a:pt x="46717" y="247"/>
                  <a:pt x="44612" y="69"/>
                  <a:pt x="42461" y="20"/>
                </a:cubicBezTo>
                <a:cubicBezTo>
                  <a:pt x="41879" y="7"/>
                  <a:pt x="41299" y="0"/>
                  <a:pt x="40719" y="0"/>
                </a:cubicBezTo>
                <a:close/>
              </a:path>
            </a:pathLst>
          </a:custGeom>
          <a:solidFill>
            <a:srgbClr val="99D46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504" name="Google Shape;2504;p57"/>
          <p:cNvGrpSpPr/>
          <p:nvPr/>
        </p:nvGrpSpPr>
        <p:grpSpPr>
          <a:xfrm>
            <a:off x="137450" y="6118346"/>
            <a:ext cx="11970264" cy="661942"/>
            <a:chOff x="103087" y="4588759"/>
            <a:chExt cx="8977698" cy="496457"/>
          </a:xfrm>
        </p:grpSpPr>
        <p:sp>
          <p:nvSpPr>
            <p:cNvPr id="2505" name="Google Shape;2505;p57"/>
            <p:cNvSpPr/>
            <p:nvPr/>
          </p:nvSpPr>
          <p:spPr>
            <a:xfrm>
              <a:off x="555409" y="4603868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506" name="Google Shape;2506;p57"/>
            <p:cNvGrpSpPr/>
            <p:nvPr/>
          </p:nvGrpSpPr>
          <p:grpSpPr>
            <a:xfrm>
              <a:off x="103087" y="4641588"/>
              <a:ext cx="142922" cy="130526"/>
              <a:chOff x="178100" y="3904645"/>
              <a:chExt cx="142922" cy="130526"/>
            </a:xfrm>
          </p:grpSpPr>
          <p:sp>
            <p:nvSpPr>
              <p:cNvPr id="2507" name="Google Shape;2507;p57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08" name="Google Shape;2508;p57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09" name="Google Shape;2509;p57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10" name="Google Shape;2510;p57"/>
            <p:cNvGrpSpPr/>
            <p:nvPr/>
          </p:nvGrpSpPr>
          <p:grpSpPr>
            <a:xfrm>
              <a:off x="779951" y="4682022"/>
              <a:ext cx="88313" cy="132981"/>
              <a:chOff x="712664" y="4070529"/>
              <a:chExt cx="88313" cy="132981"/>
            </a:xfrm>
          </p:grpSpPr>
          <p:sp>
            <p:nvSpPr>
              <p:cNvPr id="2511" name="Google Shape;2511;p57"/>
              <p:cNvSpPr/>
              <p:nvPr/>
            </p:nvSpPr>
            <p:spPr>
              <a:xfrm>
                <a:off x="712664" y="40826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12" name="Google Shape;2512;p57"/>
              <p:cNvSpPr/>
              <p:nvPr/>
            </p:nvSpPr>
            <p:spPr>
              <a:xfrm>
                <a:off x="767617" y="40705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13" name="Google Shape;2513;p57"/>
            <p:cNvGrpSpPr/>
            <p:nvPr/>
          </p:nvGrpSpPr>
          <p:grpSpPr>
            <a:xfrm>
              <a:off x="432325" y="4835818"/>
              <a:ext cx="148749" cy="138123"/>
              <a:chOff x="417563" y="4145250"/>
              <a:chExt cx="148749" cy="138123"/>
            </a:xfrm>
          </p:grpSpPr>
          <p:sp>
            <p:nvSpPr>
              <p:cNvPr id="2514" name="Google Shape;2514;p57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15" name="Google Shape;2515;p57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16" name="Google Shape;2516;p57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517" name="Google Shape;2517;p57"/>
            <p:cNvSpPr/>
            <p:nvPr/>
          </p:nvSpPr>
          <p:spPr>
            <a:xfrm>
              <a:off x="1206009" y="49647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518" name="Google Shape;2518;p57"/>
            <p:cNvGrpSpPr/>
            <p:nvPr/>
          </p:nvGrpSpPr>
          <p:grpSpPr>
            <a:xfrm>
              <a:off x="834763" y="4933213"/>
              <a:ext cx="142922" cy="130526"/>
              <a:chOff x="178100" y="3904645"/>
              <a:chExt cx="142922" cy="130526"/>
            </a:xfrm>
          </p:grpSpPr>
          <p:sp>
            <p:nvSpPr>
              <p:cNvPr id="2519" name="Google Shape;2519;p57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20" name="Google Shape;2520;p57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21" name="Google Shape;2521;p57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22" name="Google Shape;2522;p57"/>
            <p:cNvGrpSpPr/>
            <p:nvPr/>
          </p:nvGrpSpPr>
          <p:grpSpPr>
            <a:xfrm>
              <a:off x="5901800" y="4851518"/>
              <a:ext cx="148749" cy="138123"/>
              <a:chOff x="417563" y="4145250"/>
              <a:chExt cx="148749" cy="138123"/>
            </a:xfrm>
          </p:grpSpPr>
          <p:sp>
            <p:nvSpPr>
              <p:cNvPr id="2523" name="Google Shape;2523;p57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24" name="Google Shape;2524;p57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25" name="Google Shape;2525;p57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526" name="Google Shape;2526;p57"/>
            <p:cNvSpPr/>
            <p:nvPr/>
          </p:nvSpPr>
          <p:spPr>
            <a:xfrm>
              <a:off x="3194946" y="486920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527" name="Google Shape;2527;p57"/>
            <p:cNvGrpSpPr/>
            <p:nvPr/>
          </p:nvGrpSpPr>
          <p:grpSpPr>
            <a:xfrm>
              <a:off x="1088463" y="4638600"/>
              <a:ext cx="142922" cy="130526"/>
              <a:chOff x="178100" y="3904645"/>
              <a:chExt cx="142922" cy="130526"/>
            </a:xfrm>
          </p:grpSpPr>
          <p:sp>
            <p:nvSpPr>
              <p:cNvPr id="2528" name="Google Shape;2528;p57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29" name="Google Shape;2529;p57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0" name="Google Shape;2530;p57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31" name="Google Shape;2531;p57"/>
            <p:cNvGrpSpPr/>
            <p:nvPr/>
          </p:nvGrpSpPr>
          <p:grpSpPr>
            <a:xfrm>
              <a:off x="1631214" y="4654247"/>
              <a:ext cx="88313" cy="132981"/>
              <a:chOff x="712664" y="3994329"/>
              <a:chExt cx="88313" cy="132981"/>
            </a:xfrm>
          </p:grpSpPr>
          <p:sp>
            <p:nvSpPr>
              <p:cNvPr id="2532" name="Google Shape;2532;p57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3" name="Google Shape;2533;p57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34" name="Google Shape;2534;p57"/>
            <p:cNvGrpSpPr/>
            <p:nvPr/>
          </p:nvGrpSpPr>
          <p:grpSpPr>
            <a:xfrm>
              <a:off x="1430650" y="4814993"/>
              <a:ext cx="148749" cy="138123"/>
              <a:chOff x="417563" y="4145250"/>
              <a:chExt cx="148749" cy="138123"/>
            </a:xfrm>
          </p:grpSpPr>
          <p:sp>
            <p:nvSpPr>
              <p:cNvPr id="2535" name="Google Shape;2535;p57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6" name="Google Shape;2536;p57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7" name="Google Shape;2537;p57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38" name="Google Shape;2538;p57"/>
            <p:cNvGrpSpPr/>
            <p:nvPr/>
          </p:nvGrpSpPr>
          <p:grpSpPr>
            <a:xfrm>
              <a:off x="2621688" y="4908138"/>
              <a:ext cx="142922" cy="130526"/>
              <a:chOff x="178100" y="3904645"/>
              <a:chExt cx="142922" cy="130526"/>
            </a:xfrm>
          </p:grpSpPr>
          <p:sp>
            <p:nvSpPr>
              <p:cNvPr id="2539" name="Google Shape;2539;p57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40" name="Google Shape;2540;p57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41" name="Google Shape;2541;p57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42" name="Google Shape;2542;p57"/>
            <p:cNvGrpSpPr/>
            <p:nvPr/>
          </p:nvGrpSpPr>
          <p:grpSpPr>
            <a:xfrm>
              <a:off x="4349951" y="4706647"/>
              <a:ext cx="88313" cy="132981"/>
              <a:chOff x="712664" y="3994329"/>
              <a:chExt cx="88313" cy="132981"/>
            </a:xfrm>
          </p:grpSpPr>
          <p:sp>
            <p:nvSpPr>
              <p:cNvPr id="2543" name="Google Shape;2543;p57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44" name="Google Shape;2544;p57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545" name="Google Shape;2545;p57"/>
            <p:cNvSpPr/>
            <p:nvPr/>
          </p:nvSpPr>
          <p:spPr>
            <a:xfrm>
              <a:off x="2301421" y="469713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546" name="Google Shape;2546;p57"/>
            <p:cNvGrpSpPr/>
            <p:nvPr/>
          </p:nvGrpSpPr>
          <p:grpSpPr>
            <a:xfrm>
              <a:off x="1927025" y="4603875"/>
              <a:ext cx="142922" cy="130526"/>
              <a:chOff x="178100" y="3904645"/>
              <a:chExt cx="142922" cy="130526"/>
            </a:xfrm>
          </p:grpSpPr>
          <p:sp>
            <p:nvSpPr>
              <p:cNvPr id="2547" name="Google Shape;2547;p57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48" name="Google Shape;2548;p57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49" name="Google Shape;2549;p57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50" name="Google Shape;2550;p57"/>
            <p:cNvGrpSpPr/>
            <p:nvPr/>
          </p:nvGrpSpPr>
          <p:grpSpPr>
            <a:xfrm>
              <a:off x="2464539" y="4706647"/>
              <a:ext cx="88313" cy="132981"/>
              <a:chOff x="712664" y="3994329"/>
              <a:chExt cx="88313" cy="132981"/>
            </a:xfrm>
          </p:grpSpPr>
          <p:sp>
            <p:nvSpPr>
              <p:cNvPr id="2551" name="Google Shape;2551;p57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52" name="Google Shape;2552;p57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53" name="Google Shape;2553;p57"/>
            <p:cNvGrpSpPr/>
            <p:nvPr/>
          </p:nvGrpSpPr>
          <p:grpSpPr>
            <a:xfrm>
              <a:off x="1995663" y="4835818"/>
              <a:ext cx="148749" cy="138123"/>
              <a:chOff x="417563" y="4145250"/>
              <a:chExt cx="148749" cy="138123"/>
            </a:xfrm>
          </p:grpSpPr>
          <p:sp>
            <p:nvSpPr>
              <p:cNvPr id="2554" name="Google Shape;2554;p57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55" name="Google Shape;2555;p57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56" name="Google Shape;2556;p57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57" name="Google Shape;2557;p57"/>
            <p:cNvGrpSpPr/>
            <p:nvPr/>
          </p:nvGrpSpPr>
          <p:grpSpPr>
            <a:xfrm>
              <a:off x="1735864" y="4896184"/>
              <a:ext cx="88313" cy="132981"/>
              <a:chOff x="712664" y="3994329"/>
              <a:chExt cx="88313" cy="132981"/>
            </a:xfrm>
          </p:grpSpPr>
          <p:sp>
            <p:nvSpPr>
              <p:cNvPr id="2558" name="Google Shape;2558;p57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59" name="Google Shape;2559;p57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60" name="Google Shape;2560;p57"/>
            <p:cNvGrpSpPr/>
            <p:nvPr/>
          </p:nvGrpSpPr>
          <p:grpSpPr>
            <a:xfrm>
              <a:off x="140200" y="4947093"/>
              <a:ext cx="148749" cy="138123"/>
              <a:chOff x="417563" y="4145250"/>
              <a:chExt cx="148749" cy="138123"/>
            </a:xfrm>
          </p:grpSpPr>
          <p:sp>
            <p:nvSpPr>
              <p:cNvPr id="2561" name="Google Shape;2561;p57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62" name="Google Shape;2562;p57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63" name="Google Shape;2563;p57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564" name="Google Shape;2564;p57"/>
            <p:cNvSpPr/>
            <p:nvPr/>
          </p:nvSpPr>
          <p:spPr>
            <a:xfrm flipH="1">
              <a:off x="8573276" y="46554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565" name="Google Shape;2565;p57"/>
            <p:cNvGrpSpPr/>
            <p:nvPr/>
          </p:nvGrpSpPr>
          <p:grpSpPr>
            <a:xfrm flipH="1">
              <a:off x="8761576" y="4655463"/>
              <a:ext cx="142922" cy="130526"/>
              <a:chOff x="178100" y="3904645"/>
              <a:chExt cx="142922" cy="130526"/>
            </a:xfrm>
          </p:grpSpPr>
          <p:sp>
            <p:nvSpPr>
              <p:cNvPr id="2566" name="Google Shape;2566;p57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67" name="Google Shape;2567;p57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68" name="Google Shape;2568;p57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69" name="Google Shape;2569;p57"/>
            <p:cNvGrpSpPr/>
            <p:nvPr/>
          </p:nvGrpSpPr>
          <p:grpSpPr>
            <a:xfrm flipH="1">
              <a:off x="8309559" y="4588759"/>
              <a:ext cx="88313" cy="132981"/>
              <a:chOff x="712664" y="3994329"/>
              <a:chExt cx="88313" cy="132981"/>
            </a:xfrm>
          </p:grpSpPr>
          <p:sp>
            <p:nvSpPr>
              <p:cNvPr id="2570" name="Google Shape;2570;p57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71" name="Google Shape;2571;p57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72" name="Google Shape;2572;p57"/>
            <p:cNvGrpSpPr/>
            <p:nvPr/>
          </p:nvGrpSpPr>
          <p:grpSpPr>
            <a:xfrm flipH="1">
              <a:off x="8475836" y="4893605"/>
              <a:ext cx="148749" cy="138123"/>
              <a:chOff x="417563" y="4145250"/>
              <a:chExt cx="148749" cy="138123"/>
            </a:xfrm>
          </p:grpSpPr>
          <p:sp>
            <p:nvSpPr>
              <p:cNvPr id="2573" name="Google Shape;2573;p57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74" name="Google Shape;2574;p57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75" name="Google Shape;2575;p57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576" name="Google Shape;2576;p57"/>
            <p:cNvSpPr/>
            <p:nvPr/>
          </p:nvSpPr>
          <p:spPr>
            <a:xfrm flipH="1">
              <a:off x="7858763" y="494710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7" name="Google Shape;2577;p57"/>
            <p:cNvSpPr/>
            <p:nvPr/>
          </p:nvSpPr>
          <p:spPr>
            <a:xfrm flipH="1">
              <a:off x="7690888" y="46524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578" name="Google Shape;2578;p57"/>
            <p:cNvGrpSpPr/>
            <p:nvPr/>
          </p:nvGrpSpPr>
          <p:grpSpPr>
            <a:xfrm flipH="1">
              <a:off x="8078789" y="4799888"/>
              <a:ext cx="142922" cy="130526"/>
              <a:chOff x="178100" y="3904645"/>
              <a:chExt cx="142922" cy="130526"/>
            </a:xfrm>
          </p:grpSpPr>
          <p:sp>
            <p:nvSpPr>
              <p:cNvPr id="2579" name="Google Shape;2579;p57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80" name="Google Shape;2580;p57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81" name="Google Shape;2581;p57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82" name="Google Shape;2582;p57"/>
            <p:cNvGrpSpPr/>
            <p:nvPr/>
          </p:nvGrpSpPr>
          <p:grpSpPr>
            <a:xfrm flipH="1">
              <a:off x="7317309" y="4602647"/>
              <a:ext cx="88313" cy="132981"/>
              <a:chOff x="712664" y="3994329"/>
              <a:chExt cx="88313" cy="132981"/>
            </a:xfrm>
          </p:grpSpPr>
          <p:sp>
            <p:nvSpPr>
              <p:cNvPr id="2583" name="Google Shape;2583;p57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84" name="Google Shape;2584;p57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85" name="Google Shape;2585;p57"/>
            <p:cNvGrpSpPr/>
            <p:nvPr/>
          </p:nvGrpSpPr>
          <p:grpSpPr>
            <a:xfrm flipH="1">
              <a:off x="7434236" y="4851518"/>
              <a:ext cx="148749" cy="138123"/>
              <a:chOff x="417563" y="4145250"/>
              <a:chExt cx="148749" cy="138123"/>
            </a:xfrm>
          </p:grpSpPr>
          <p:sp>
            <p:nvSpPr>
              <p:cNvPr id="2586" name="Google Shape;2586;p57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87" name="Google Shape;2587;p57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88" name="Google Shape;2588;p57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589" name="Google Shape;2589;p57"/>
            <p:cNvSpPr/>
            <p:nvPr/>
          </p:nvSpPr>
          <p:spPr>
            <a:xfrm flipH="1">
              <a:off x="6268101" y="4911293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590" name="Google Shape;2590;p57"/>
            <p:cNvGrpSpPr/>
            <p:nvPr/>
          </p:nvGrpSpPr>
          <p:grpSpPr>
            <a:xfrm flipH="1">
              <a:off x="5467046" y="4869472"/>
              <a:ext cx="88313" cy="132981"/>
              <a:chOff x="712664" y="3994329"/>
              <a:chExt cx="88313" cy="132981"/>
            </a:xfrm>
          </p:grpSpPr>
          <p:sp>
            <p:nvSpPr>
              <p:cNvPr id="2591" name="Google Shape;2591;p57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92" name="Google Shape;2592;p57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593" name="Google Shape;2593;p57"/>
            <p:cNvSpPr/>
            <p:nvPr/>
          </p:nvSpPr>
          <p:spPr>
            <a:xfrm flipH="1">
              <a:off x="6834713" y="461775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594" name="Google Shape;2594;p57"/>
            <p:cNvGrpSpPr/>
            <p:nvPr/>
          </p:nvGrpSpPr>
          <p:grpSpPr>
            <a:xfrm flipH="1">
              <a:off x="7047314" y="4735613"/>
              <a:ext cx="142922" cy="130526"/>
              <a:chOff x="178100" y="3904645"/>
              <a:chExt cx="142922" cy="130526"/>
            </a:xfrm>
          </p:grpSpPr>
          <p:sp>
            <p:nvSpPr>
              <p:cNvPr id="2595" name="Google Shape;2595;p57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96" name="Google Shape;2596;p57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97" name="Google Shape;2597;p57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98" name="Google Shape;2598;p57"/>
            <p:cNvGrpSpPr/>
            <p:nvPr/>
          </p:nvGrpSpPr>
          <p:grpSpPr>
            <a:xfrm flipH="1">
              <a:off x="6533859" y="4689922"/>
              <a:ext cx="88313" cy="132981"/>
              <a:chOff x="712664" y="3994329"/>
              <a:chExt cx="88313" cy="132981"/>
            </a:xfrm>
          </p:grpSpPr>
          <p:sp>
            <p:nvSpPr>
              <p:cNvPr id="2599" name="Google Shape;2599;p57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00" name="Google Shape;2600;p57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01" name="Google Shape;2601;p57"/>
            <p:cNvGrpSpPr/>
            <p:nvPr/>
          </p:nvGrpSpPr>
          <p:grpSpPr>
            <a:xfrm flipH="1">
              <a:off x="6789661" y="4866893"/>
              <a:ext cx="148749" cy="138123"/>
              <a:chOff x="417563" y="4145250"/>
              <a:chExt cx="148749" cy="138123"/>
            </a:xfrm>
          </p:grpSpPr>
          <p:sp>
            <p:nvSpPr>
              <p:cNvPr id="2602" name="Google Shape;2602;p57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03" name="Google Shape;2603;p57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04" name="Google Shape;2604;p57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605" name="Google Shape;2605;p57"/>
            <p:cNvSpPr/>
            <p:nvPr/>
          </p:nvSpPr>
          <p:spPr>
            <a:xfrm flipH="1">
              <a:off x="4278663" y="492203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606" name="Google Shape;2606;p57"/>
            <p:cNvGrpSpPr/>
            <p:nvPr/>
          </p:nvGrpSpPr>
          <p:grpSpPr>
            <a:xfrm flipH="1">
              <a:off x="8932036" y="4851518"/>
              <a:ext cx="148749" cy="138123"/>
              <a:chOff x="417563" y="4145250"/>
              <a:chExt cx="148749" cy="138123"/>
            </a:xfrm>
          </p:grpSpPr>
          <p:sp>
            <p:nvSpPr>
              <p:cNvPr id="2607" name="Google Shape;2607;p57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08" name="Google Shape;2608;p57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09" name="Google Shape;2609;p57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10" name="Google Shape;2610;p57"/>
            <p:cNvGrpSpPr/>
            <p:nvPr/>
          </p:nvGrpSpPr>
          <p:grpSpPr>
            <a:xfrm flipH="1">
              <a:off x="3504876" y="4870688"/>
              <a:ext cx="142922" cy="130526"/>
              <a:chOff x="178100" y="3904645"/>
              <a:chExt cx="142922" cy="130526"/>
            </a:xfrm>
          </p:grpSpPr>
          <p:sp>
            <p:nvSpPr>
              <p:cNvPr id="2611" name="Google Shape;2611;p57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12" name="Google Shape;2612;p57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13" name="Google Shape;2613;p57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14" name="Google Shape;2614;p57"/>
            <p:cNvGrpSpPr/>
            <p:nvPr/>
          </p:nvGrpSpPr>
          <p:grpSpPr>
            <a:xfrm flipH="1">
              <a:off x="4736159" y="4869472"/>
              <a:ext cx="88313" cy="132981"/>
              <a:chOff x="712664" y="3994329"/>
              <a:chExt cx="88313" cy="132981"/>
            </a:xfrm>
          </p:grpSpPr>
          <p:sp>
            <p:nvSpPr>
              <p:cNvPr id="2615" name="Google Shape;2615;p57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16" name="Google Shape;2616;p57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17" name="Google Shape;2617;p57"/>
            <p:cNvGrpSpPr/>
            <p:nvPr/>
          </p:nvGrpSpPr>
          <p:grpSpPr>
            <a:xfrm flipH="1">
              <a:off x="3950664" y="4855325"/>
              <a:ext cx="142922" cy="130526"/>
              <a:chOff x="178100" y="3904645"/>
              <a:chExt cx="142922" cy="130526"/>
            </a:xfrm>
          </p:grpSpPr>
          <p:sp>
            <p:nvSpPr>
              <p:cNvPr id="2618" name="Google Shape;2618;p57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19" name="Google Shape;2619;p57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20" name="Google Shape;2620;p57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21" name="Google Shape;2621;p57"/>
            <p:cNvGrpSpPr/>
            <p:nvPr/>
          </p:nvGrpSpPr>
          <p:grpSpPr>
            <a:xfrm flipH="1">
              <a:off x="2932009" y="4854097"/>
              <a:ext cx="88313" cy="132981"/>
              <a:chOff x="712664" y="3994329"/>
              <a:chExt cx="88313" cy="132981"/>
            </a:xfrm>
          </p:grpSpPr>
          <p:sp>
            <p:nvSpPr>
              <p:cNvPr id="2622" name="Google Shape;2622;p57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23" name="Google Shape;2623;p57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24" name="Google Shape;2624;p57"/>
            <p:cNvGrpSpPr/>
            <p:nvPr/>
          </p:nvGrpSpPr>
          <p:grpSpPr>
            <a:xfrm flipH="1">
              <a:off x="5023923" y="4866905"/>
              <a:ext cx="148749" cy="138123"/>
              <a:chOff x="417563" y="4145250"/>
              <a:chExt cx="148749" cy="138123"/>
            </a:xfrm>
          </p:grpSpPr>
          <p:sp>
            <p:nvSpPr>
              <p:cNvPr id="2625" name="Google Shape;2625;p57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26" name="Google Shape;2626;p57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27" name="Google Shape;2627;p57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28" name="Google Shape;2628;p57"/>
            <p:cNvGrpSpPr/>
            <p:nvPr/>
          </p:nvGrpSpPr>
          <p:grpSpPr>
            <a:xfrm flipH="1">
              <a:off x="7857534" y="4654247"/>
              <a:ext cx="88313" cy="132981"/>
              <a:chOff x="712664" y="3994329"/>
              <a:chExt cx="88313" cy="132981"/>
            </a:xfrm>
          </p:grpSpPr>
          <p:sp>
            <p:nvSpPr>
              <p:cNvPr id="2629" name="Google Shape;2629;p57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30" name="Google Shape;2630;p57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31" name="Google Shape;2631;p57"/>
            <p:cNvGrpSpPr/>
            <p:nvPr/>
          </p:nvGrpSpPr>
          <p:grpSpPr>
            <a:xfrm>
              <a:off x="2916488" y="4589988"/>
              <a:ext cx="142922" cy="130526"/>
              <a:chOff x="178100" y="3904645"/>
              <a:chExt cx="142922" cy="130526"/>
            </a:xfrm>
          </p:grpSpPr>
          <p:sp>
            <p:nvSpPr>
              <p:cNvPr id="2632" name="Google Shape;2632;p57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33" name="Google Shape;2633;p57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34" name="Google Shape;2634;p57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35" name="Google Shape;2635;p57"/>
            <p:cNvGrpSpPr/>
            <p:nvPr/>
          </p:nvGrpSpPr>
          <p:grpSpPr>
            <a:xfrm flipH="1">
              <a:off x="3339346" y="4654247"/>
              <a:ext cx="88313" cy="132981"/>
              <a:chOff x="712664" y="3994329"/>
              <a:chExt cx="88313" cy="132981"/>
            </a:xfrm>
          </p:grpSpPr>
          <p:sp>
            <p:nvSpPr>
              <p:cNvPr id="2636" name="Google Shape;2636;p57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37" name="Google Shape;2637;p57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638" name="Google Shape;2638;p57"/>
            <p:cNvSpPr/>
            <p:nvPr/>
          </p:nvSpPr>
          <p:spPr>
            <a:xfrm>
              <a:off x="3576059" y="461775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639" name="Google Shape;2639;p57"/>
            <p:cNvGrpSpPr/>
            <p:nvPr/>
          </p:nvGrpSpPr>
          <p:grpSpPr>
            <a:xfrm>
              <a:off x="4632438" y="4603875"/>
              <a:ext cx="142922" cy="130526"/>
              <a:chOff x="178100" y="3904645"/>
              <a:chExt cx="142922" cy="130526"/>
            </a:xfrm>
          </p:grpSpPr>
          <p:sp>
            <p:nvSpPr>
              <p:cNvPr id="2640" name="Google Shape;2640;p57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41" name="Google Shape;2641;p57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42" name="Google Shape;2642;p57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43" name="Google Shape;2643;p57"/>
            <p:cNvGrpSpPr/>
            <p:nvPr/>
          </p:nvGrpSpPr>
          <p:grpSpPr>
            <a:xfrm>
              <a:off x="6178388" y="4603875"/>
              <a:ext cx="142922" cy="130526"/>
              <a:chOff x="178100" y="3904645"/>
              <a:chExt cx="142922" cy="130526"/>
            </a:xfrm>
          </p:grpSpPr>
          <p:sp>
            <p:nvSpPr>
              <p:cNvPr id="2644" name="Google Shape;2644;p57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45" name="Google Shape;2645;p57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46" name="Google Shape;2646;p57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47" name="Google Shape;2647;p57"/>
            <p:cNvGrpSpPr/>
            <p:nvPr/>
          </p:nvGrpSpPr>
          <p:grpSpPr>
            <a:xfrm>
              <a:off x="5250150" y="4638600"/>
              <a:ext cx="142922" cy="130526"/>
              <a:chOff x="178100" y="3904645"/>
              <a:chExt cx="142922" cy="130526"/>
            </a:xfrm>
          </p:grpSpPr>
          <p:sp>
            <p:nvSpPr>
              <p:cNvPr id="2648" name="Google Shape;2648;p57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49" name="Google Shape;2649;p57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0" name="Google Shape;2650;p57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51" name="Google Shape;2651;p57"/>
            <p:cNvGrpSpPr/>
            <p:nvPr/>
          </p:nvGrpSpPr>
          <p:grpSpPr>
            <a:xfrm flipH="1">
              <a:off x="3748221" y="4689922"/>
              <a:ext cx="88313" cy="132981"/>
              <a:chOff x="712664" y="3994329"/>
              <a:chExt cx="88313" cy="132981"/>
            </a:xfrm>
          </p:grpSpPr>
          <p:sp>
            <p:nvSpPr>
              <p:cNvPr id="2652" name="Google Shape;2652;p57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3" name="Google Shape;2653;p57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54" name="Google Shape;2654;p57"/>
            <p:cNvGrpSpPr/>
            <p:nvPr/>
          </p:nvGrpSpPr>
          <p:grpSpPr>
            <a:xfrm flipH="1">
              <a:off x="5698684" y="4628872"/>
              <a:ext cx="88313" cy="132981"/>
              <a:chOff x="712664" y="3994329"/>
              <a:chExt cx="88313" cy="132981"/>
            </a:xfrm>
          </p:grpSpPr>
          <p:sp>
            <p:nvSpPr>
              <p:cNvPr id="2655" name="Google Shape;2655;p57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6" name="Google Shape;2656;p57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657" name="Google Shape;2657;p57"/>
            <p:cNvSpPr/>
            <p:nvPr/>
          </p:nvSpPr>
          <p:spPr>
            <a:xfrm flipH="1">
              <a:off x="4996151" y="46439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8" name="Google Shape;2658;p57"/>
            <p:cNvSpPr/>
            <p:nvPr/>
          </p:nvSpPr>
          <p:spPr>
            <a:xfrm flipH="1">
              <a:off x="4154313" y="46439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59" name="Google Shape;2659;p57"/>
          <p:cNvSpPr txBox="1">
            <a:spLocks noGrp="1"/>
          </p:cNvSpPr>
          <p:nvPr>
            <p:ph type="subTitle" idx="1"/>
          </p:nvPr>
        </p:nvSpPr>
        <p:spPr>
          <a:xfrm>
            <a:off x="4574633" y="3378200"/>
            <a:ext cx="6047600" cy="8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60" name="Google Shape;2660;p57"/>
          <p:cNvSpPr txBox="1">
            <a:spLocks noGrp="1"/>
          </p:cNvSpPr>
          <p:nvPr>
            <p:ph type="title"/>
          </p:nvPr>
        </p:nvSpPr>
        <p:spPr>
          <a:xfrm>
            <a:off x="4574633" y="2626200"/>
            <a:ext cx="6047600" cy="8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661" name="Google Shape;2661;p57"/>
          <p:cNvSpPr/>
          <p:nvPr/>
        </p:nvSpPr>
        <p:spPr>
          <a:xfrm>
            <a:off x="8560566" y="938518"/>
            <a:ext cx="1333679" cy="820311"/>
          </a:xfrm>
          <a:custGeom>
            <a:avLst/>
            <a:gdLst/>
            <a:ahLst/>
            <a:cxnLst/>
            <a:rect l="l" t="t" r="r" b="b"/>
            <a:pathLst>
              <a:path w="11916" h="7291" extrusionOk="0">
                <a:moveTo>
                  <a:pt x="6303" y="1"/>
                </a:moveTo>
                <a:cubicBezTo>
                  <a:pt x="6187" y="1"/>
                  <a:pt x="6069" y="8"/>
                  <a:pt x="5950" y="24"/>
                </a:cubicBezTo>
                <a:cubicBezTo>
                  <a:pt x="4322" y="239"/>
                  <a:pt x="3324" y="1831"/>
                  <a:pt x="3679" y="3363"/>
                </a:cubicBezTo>
                <a:cubicBezTo>
                  <a:pt x="3308" y="3204"/>
                  <a:pt x="2893" y="3115"/>
                  <a:pt x="2485" y="3115"/>
                </a:cubicBezTo>
                <a:cubicBezTo>
                  <a:pt x="1812" y="3115"/>
                  <a:pt x="1156" y="3356"/>
                  <a:pt x="732" y="3922"/>
                </a:cubicBezTo>
                <a:cubicBezTo>
                  <a:pt x="1" y="4899"/>
                  <a:pt x="766" y="6006"/>
                  <a:pt x="1655" y="6535"/>
                </a:cubicBezTo>
                <a:cubicBezTo>
                  <a:pt x="2629" y="7114"/>
                  <a:pt x="3800" y="7291"/>
                  <a:pt x="4938" y="7291"/>
                </a:cubicBezTo>
                <a:cubicBezTo>
                  <a:pt x="5263" y="7291"/>
                  <a:pt x="5585" y="7276"/>
                  <a:pt x="5899" y="7253"/>
                </a:cubicBezTo>
                <a:cubicBezTo>
                  <a:pt x="7310" y="7148"/>
                  <a:pt x="9018" y="7035"/>
                  <a:pt x="10236" y="6253"/>
                </a:cubicBezTo>
                <a:cubicBezTo>
                  <a:pt x="11306" y="5566"/>
                  <a:pt x="11915" y="4153"/>
                  <a:pt x="11041" y="3070"/>
                </a:cubicBezTo>
                <a:cubicBezTo>
                  <a:pt x="11033" y="3061"/>
                  <a:pt x="11025" y="3048"/>
                  <a:pt x="11011" y="3035"/>
                </a:cubicBezTo>
                <a:cubicBezTo>
                  <a:pt x="11000" y="3020"/>
                  <a:pt x="10987" y="3010"/>
                  <a:pt x="10974" y="3003"/>
                </a:cubicBezTo>
                <a:cubicBezTo>
                  <a:pt x="10648" y="2716"/>
                  <a:pt x="10185" y="2548"/>
                  <a:pt x="9734" y="2548"/>
                </a:cubicBezTo>
                <a:cubicBezTo>
                  <a:pt x="9479" y="2548"/>
                  <a:pt x="9228" y="2601"/>
                  <a:pt x="9008" y="2717"/>
                </a:cubicBezTo>
                <a:cubicBezTo>
                  <a:pt x="8986" y="1234"/>
                  <a:pt x="7787" y="1"/>
                  <a:pt x="6303" y="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2" name="Google Shape;2662;p57"/>
          <p:cNvSpPr/>
          <p:nvPr/>
        </p:nvSpPr>
        <p:spPr>
          <a:xfrm>
            <a:off x="6955186" y="491809"/>
            <a:ext cx="719108" cy="539936"/>
          </a:xfrm>
          <a:custGeom>
            <a:avLst/>
            <a:gdLst/>
            <a:ahLst/>
            <a:cxnLst/>
            <a:rect l="l" t="t" r="r" b="b"/>
            <a:pathLst>
              <a:path w="6425" h="4799" extrusionOk="0">
                <a:moveTo>
                  <a:pt x="4638" y="1"/>
                </a:moveTo>
                <a:cubicBezTo>
                  <a:pt x="4166" y="1"/>
                  <a:pt x="3715" y="320"/>
                  <a:pt x="3579" y="903"/>
                </a:cubicBezTo>
                <a:cubicBezTo>
                  <a:pt x="3124" y="416"/>
                  <a:pt x="2496" y="147"/>
                  <a:pt x="1878" y="147"/>
                </a:cubicBezTo>
                <a:cubicBezTo>
                  <a:pt x="1554" y="147"/>
                  <a:pt x="1234" y="221"/>
                  <a:pt x="942" y="376"/>
                </a:cubicBezTo>
                <a:cubicBezTo>
                  <a:pt x="573" y="571"/>
                  <a:pt x="246" y="940"/>
                  <a:pt x="212" y="1454"/>
                </a:cubicBezTo>
                <a:cubicBezTo>
                  <a:pt x="177" y="1954"/>
                  <a:pt x="419" y="2393"/>
                  <a:pt x="722" y="2705"/>
                </a:cubicBezTo>
                <a:cubicBezTo>
                  <a:pt x="527" y="2737"/>
                  <a:pt x="332" y="2801"/>
                  <a:pt x="190" y="2977"/>
                </a:cubicBezTo>
                <a:cubicBezTo>
                  <a:pt x="30" y="3178"/>
                  <a:pt x="1" y="3477"/>
                  <a:pt x="62" y="3740"/>
                </a:cubicBezTo>
                <a:cubicBezTo>
                  <a:pt x="251" y="4540"/>
                  <a:pt x="974" y="4668"/>
                  <a:pt x="1548" y="4744"/>
                </a:cubicBezTo>
                <a:cubicBezTo>
                  <a:pt x="1825" y="4781"/>
                  <a:pt x="2103" y="4798"/>
                  <a:pt x="2381" y="4798"/>
                </a:cubicBezTo>
                <a:cubicBezTo>
                  <a:pt x="2879" y="4798"/>
                  <a:pt x="3377" y="4743"/>
                  <a:pt x="3870" y="4652"/>
                </a:cubicBezTo>
                <a:cubicBezTo>
                  <a:pt x="4527" y="4532"/>
                  <a:pt x="5183" y="4306"/>
                  <a:pt x="5696" y="3764"/>
                </a:cubicBezTo>
                <a:cubicBezTo>
                  <a:pt x="6183" y="3253"/>
                  <a:pt x="6425" y="2598"/>
                  <a:pt x="6305" y="1816"/>
                </a:cubicBezTo>
                <a:cubicBezTo>
                  <a:pt x="6158" y="1032"/>
                  <a:pt x="5695" y="369"/>
                  <a:pt x="5075" y="95"/>
                </a:cubicBezTo>
                <a:cubicBezTo>
                  <a:pt x="4933" y="31"/>
                  <a:pt x="4785" y="1"/>
                  <a:pt x="4638" y="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3" name="Google Shape;2663;p57"/>
          <p:cNvSpPr/>
          <p:nvPr/>
        </p:nvSpPr>
        <p:spPr>
          <a:xfrm flipH="1">
            <a:off x="10847703" y="639176"/>
            <a:ext cx="719108" cy="539936"/>
          </a:xfrm>
          <a:custGeom>
            <a:avLst/>
            <a:gdLst/>
            <a:ahLst/>
            <a:cxnLst/>
            <a:rect l="l" t="t" r="r" b="b"/>
            <a:pathLst>
              <a:path w="6425" h="4799" extrusionOk="0">
                <a:moveTo>
                  <a:pt x="4638" y="1"/>
                </a:moveTo>
                <a:cubicBezTo>
                  <a:pt x="4166" y="1"/>
                  <a:pt x="3715" y="320"/>
                  <a:pt x="3579" y="903"/>
                </a:cubicBezTo>
                <a:cubicBezTo>
                  <a:pt x="3124" y="416"/>
                  <a:pt x="2496" y="147"/>
                  <a:pt x="1878" y="147"/>
                </a:cubicBezTo>
                <a:cubicBezTo>
                  <a:pt x="1554" y="147"/>
                  <a:pt x="1234" y="221"/>
                  <a:pt x="942" y="376"/>
                </a:cubicBezTo>
                <a:cubicBezTo>
                  <a:pt x="573" y="571"/>
                  <a:pt x="246" y="940"/>
                  <a:pt x="212" y="1454"/>
                </a:cubicBezTo>
                <a:cubicBezTo>
                  <a:pt x="177" y="1954"/>
                  <a:pt x="419" y="2393"/>
                  <a:pt x="722" y="2705"/>
                </a:cubicBezTo>
                <a:cubicBezTo>
                  <a:pt x="527" y="2737"/>
                  <a:pt x="332" y="2801"/>
                  <a:pt x="190" y="2977"/>
                </a:cubicBezTo>
                <a:cubicBezTo>
                  <a:pt x="30" y="3178"/>
                  <a:pt x="1" y="3477"/>
                  <a:pt x="62" y="3740"/>
                </a:cubicBezTo>
                <a:cubicBezTo>
                  <a:pt x="251" y="4540"/>
                  <a:pt x="974" y="4668"/>
                  <a:pt x="1548" y="4744"/>
                </a:cubicBezTo>
                <a:cubicBezTo>
                  <a:pt x="1825" y="4781"/>
                  <a:pt x="2103" y="4798"/>
                  <a:pt x="2381" y="4798"/>
                </a:cubicBezTo>
                <a:cubicBezTo>
                  <a:pt x="2879" y="4798"/>
                  <a:pt x="3377" y="4743"/>
                  <a:pt x="3870" y="4652"/>
                </a:cubicBezTo>
                <a:cubicBezTo>
                  <a:pt x="4527" y="4532"/>
                  <a:pt x="5183" y="4306"/>
                  <a:pt x="5696" y="3764"/>
                </a:cubicBezTo>
                <a:cubicBezTo>
                  <a:pt x="6183" y="3253"/>
                  <a:pt x="6425" y="2598"/>
                  <a:pt x="6305" y="1816"/>
                </a:cubicBezTo>
                <a:cubicBezTo>
                  <a:pt x="6158" y="1032"/>
                  <a:pt x="5695" y="369"/>
                  <a:pt x="5075" y="95"/>
                </a:cubicBezTo>
                <a:cubicBezTo>
                  <a:pt x="4933" y="31"/>
                  <a:pt x="4785" y="1"/>
                  <a:pt x="4638" y="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4" name="Google Shape;2664;p57"/>
          <p:cNvSpPr/>
          <p:nvPr/>
        </p:nvSpPr>
        <p:spPr>
          <a:xfrm>
            <a:off x="9735639" y="603277"/>
            <a:ext cx="93904" cy="94059"/>
          </a:xfrm>
          <a:custGeom>
            <a:avLst/>
            <a:gdLst/>
            <a:ahLst/>
            <a:cxnLst/>
            <a:rect l="l" t="t" r="r" b="b"/>
            <a:pathLst>
              <a:path w="839" h="836" extrusionOk="0">
                <a:moveTo>
                  <a:pt x="408" y="0"/>
                </a:moveTo>
                <a:cubicBezTo>
                  <a:pt x="354" y="0"/>
                  <a:pt x="305" y="11"/>
                  <a:pt x="258" y="37"/>
                </a:cubicBezTo>
                <a:cubicBezTo>
                  <a:pt x="207" y="53"/>
                  <a:pt x="162" y="82"/>
                  <a:pt x="124" y="123"/>
                </a:cubicBezTo>
                <a:cubicBezTo>
                  <a:pt x="83" y="161"/>
                  <a:pt x="54" y="205"/>
                  <a:pt x="38" y="257"/>
                </a:cubicBezTo>
                <a:cubicBezTo>
                  <a:pt x="12" y="307"/>
                  <a:pt x="0" y="362"/>
                  <a:pt x="2" y="417"/>
                </a:cubicBezTo>
                <a:cubicBezTo>
                  <a:pt x="8" y="454"/>
                  <a:pt x="11" y="493"/>
                  <a:pt x="16" y="530"/>
                </a:cubicBezTo>
                <a:cubicBezTo>
                  <a:pt x="37" y="599"/>
                  <a:pt x="73" y="661"/>
                  <a:pt x="124" y="713"/>
                </a:cubicBezTo>
                <a:cubicBezTo>
                  <a:pt x="150" y="735"/>
                  <a:pt x="180" y="757"/>
                  <a:pt x="207" y="779"/>
                </a:cubicBezTo>
                <a:cubicBezTo>
                  <a:pt x="274" y="815"/>
                  <a:pt x="344" y="836"/>
                  <a:pt x="419" y="836"/>
                </a:cubicBezTo>
                <a:cubicBezTo>
                  <a:pt x="422" y="836"/>
                  <a:pt x="425" y="836"/>
                  <a:pt x="428" y="836"/>
                </a:cubicBezTo>
                <a:cubicBezTo>
                  <a:pt x="483" y="836"/>
                  <a:pt x="532" y="824"/>
                  <a:pt x="579" y="799"/>
                </a:cubicBezTo>
                <a:cubicBezTo>
                  <a:pt x="630" y="782"/>
                  <a:pt x="675" y="752"/>
                  <a:pt x="715" y="713"/>
                </a:cubicBezTo>
                <a:cubicBezTo>
                  <a:pt x="754" y="675"/>
                  <a:pt x="783" y="632"/>
                  <a:pt x="799" y="578"/>
                </a:cubicBezTo>
                <a:cubicBezTo>
                  <a:pt x="825" y="528"/>
                  <a:pt x="838" y="474"/>
                  <a:pt x="835" y="417"/>
                </a:cubicBezTo>
                <a:cubicBezTo>
                  <a:pt x="831" y="381"/>
                  <a:pt x="827" y="343"/>
                  <a:pt x="821" y="307"/>
                </a:cubicBezTo>
                <a:cubicBezTo>
                  <a:pt x="802" y="235"/>
                  <a:pt x="766" y="175"/>
                  <a:pt x="715" y="123"/>
                </a:cubicBezTo>
                <a:cubicBezTo>
                  <a:pt x="687" y="101"/>
                  <a:pt x="658" y="79"/>
                  <a:pt x="630" y="57"/>
                </a:cubicBezTo>
                <a:cubicBezTo>
                  <a:pt x="564" y="19"/>
                  <a:pt x="496" y="0"/>
                  <a:pt x="419" y="0"/>
                </a:cubicBezTo>
                <a:cubicBezTo>
                  <a:pt x="415" y="0"/>
                  <a:pt x="412" y="0"/>
                  <a:pt x="4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5" name="Google Shape;2665;p57"/>
          <p:cNvSpPr/>
          <p:nvPr/>
        </p:nvSpPr>
        <p:spPr>
          <a:xfrm>
            <a:off x="10541789" y="1464944"/>
            <a:ext cx="93904" cy="94059"/>
          </a:xfrm>
          <a:custGeom>
            <a:avLst/>
            <a:gdLst/>
            <a:ahLst/>
            <a:cxnLst/>
            <a:rect l="l" t="t" r="r" b="b"/>
            <a:pathLst>
              <a:path w="839" h="836" extrusionOk="0">
                <a:moveTo>
                  <a:pt x="408" y="0"/>
                </a:moveTo>
                <a:cubicBezTo>
                  <a:pt x="354" y="0"/>
                  <a:pt x="305" y="11"/>
                  <a:pt x="258" y="37"/>
                </a:cubicBezTo>
                <a:cubicBezTo>
                  <a:pt x="207" y="53"/>
                  <a:pt x="162" y="82"/>
                  <a:pt x="124" y="123"/>
                </a:cubicBezTo>
                <a:cubicBezTo>
                  <a:pt x="83" y="161"/>
                  <a:pt x="54" y="205"/>
                  <a:pt x="38" y="257"/>
                </a:cubicBezTo>
                <a:cubicBezTo>
                  <a:pt x="12" y="307"/>
                  <a:pt x="0" y="362"/>
                  <a:pt x="2" y="417"/>
                </a:cubicBezTo>
                <a:cubicBezTo>
                  <a:pt x="8" y="454"/>
                  <a:pt x="11" y="493"/>
                  <a:pt x="16" y="530"/>
                </a:cubicBezTo>
                <a:cubicBezTo>
                  <a:pt x="37" y="599"/>
                  <a:pt x="73" y="661"/>
                  <a:pt x="124" y="713"/>
                </a:cubicBezTo>
                <a:cubicBezTo>
                  <a:pt x="150" y="735"/>
                  <a:pt x="180" y="757"/>
                  <a:pt x="207" y="779"/>
                </a:cubicBezTo>
                <a:cubicBezTo>
                  <a:pt x="274" y="815"/>
                  <a:pt x="344" y="836"/>
                  <a:pt x="419" y="836"/>
                </a:cubicBezTo>
                <a:cubicBezTo>
                  <a:pt x="422" y="836"/>
                  <a:pt x="425" y="836"/>
                  <a:pt x="428" y="836"/>
                </a:cubicBezTo>
                <a:cubicBezTo>
                  <a:pt x="483" y="836"/>
                  <a:pt x="532" y="824"/>
                  <a:pt x="579" y="799"/>
                </a:cubicBezTo>
                <a:cubicBezTo>
                  <a:pt x="630" y="782"/>
                  <a:pt x="675" y="752"/>
                  <a:pt x="715" y="713"/>
                </a:cubicBezTo>
                <a:cubicBezTo>
                  <a:pt x="754" y="675"/>
                  <a:pt x="783" y="632"/>
                  <a:pt x="799" y="578"/>
                </a:cubicBezTo>
                <a:cubicBezTo>
                  <a:pt x="825" y="528"/>
                  <a:pt x="838" y="474"/>
                  <a:pt x="835" y="417"/>
                </a:cubicBezTo>
                <a:cubicBezTo>
                  <a:pt x="831" y="381"/>
                  <a:pt x="827" y="343"/>
                  <a:pt x="821" y="307"/>
                </a:cubicBezTo>
                <a:cubicBezTo>
                  <a:pt x="802" y="235"/>
                  <a:pt x="766" y="175"/>
                  <a:pt x="715" y="123"/>
                </a:cubicBezTo>
                <a:cubicBezTo>
                  <a:pt x="687" y="101"/>
                  <a:pt x="658" y="79"/>
                  <a:pt x="630" y="57"/>
                </a:cubicBezTo>
                <a:cubicBezTo>
                  <a:pt x="564" y="19"/>
                  <a:pt x="496" y="0"/>
                  <a:pt x="419" y="0"/>
                </a:cubicBezTo>
                <a:cubicBezTo>
                  <a:pt x="415" y="0"/>
                  <a:pt x="412" y="0"/>
                  <a:pt x="4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6" name="Google Shape;2666;p57"/>
          <p:cNvSpPr/>
          <p:nvPr/>
        </p:nvSpPr>
        <p:spPr>
          <a:xfrm>
            <a:off x="8466672" y="1007760"/>
            <a:ext cx="93904" cy="94059"/>
          </a:xfrm>
          <a:custGeom>
            <a:avLst/>
            <a:gdLst/>
            <a:ahLst/>
            <a:cxnLst/>
            <a:rect l="l" t="t" r="r" b="b"/>
            <a:pathLst>
              <a:path w="839" h="836" extrusionOk="0">
                <a:moveTo>
                  <a:pt x="408" y="0"/>
                </a:moveTo>
                <a:cubicBezTo>
                  <a:pt x="354" y="0"/>
                  <a:pt x="305" y="11"/>
                  <a:pt x="258" y="37"/>
                </a:cubicBezTo>
                <a:cubicBezTo>
                  <a:pt x="207" y="53"/>
                  <a:pt x="162" y="82"/>
                  <a:pt x="124" y="123"/>
                </a:cubicBezTo>
                <a:cubicBezTo>
                  <a:pt x="83" y="161"/>
                  <a:pt x="54" y="205"/>
                  <a:pt x="38" y="257"/>
                </a:cubicBezTo>
                <a:cubicBezTo>
                  <a:pt x="12" y="307"/>
                  <a:pt x="0" y="362"/>
                  <a:pt x="2" y="417"/>
                </a:cubicBezTo>
                <a:cubicBezTo>
                  <a:pt x="8" y="454"/>
                  <a:pt x="11" y="493"/>
                  <a:pt x="16" y="530"/>
                </a:cubicBezTo>
                <a:cubicBezTo>
                  <a:pt x="37" y="599"/>
                  <a:pt x="73" y="661"/>
                  <a:pt x="124" y="713"/>
                </a:cubicBezTo>
                <a:cubicBezTo>
                  <a:pt x="150" y="735"/>
                  <a:pt x="180" y="757"/>
                  <a:pt x="207" y="779"/>
                </a:cubicBezTo>
                <a:cubicBezTo>
                  <a:pt x="274" y="815"/>
                  <a:pt x="344" y="836"/>
                  <a:pt x="419" y="836"/>
                </a:cubicBezTo>
                <a:cubicBezTo>
                  <a:pt x="422" y="836"/>
                  <a:pt x="425" y="836"/>
                  <a:pt x="428" y="836"/>
                </a:cubicBezTo>
                <a:cubicBezTo>
                  <a:pt x="483" y="836"/>
                  <a:pt x="532" y="824"/>
                  <a:pt x="579" y="799"/>
                </a:cubicBezTo>
                <a:cubicBezTo>
                  <a:pt x="630" y="782"/>
                  <a:pt x="675" y="752"/>
                  <a:pt x="715" y="713"/>
                </a:cubicBezTo>
                <a:cubicBezTo>
                  <a:pt x="754" y="675"/>
                  <a:pt x="783" y="632"/>
                  <a:pt x="799" y="578"/>
                </a:cubicBezTo>
                <a:cubicBezTo>
                  <a:pt x="825" y="528"/>
                  <a:pt x="838" y="474"/>
                  <a:pt x="835" y="417"/>
                </a:cubicBezTo>
                <a:cubicBezTo>
                  <a:pt x="831" y="381"/>
                  <a:pt x="827" y="343"/>
                  <a:pt x="821" y="307"/>
                </a:cubicBezTo>
                <a:cubicBezTo>
                  <a:pt x="802" y="235"/>
                  <a:pt x="766" y="175"/>
                  <a:pt x="715" y="123"/>
                </a:cubicBezTo>
                <a:cubicBezTo>
                  <a:pt x="687" y="101"/>
                  <a:pt x="658" y="79"/>
                  <a:pt x="630" y="57"/>
                </a:cubicBezTo>
                <a:cubicBezTo>
                  <a:pt x="564" y="19"/>
                  <a:pt x="496" y="0"/>
                  <a:pt x="419" y="0"/>
                </a:cubicBezTo>
                <a:cubicBezTo>
                  <a:pt x="415" y="0"/>
                  <a:pt x="412" y="0"/>
                  <a:pt x="4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7" name="Google Shape;2667;p57"/>
          <p:cNvSpPr/>
          <p:nvPr/>
        </p:nvSpPr>
        <p:spPr>
          <a:xfrm>
            <a:off x="5645423" y="795560"/>
            <a:ext cx="93904" cy="94059"/>
          </a:xfrm>
          <a:custGeom>
            <a:avLst/>
            <a:gdLst/>
            <a:ahLst/>
            <a:cxnLst/>
            <a:rect l="l" t="t" r="r" b="b"/>
            <a:pathLst>
              <a:path w="839" h="836" extrusionOk="0">
                <a:moveTo>
                  <a:pt x="408" y="0"/>
                </a:moveTo>
                <a:cubicBezTo>
                  <a:pt x="354" y="0"/>
                  <a:pt x="305" y="11"/>
                  <a:pt x="258" y="37"/>
                </a:cubicBezTo>
                <a:cubicBezTo>
                  <a:pt x="207" y="53"/>
                  <a:pt x="162" y="82"/>
                  <a:pt x="124" y="123"/>
                </a:cubicBezTo>
                <a:cubicBezTo>
                  <a:pt x="83" y="161"/>
                  <a:pt x="54" y="205"/>
                  <a:pt x="38" y="257"/>
                </a:cubicBezTo>
                <a:cubicBezTo>
                  <a:pt x="12" y="307"/>
                  <a:pt x="0" y="362"/>
                  <a:pt x="2" y="417"/>
                </a:cubicBezTo>
                <a:cubicBezTo>
                  <a:pt x="8" y="454"/>
                  <a:pt x="11" y="493"/>
                  <a:pt x="16" y="530"/>
                </a:cubicBezTo>
                <a:cubicBezTo>
                  <a:pt x="37" y="599"/>
                  <a:pt x="73" y="661"/>
                  <a:pt x="124" y="713"/>
                </a:cubicBezTo>
                <a:cubicBezTo>
                  <a:pt x="150" y="735"/>
                  <a:pt x="180" y="757"/>
                  <a:pt x="207" y="779"/>
                </a:cubicBezTo>
                <a:cubicBezTo>
                  <a:pt x="274" y="815"/>
                  <a:pt x="344" y="836"/>
                  <a:pt x="419" y="836"/>
                </a:cubicBezTo>
                <a:cubicBezTo>
                  <a:pt x="422" y="836"/>
                  <a:pt x="425" y="836"/>
                  <a:pt x="428" y="836"/>
                </a:cubicBezTo>
                <a:cubicBezTo>
                  <a:pt x="483" y="836"/>
                  <a:pt x="532" y="824"/>
                  <a:pt x="579" y="799"/>
                </a:cubicBezTo>
                <a:cubicBezTo>
                  <a:pt x="630" y="782"/>
                  <a:pt x="675" y="752"/>
                  <a:pt x="715" y="713"/>
                </a:cubicBezTo>
                <a:cubicBezTo>
                  <a:pt x="754" y="675"/>
                  <a:pt x="783" y="632"/>
                  <a:pt x="799" y="578"/>
                </a:cubicBezTo>
                <a:cubicBezTo>
                  <a:pt x="825" y="528"/>
                  <a:pt x="838" y="474"/>
                  <a:pt x="835" y="417"/>
                </a:cubicBezTo>
                <a:cubicBezTo>
                  <a:pt x="831" y="381"/>
                  <a:pt x="827" y="343"/>
                  <a:pt x="821" y="307"/>
                </a:cubicBezTo>
                <a:cubicBezTo>
                  <a:pt x="802" y="235"/>
                  <a:pt x="766" y="175"/>
                  <a:pt x="715" y="123"/>
                </a:cubicBezTo>
                <a:cubicBezTo>
                  <a:pt x="687" y="101"/>
                  <a:pt x="658" y="79"/>
                  <a:pt x="630" y="57"/>
                </a:cubicBezTo>
                <a:cubicBezTo>
                  <a:pt x="564" y="19"/>
                  <a:pt x="496" y="0"/>
                  <a:pt x="419" y="0"/>
                </a:cubicBezTo>
                <a:cubicBezTo>
                  <a:pt x="415" y="0"/>
                  <a:pt x="412" y="0"/>
                  <a:pt x="4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8" name="Google Shape;2668;p57"/>
          <p:cNvSpPr/>
          <p:nvPr/>
        </p:nvSpPr>
        <p:spPr>
          <a:xfrm>
            <a:off x="11566805" y="495660"/>
            <a:ext cx="93904" cy="94059"/>
          </a:xfrm>
          <a:custGeom>
            <a:avLst/>
            <a:gdLst/>
            <a:ahLst/>
            <a:cxnLst/>
            <a:rect l="l" t="t" r="r" b="b"/>
            <a:pathLst>
              <a:path w="839" h="836" extrusionOk="0">
                <a:moveTo>
                  <a:pt x="408" y="0"/>
                </a:moveTo>
                <a:cubicBezTo>
                  <a:pt x="354" y="0"/>
                  <a:pt x="305" y="11"/>
                  <a:pt x="258" y="37"/>
                </a:cubicBezTo>
                <a:cubicBezTo>
                  <a:pt x="207" y="53"/>
                  <a:pt x="162" y="82"/>
                  <a:pt x="124" y="123"/>
                </a:cubicBezTo>
                <a:cubicBezTo>
                  <a:pt x="83" y="161"/>
                  <a:pt x="54" y="205"/>
                  <a:pt x="38" y="257"/>
                </a:cubicBezTo>
                <a:cubicBezTo>
                  <a:pt x="12" y="307"/>
                  <a:pt x="0" y="362"/>
                  <a:pt x="2" y="417"/>
                </a:cubicBezTo>
                <a:cubicBezTo>
                  <a:pt x="8" y="454"/>
                  <a:pt x="11" y="493"/>
                  <a:pt x="16" y="530"/>
                </a:cubicBezTo>
                <a:cubicBezTo>
                  <a:pt x="37" y="599"/>
                  <a:pt x="73" y="661"/>
                  <a:pt x="124" y="713"/>
                </a:cubicBezTo>
                <a:cubicBezTo>
                  <a:pt x="150" y="735"/>
                  <a:pt x="180" y="757"/>
                  <a:pt x="207" y="779"/>
                </a:cubicBezTo>
                <a:cubicBezTo>
                  <a:pt x="274" y="815"/>
                  <a:pt x="344" y="836"/>
                  <a:pt x="419" y="836"/>
                </a:cubicBezTo>
                <a:cubicBezTo>
                  <a:pt x="422" y="836"/>
                  <a:pt x="425" y="836"/>
                  <a:pt x="428" y="836"/>
                </a:cubicBezTo>
                <a:cubicBezTo>
                  <a:pt x="483" y="836"/>
                  <a:pt x="532" y="824"/>
                  <a:pt x="579" y="799"/>
                </a:cubicBezTo>
                <a:cubicBezTo>
                  <a:pt x="630" y="782"/>
                  <a:pt x="675" y="752"/>
                  <a:pt x="715" y="713"/>
                </a:cubicBezTo>
                <a:cubicBezTo>
                  <a:pt x="754" y="675"/>
                  <a:pt x="783" y="632"/>
                  <a:pt x="799" y="578"/>
                </a:cubicBezTo>
                <a:cubicBezTo>
                  <a:pt x="825" y="528"/>
                  <a:pt x="838" y="474"/>
                  <a:pt x="835" y="417"/>
                </a:cubicBezTo>
                <a:cubicBezTo>
                  <a:pt x="831" y="381"/>
                  <a:pt x="827" y="343"/>
                  <a:pt x="821" y="307"/>
                </a:cubicBezTo>
                <a:cubicBezTo>
                  <a:pt x="802" y="235"/>
                  <a:pt x="766" y="175"/>
                  <a:pt x="715" y="123"/>
                </a:cubicBezTo>
                <a:cubicBezTo>
                  <a:pt x="687" y="101"/>
                  <a:pt x="658" y="79"/>
                  <a:pt x="630" y="57"/>
                </a:cubicBezTo>
                <a:cubicBezTo>
                  <a:pt x="564" y="19"/>
                  <a:pt x="496" y="0"/>
                  <a:pt x="419" y="0"/>
                </a:cubicBezTo>
                <a:cubicBezTo>
                  <a:pt x="415" y="0"/>
                  <a:pt x="412" y="0"/>
                  <a:pt x="4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9" name="Google Shape;2669;p57"/>
          <p:cNvSpPr/>
          <p:nvPr/>
        </p:nvSpPr>
        <p:spPr>
          <a:xfrm flipH="1">
            <a:off x="5332837" y="1101843"/>
            <a:ext cx="719108" cy="539936"/>
          </a:xfrm>
          <a:custGeom>
            <a:avLst/>
            <a:gdLst/>
            <a:ahLst/>
            <a:cxnLst/>
            <a:rect l="l" t="t" r="r" b="b"/>
            <a:pathLst>
              <a:path w="6425" h="4799" extrusionOk="0">
                <a:moveTo>
                  <a:pt x="4638" y="1"/>
                </a:moveTo>
                <a:cubicBezTo>
                  <a:pt x="4166" y="1"/>
                  <a:pt x="3715" y="320"/>
                  <a:pt x="3579" y="903"/>
                </a:cubicBezTo>
                <a:cubicBezTo>
                  <a:pt x="3124" y="416"/>
                  <a:pt x="2496" y="147"/>
                  <a:pt x="1878" y="147"/>
                </a:cubicBezTo>
                <a:cubicBezTo>
                  <a:pt x="1554" y="147"/>
                  <a:pt x="1234" y="221"/>
                  <a:pt x="942" y="376"/>
                </a:cubicBezTo>
                <a:cubicBezTo>
                  <a:pt x="573" y="571"/>
                  <a:pt x="246" y="940"/>
                  <a:pt x="212" y="1454"/>
                </a:cubicBezTo>
                <a:cubicBezTo>
                  <a:pt x="177" y="1954"/>
                  <a:pt x="419" y="2393"/>
                  <a:pt x="722" y="2705"/>
                </a:cubicBezTo>
                <a:cubicBezTo>
                  <a:pt x="527" y="2737"/>
                  <a:pt x="332" y="2801"/>
                  <a:pt x="190" y="2977"/>
                </a:cubicBezTo>
                <a:cubicBezTo>
                  <a:pt x="30" y="3178"/>
                  <a:pt x="1" y="3477"/>
                  <a:pt x="62" y="3740"/>
                </a:cubicBezTo>
                <a:cubicBezTo>
                  <a:pt x="251" y="4540"/>
                  <a:pt x="974" y="4668"/>
                  <a:pt x="1548" y="4744"/>
                </a:cubicBezTo>
                <a:cubicBezTo>
                  <a:pt x="1825" y="4781"/>
                  <a:pt x="2103" y="4798"/>
                  <a:pt x="2381" y="4798"/>
                </a:cubicBezTo>
                <a:cubicBezTo>
                  <a:pt x="2879" y="4798"/>
                  <a:pt x="3377" y="4743"/>
                  <a:pt x="3870" y="4652"/>
                </a:cubicBezTo>
                <a:cubicBezTo>
                  <a:pt x="4527" y="4532"/>
                  <a:pt x="5183" y="4306"/>
                  <a:pt x="5696" y="3764"/>
                </a:cubicBezTo>
                <a:cubicBezTo>
                  <a:pt x="6183" y="3253"/>
                  <a:pt x="6425" y="2598"/>
                  <a:pt x="6305" y="1816"/>
                </a:cubicBezTo>
                <a:cubicBezTo>
                  <a:pt x="6158" y="1032"/>
                  <a:pt x="5695" y="369"/>
                  <a:pt x="5075" y="95"/>
                </a:cubicBezTo>
                <a:cubicBezTo>
                  <a:pt x="4933" y="31"/>
                  <a:pt x="4785" y="1"/>
                  <a:pt x="4638" y="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0" name="Google Shape;2670;p57"/>
          <p:cNvSpPr/>
          <p:nvPr/>
        </p:nvSpPr>
        <p:spPr>
          <a:xfrm>
            <a:off x="7234223" y="1558993"/>
            <a:ext cx="93904" cy="94059"/>
          </a:xfrm>
          <a:custGeom>
            <a:avLst/>
            <a:gdLst/>
            <a:ahLst/>
            <a:cxnLst/>
            <a:rect l="l" t="t" r="r" b="b"/>
            <a:pathLst>
              <a:path w="839" h="836" extrusionOk="0">
                <a:moveTo>
                  <a:pt x="408" y="0"/>
                </a:moveTo>
                <a:cubicBezTo>
                  <a:pt x="354" y="0"/>
                  <a:pt x="305" y="11"/>
                  <a:pt x="258" y="37"/>
                </a:cubicBezTo>
                <a:cubicBezTo>
                  <a:pt x="207" y="53"/>
                  <a:pt x="162" y="82"/>
                  <a:pt x="124" y="123"/>
                </a:cubicBezTo>
                <a:cubicBezTo>
                  <a:pt x="83" y="161"/>
                  <a:pt x="54" y="205"/>
                  <a:pt x="38" y="257"/>
                </a:cubicBezTo>
                <a:cubicBezTo>
                  <a:pt x="12" y="307"/>
                  <a:pt x="0" y="362"/>
                  <a:pt x="2" y="417"/>
                </a:cubicBezTo>
                <a:cubicBezTo>
                  <a:pt x="8" y="454"/>
                  <a:pt x="11" y="493"/>
                  <a:pt x="16" y="530"/>
                </a:cubicBezTo>
                <a:cubicBezTo>
                  <a:pt x="37" y="599"/>
                  <a:pt x="73" y="661"/>
                  <a:pt x="124" y="713"/>
                </a:cubicBezTo>
                <a:cubicBezTo>
                  <a:pt x="150" y="735"/>
                  <a:pt x="180" y="757"/>
                  <a:pt x="207" y="779"/>
                </a:cubicBezTo>
                <a:cubicBezTo>
                  <a:pt x="274" y="815"/>
                  <a:pt x="344" y="836"/>
                  <a:pt x="419" y="836"/>
                </a:cubicBezTo>
                <a:cubicBezTo>
                  <a:pt x="422" y="836"/>
                  <a:pt x="425" y="836"/>
                  <a:pt x="428" y="836"/>
                </a:cubicBezTo>
                <a:cubicBezTo>
                  <a:pt x="483" y="836"/>
                  <a:pt x="532" y="824"/>
                  <a:pt x="579" y="799"/>
                </a:cubicBezTo>
                <a:cubicBezTo>
                  <a:pt x="630" y="782"/>
                  <a:pt x="675" y="752"/>
                  <a:pt x="715" y="713"/>
                </a:cubicBezTo>
                <a:cubicBezTo>
                  <a:pt x="754" y="675"/>
                  <a:pt x="783" y="632"/>
                  <a:pt x="799" y="578"/>
                </a:cubicBezTo>
                <a:cubicBezTo>
                  <a:pt x="825" y="528"/>
                  <a:pt x="838" y="474"/>
                  <a:pt x="835" y="417"/>
                </a:cubicBezTo>
                <a:cubicBezTo>
                  <a:pt x="831" y="381"/>
                  <a:pt x="827" y="343"/>
                  <a:pt x="821" y="307"/>
                </a:cubicBezTo>
                <a:cubicBezTo>
                  <a:pt x="802" y="235"/>
                  <a:pt x="766" y="175"/>
                  <a:pt x="715" y="123"/>
                </a:cubicBezTo>
                <a:cubicBezTo>
                  <a:pt x="687" y="101"/>
                  <a:pt x="658" y="79"/>
                  <a:pt x="630" y="57"/>
                </a:cubicBezTo>
                <a:cubicBezTo>
                  <a:pt x="564" y="19"/>
                  <a:pt x="496" y="0"/>
                  <a:pt x="419" y="0"/>
                </a:cubicBezTo>
                <a:cubicBezTo>
                  <a:pt x="415" y="0"/>
                  <a:pt x="412" y="0"/>
                  <a:pt x="4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671" name="Google Shape;2671;p57"/>
          <p:cNvGrpSpPr/>
          <p:nvPr/>
        </p:nvGrpSpPr>
        <p:grpSpPr>
          <a:xfrm flipH="1">
            <a:off x="10319040" y="5333684"/>
            <a:ext cx="630947" cy="693209"/>
            <a:chOff x="1799697" y="4222450"/>
            <a:chExt cx="473210" cy="519907"/>
          </a:xfrm>
        </p:grpSpPr>
        <p:sp>
          <p:nvSpPr>
            <p:cNvPr id="2672" name="Google Shape;2672;p57"/>
            <p:cNvSpPr/>
            <p:nvPr/>
          </p:nvSpPr>
          <p:spPr>
            <a:xfrm>
              <a:off x="1799697" y="4414446"/>
              <a:ext cx="247323" cy="202499"/>
            </a:xfrm>
            <a:custGeom>
              <a:avLst/>
              <a:gdLst/>
              <a:ahLst/>
              <a:cxnLst/>
              <a:rect l="l" t="t" r="r" b="b"/>
              <a:pathLst>
                <a:path w="3621" h="2908" extrusionOk="0">
                  <a:moveTo>
                    <a:pt x="665" y="0"/>
                  </a:moveTo>
                  <a:cubicBezTo>
                    <a:pt x="444" y="0"/>
                    <a:pt x="292" y="59"/>
                    <a:pt x="177" y="182"/>
                  </a:cubicBezTo>
                  <a:cubicBezTo>
                    <a:pt x="0" y="371"/>
                    <a:pt x="13" y="699"/>
                    <a:pt x="212" y="1062"/>
                  </a:cubicBezTo>
                  <a:cubicBezTo>
                    <a:pt x="410" y="1421"/>
                    <a:pt x="736" y="1762"/>
                    <a:pt x="1157" y="2047"/>
                  </a:cubicBezTo>
                  <a:cubicBezTo>
                    <a:pt x="1328" y="2164"/>
                    <a:pt x="1514" y="2269"/>
                    <a:pt x="1710" y="2364"/>
                  </a:cubicBezTo>
                  <a:cubicBezTo>
                    <a:pt x="2275" y="2637"/>
                    <a:pt x="2973" y="2844"/>
                    <a:pt x="3533" y="2907"/>
                  </a:cubicBezTo>
                  <a:cubicBezTo>
                    <a:pt x="3536" y="2907"/>
                    <a:pt x="3539" y="2908"/>
                    <a:pt x="3541" y="2908"/>
                  </a:cubicBezTo>
                  <a:cubicBezTo>
                    <a:pt x="3566" y="2908"/>
                    <a:pt x="3587" y="2896"/>
                    <a:pt x="3600" y="2878"/>
                  </a:cubicBezTo>
                  <a:cubicBezTo>
                    <a:pt x="3616" y="2856"/>
                    <a:pt x="3620" y="2828"/>
                    <a:pt x="3609" y="2804"/>
                  </a:cubicBezTo>
                  <a:cubicBezTo>
                    <a:pt x="3211" y="1861"/>
                    <a:pt x="2723" y="1182"/>
                    <a:pt x="1976" y="526"/>
                  </a:cubicBezTo>
                  <a:cubicBezTo>
                    <a:pt x="1924" y="481"/>
                    <a:pt x="1863" y="432"/>
                    <a:pt x="1791" y="384"/>
                  </a:cubicBezTo>
                  <a:cubicBezTo>
                    <a:pt x="1544" y="217"/>
                    <a:pt x="1252" y="81"/>
                    <a:pt x="1050" y="43"/>
                  </a:cubicBezTo>
                  <a:cubicBezTo>
                    <a:pt x="901" y="15"/>
                    <a:pt x="775" y="0"/>
                    <a:pt x="665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3" name="Google Shape;2673;p57"/>
            <p:cNvSpPr/>
            <p:nvPr/>
          </p:nvSpPr>
          <p:spPr>
            <a:xfrm>
              <a:off x="2043206" y="4464795"/>
              <a:ext cx="229701" cy="151735"/>
            </a:xfrm>
            <a:custGeom>
              <a:avLst/>
              <a:gdLst/>
              <a:ahLst/>
              <a:cxnLst/>
              <a:rect l="l" t="t" r="r" b="b"/>
              <a:pathLst>
                <a:path w="3363" h="2179" extrusionOk="0">
                  <a:moveTo>
                    <a:pt x="2500" y="1"/>
                  </a:moveTo>
                  <a:cubicBezTo>
                    <a:pt x="2359" y="1"/>
                    <a:pt x="2227" y="17"/>
                    <a:pt x="2129" y="43"/>
                  </a:cubicBezTo>
                  <a:cubicBezTo>
                    <a:pt x="1726" y="151"/>
                    <a:pt x="1297" y="284"/>
                    <a:pt x="902" y="614"/>
                  </a:cubicBezTo>
                  <a:cubicBezTo>
                    <a:pt x="532" y="926"/>
                    <a:pt x="83" y="1579"/>
                    <a:pt x="4" y="2085"/>
                  </a:cubicBezTo>
                  <a:cubicBezTo>
                    <a:pt x="0" y="2107"/>
                    <a:pt x="6" y="2127"/>
                    <a:pt x="20" y="2143"/>
                  </a:cubicBezTo>
                  <a:cubicBezTo>
                    <a:pt x="26" y="2148"/>
                    <a:pt x="32" y="2152"/>
                    <a:pt x="36" y="2156"/>
                  </a:cubicBezTo>
                  <a:cubicBezTo>
                    <a:pt x="48" y="2164"/>
                    <a:pt x="61" y="2170"/>
                    <a:pt x="76" y="2170"/>
                  </a:cubicBezTo>
                  <a:cubicBezTo>
                    <a:pt x="199" y="2175"/>
                    <a:pt x="317" y="2178"/>
                    <a:pt x="432" y="2178"/>
                  </a:cubicBezTo>
                  <a:cubicBezTo>
                    <a:pt x="1088" y="2178"/>
                    <a:pt x="1601" y="2082"/>
                    <a:pt x="1992" y="1887"/>
                  </a:cubicBezTo>
                  <a:cubicBezTo>
                    <a:pt x="2548" y="1608"/>
                    <a:pt x="3187" y="1155"/>
                    <a:pt x="3319" y="718"/>
                  </a:cubicBezTo>
                  <a:cubicBezTo>
                    <a:pt x="3362" y="572"/>
                    <a:pt x="3348" y="435"/>
                    <a:pt x="3276" y="313"/>
                  </a:cubicBezTo>
                  <a:cubicBezTo>
                    <a:pt x="3241" y="252"/>
                    <a:pt x="3190" y="198"/>
                    <a:pt x="3125" y="154"/>
                  </a:cubicBezTo>
                  <a:cubicBezTo>
                    <a:pt x="2959" y="41"/>
                    <a:pt x="2719" y="1"/>
                    <a:pt x="250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4" name="Google Shape;2674;p57"/>
            <p:cNvSpPr/>
            <p:nvPr/>
          </p:nvSpPr>
          <p:spPr>
            <a:xfrm>
              <a:off x="2019504" y="4414376"/>
              <a:ext cx="43850" cy="327981"/>
            </a:xfrm>
            <a:custGeom>
              <a:avLst/>
              <a:gdLst/>
              <a:ahLst/>
              <a:cxnLst/>
              <a:rect l="l" t="t" r="r" b="b"/>
              <a:pathLst>
                <a:path w="642" h="4710" extrusionOk="0">
                  <a:moveTo>
                    <a:pt x="238" y="1"/>
                  </a:moveTo>
                  <a:cubicBezTo>
                    <a:pt x="230" y="1"/>
                    <a:pt x="222" y="1"/>
                    <a:pt x="214" y="2"/>
                  </a:cubicBezTo>
                  <a:cubicBezTo>
                    <a:pt x="153" y="9"/>
                    <a:pt x="96" y="40"/>
                    <a:pt x="56" y="88"/>
                  </a:cubicBezTo>
                  <a:cubicBezTo>
                    <a:pt x="16" y="138"/>
                    <a:pt x="0" y="199"/>
                    <a:pt x="5" y="261"/>
                  </a:cubicBezTo>
                  <a:cubicBezTo>
                    <a:pt x="156" y="1650"/>
                    <a:pt x="168" y="3058"/>
                    <a:pt x="38" y="4452"/>
                  </a:cubicBezTo>
                  <a:cubicBezTo>
                    <a:pt x="32" y="4536"/>
                    <a:pt x="70" y="4621"/>
                    <a:pt x="142" y="4667"/>
                  </a:cubicBezTo>
                  <a:cubicBezTo>
                    <a:pt x="175" y="4689"/>
                    <a:pt x="213" y="4704"/>
                    <a:pt x="252" y="4708"/>
                  </a:cubicBezTo>
                  <a:cubicBezTo>
                    <a:pt x="260" y="4709"/>
                    <a:pt x="267" y="4709"/>
                    <a:pt x="275" y="4709"/>
                  </a:cubicBezTo>
                  <a:cubicBezTo>
                    <a:pt x="329" y="4709"/>
                    <a:pt x="382" y="4690"/>
                    <a:pt x="424" y="4656"/>
                  </a:cubicBezTo>
                  <a:cubicBezTo>
                    <a:pt x="474" y="4615"/>
                    <a:pt x="503" y="4558"/>
                    <a:pt x="507" y="4497"/>
                  </a:cubicBezTo>
                  <a:cubicBezTo>
                    <a:pt x="641" y="3074"/>
                    <a:pt x="628" y="1633"/>
                    <a:pt x="474" y="212"/>
                  </a:cubicBezTo>
                  <a:cubicBezTo>
                    <a:pt x="467" y="142"/>
                    <a:pt x="430" y="81"/>
                    <a:pt x="372" y="43"/>
                  </a:cubicBezTo>
                  <a:cubicBezTo>
                    <a:pt x="332" y="15"/>
                    <a:pt x="286" y="1"/>
                    <a:pt x="238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5" name="Google Shape;2675;p57"/>
            <p:cNvSpPr/>
            <p:nvPr/>
          </p:nvSpPr>
          <p:spPr>
            <a:xfrm>
              <a:off x="1964997" y="4222450"/>
              <a:ext cx="153066" cy="272273"/>
            </a:xfrm>
            <a:custGeom>
              <a:avLst/>
              <a:gdLst/>
              <a:ahLst/>
              <a:cxnLst/>
              <a:rect l="l" t="t" r="r" b="b"/>
              <a:pathLst>
                <a:path w="2241" h="3910" extrusionOk="0">
                  <a:moveTo>
                    <a:pt x="1035" y="1"/>
                  </a:moveTo>
                  <a:cubicBezTo>
                    <a:pt x="974" y="1"/>
                    <a:pt x="913" y="10"/>
                    <a:pt x="854" y="27"/>
                  </a:cubicBezTo>
                  <a:cubicBezTo>
                    <a:pt x="443" y="148"/>
                    <a:pt x="160" y="725"/>
                    <a:pt x="115" y="1095"/>
                  </a:cubicBezTo>
                  <a:cubicBezTo>
                    <a:pt x="1" y="2000"/>
                    <a:pt x="329" y="2939"/>
                    <a:pt x="1085" y="3882"/>
                  </a:cubicBezTo>
                  <a:cubicBezTo>
                    <a:pt x="1093" y="3888"/>
                    <a:pt x="1098" y="3892"/>
                    <a:pt x="1104" y="3896"/>
                  </a:cubicBezTo>
                  <a:cubicBezTo>
                    <a:pt x="1114" y="3904"/>
                    <a:pt x="1129" y="3909"/>
                    <a:pt x="1144" y="3909"/>
                  </a:cubicBezTo>
                  <a:cubicBezTo>
                    <a:pt x="1165" y="3909"/>
                    <a:pt x="1187" y="3901"/>
                    <a:pt x="1202" y="3885"/>
                  </a:cubicBezTo>
                  <a:cubicBezTo>
                    <a:pt x="1648" y="3386"/>
                    <a:pt x="1945" y="2867"/>
                    <a:pt x="2081" y="2335"/>
                  </a:cubicBezTo>
                  <a:cubicBezTo>
                    <a:pt x="2241" y="1710"/>
                    <a:pt x="2165" y="1067"/>
                    <a:pt x="1877" y="573"/>
                  </a:cubicBezTo>
                  <a:cubicBezTo>
                    <a:pt x="1778" y="404"/>
                    <a:pt x="1639" y="256"/>
                    <a:pt x="1488" y="154"/>
                  </a:cubicBezTo>
                  <a:cubicBezTo>
                    <a:pt x="1340" y="52"/>
                    <a:pt x="1185" y="1"/>
                    <a:pt x="1035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6" name="Google Shape;2676;p57"/>
            <p:cNvSpPr/>
            <p:nvPr/>
          </p:nvSpPr>
          <p:spPr>
            <a:xfrm>
              <a:off x="2039723" y="4245988"/>
              <a:ext cx="54369" cy="235854"/>
            </a:xfrm>
            <a:custGeom>
              <a:avLst/>
              <a:gdLst/>
              <a:ahLst/>
              <a:cxnLst/>
              <a:rect l="l" t="t" r="r" b="b"/>
              <a:pathLst>
                <a:path w="796" h="3387" extrusionOk="0">
                  <a:moveTo>
                    <a:pt x="378" y="0"/>
                  </a:moveTo>
                  <a:cubicBezTo>
                    <a:pt x="369" y="0"/>
                    <a:pt x="359" y="2"/>
                    <a:pt x="350" y="5"/>
                  </a:cubicBezTo>
                  <a:cubicBezTo>
                    <a:pt x="312" y="21"/>
                    <a:pt x="294" y="65"/>
                    <a:pt x="309" y="103"/>
                  </a:cubicBezTo>
                  <a:cubicBezTo>
                    <a:pt x="564" y="728"/>
                    <a:pt x="644" y="1292"/>
                    <a:pt x="552" y="1828"/>
                  </a:cubicBezTo>
                  <a:cubicBezTo>
                    <a:pt x="462" y="2362"/>
                    <a:pt x="230" y="2859"/>
                    <a:pt x="15" y="3277"/>
                  </a:cubicBezTo>
                  <a:cubicBezTo>
                    <a:pt x="0" y="3311"/>
                    <a:pt x="12" y="3353"/>
                    <a:pt x="42" y="3373"/>
                  </a:cubicBezTo>
                  <a:cubicBezTo>
                    <a:pt x="44" y="3375"/>
                    <a:pt x="48" y="3376"/>
                    <a:pt x="50" y="3379"/>
                  </a:cubicBezTo>
                  <a:cubicBezTo>
                    <a:pt x="60" y="3384"/>
                    <a:pt x="71" y="3386"/>
                    <a:pt x="82" y="3386"/>
                  </a:cubicBezTo>
                  <a:cubicBezTo>
                    <a:pt x="110" y="3386"/>
                    <a:pt x="137" y="3372"/>
                    <a:pt x="150" y="3346"/>
                  </a:cubicBezTo>
                  <a:cubicBezTo>
                    <a:pt x="370" y="2917"/>
                    <a:pt x="608" y="2407"/>
                    <a:pt x="702" y="1853"/>
                  </a:cubicBezTo>
                  <a:cubicBezTo>
                    <a:pt x="796" y="1291"/>
                    <a:pt x="714" y="699"/>
                    <a:pt x="449" y="46"/>
                  </a:cubicBezTo>
                  <a:cubicBezTo>
                    <a:pt x="437" y="17"/>
                    <a:pt x="408" y="0"/>
                    <a:pt x="378" y="0"/>
                  </a:cubicBezTo>
                  <a:close/>
                </a:path>
              </a:pathLst>
            </a:custGeom>
            <a:solidFill>
              <a:srgbClr val="191919">
                <a:alpha val="1333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7" name="Google Shape;2677;p57"/>
            <p:cNvSpPr/>
            <p:nvPr/>
          </p:nvSpPr>
          <p:spPr>
            <a:xfrm>
              <a:off x="2065884" y="4510827"/>
              <a:ext cx="192408" cy="92545"/>
            </a:xfrm>
            <a:custGeom>
              <a:avLst/>
              <a:gdLst/>
              <a:ahLst/>
              <a:cxnLst/>
              <a:rect l="l" t="t" r="r" b="b"/>
              <a:pathLst>
                <a:path w="2817" h="1329" extrusionOk="0">
                  <a:moveTo>
                    <a:pt x="2732" y="0"/>
                  </a:moveTo>
                  <a:cubicBezTo>
                    <a:pt x="2709" y="0"/>
                    <a:pt x="2687" y="10"/>
                    <a:pt x="2673" y="29"/>
                  </a:cubicBezTo>
                  <a:cubicBezTo>
                    <a:pt x="2440" y="327"/>
                    <a:pt x="1861" y="701"/>
                    <a:pt x="1468" y="866"/>
                  </a:cubicBezTo>
                  <a:cubicBezTo>
                    <a:pt x="1023" y="1049"/>
                    <a:pt x="446" y="1154"/>
                    <a:pt x="73" y="1179"/>
                  </a:cubicBezTo>
                  <a:cubicBezTo>
                    <a:pt x="31" y="1181"/>
                    <a:pt x="0" y="1217"/>
                    <a:pt x="2" y="1256"/>
                  </a:cubicBezTo>
                  <a:cubicBezTo>
                    <a:pt x="3" y="1283"/>
                    <a:pt x="16" y="1303"/>
                    <a:pt x="35" y="1315"/>
                  </a:cubicBezTo>
                  <a:cubicBezTo>
                    <a:pt x="45" y="1324"/>
                    <a:pt x="60" y="1328"/>
                    <a:pt x="75" y="1328"/>
                  </a:cubicBezTo>
                  <a:cubicBezTo>
                    <a:pt x="78" y="1328"/>
                    <a:pt x="80" y="1328"/>
                    <a:pt x="82" y="1328"/>
                  </a:cubicBezTo>
                  <a:cubicBezTo>
                    <a:pt x="440" y="1306"/>
                    <a:pt x="1035" y="1208"/>
                    <a:pt x="1526" y="1004"/>
                  </a:cubicBezTo>
                  <a:cubicBezTo>
                    <a:pt x="1937" y="834"/>
                    <a:pt x="2536" y="448"/>
                    <a:pt x="2791" y="123"/>
                  </a:cubicBezTo>
                  <a:cubicBezTo>
                    <a:pt x="2816" y="89"/>
                    <a:pt x="2812" y="42"/>
                    <a:pt x="2778" y="16"/>
                  </a:cubicBezTo>
                  <a:cubicBezTo>
                    <a:pt x="2765" y="6"/>
                    <a:pt x="2748" y="0"/>
                    <a:pt x="2732" y="0"/>
                  </a:cubicBezTo>
                  <a:close/>
                </a:path>
              </a:pathLst>
            </a:custGeom>
            <a:solidFill>
              <a:srgbClr val="191919">
                <a:alpha val="1333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8" name="Google Shape;2678;p57"/>
            <p:cNvSpPr/>
            <p:nvPr/>
          </p:nvSpPr>
          <p:spPr>
            <a:xfrm>
              <a:off x="1821555" y="4457274"/>
              <a:ext cx="201151" cy="136972"/>
            </a:xfrm>
            <a:custGeom>
              <a:avLst/>
              <a:gdLst/>
              <a:ahLst/>
              <a:cxnLst/>
              <a:rect l="l" t="t" r="r" b="b"/>
              <a:pathLst>
                <a:path w="2945" h="1967" extrusionOk="0">
                  <a:moveTo>
                    <a:pt x="84" y="0"/>
                  </a:moveTo>
                  <a:cubicBezTo>
                    <a:pt x="76" y="0"/>
                    <a:pt x="68" y="1"/>
                    <a:pt x="61" y="4"/>
                  </a:cubicBezTo>
                  <a:cubicBezTo>
                    <a:pt x="23" y="17"/>
                    <a:pt x="1" y="61"/>
                    <a:pt x="14" y="99"/>
                  </a:cubicBezTo>
                  <a:cubicBezTo>
                    <a:pt x="132" y="449"/>
                    <a:pt x="453" y="871"/>
                    <a:pt x="792" y="1129"/>
                  </a:cubicBezTo>
                  <a:cubicBezTo>
                    <a:pt x="832" y="1166"/>
                    <a:pt x="874" y="1198"/>
                    <a:pt x="918" y="1224"/>
                  </a:cubicBezTo>
                  <a:cubicBezTo>
                    <a:pt x="1212" y="1425"/>
                    <a:pt x="1508" y="1543"/>
                    <a:pt x="1843" y="1679"/>
                  </a:cubicBezTo>
                  <a:lnTo>
                    <a:pt x="1894" y="1697"/>
                  </a:lnTo>
                  <a:cubicBezTo>
                    <a:pt x="2136" y="1797"/>
                    <a:pt x="2422" y="1864"/>
                    <a:pt x="2652" y="1919"/>
                  </a:cubicBezTo>
                  <a:cubicBezTo>
                    <a:pt x="2720" y="1935"/>
                    <a:pt x="2784" y="1950"/>
                    <a:pt x="2843" y="1964"/>
                  </a:cubicBezTo>
                  <a:cubicBezTo>
                    <a:pt x="2849" y="1966"/>
                    <a:pt x="2855" y="1966"/>
                    <a:pt x="2861" y="1966"/>
                  </a:cubicBezTo>
                  <a:cubicBezTo>
                    <a:pt x="2895" y="1966"/>
                    <a:pt x="2925" y="1943"/>
                    <a:pt x="2935" y="1909"/>
                  </a:cubicBezTo>
                  <a:cubicBezTo>
                    <a:pt x="2945" y="1869"/>
                    <a:pt x="2920" y="1829"/>
                    <a:pt x="2879" y="1818"/>
                  </a:cubicBezTo>
                  <a:cubicBezTo>
                    <a:pt x="2821" y="1804"/>
                    <a:pt x="2755" y="1786"/>
                    <a:pt x="2687" y="1770"/>
                  </a:cubicBezTo>
                  <a:cubicBezTo>
                    <a:pt x="2462" y="1718"/>
                    <a:pt x="2181" y="1651"/>
                    <a:pt x="1951" y="1558"/>
                  </a:cubicBezTo>
                  <a:lnTo>
                    <a:pt x="1900" y="1537"/>
                  </a:lnTo>
                  <a:cubicBezTo>
                    <a:pt x="1525" y="1389"/>
                    <a:pt x="1205" y="1257"/>
                    <a:pt x="883" y="1011"/>
                  </a:cubicBezTo>
                  <a:cubicBezTo>
                    <a:pt x="569" y="772"/>
                    <a:pt x="265" y="368"/>
                    <a:pt x="155" y="51"/>
                  </a:cubicBezTo>
                  <a:cubicBezTo>
                    <a:pt x="146" y="20"/>
                    <a:pt x="116" y="0"/>
                    <a:pt x="84" y="0"/>
                  </a:cubicBezTo>
                  <a:close/>
                </a:path>
              </a:pathLst>
            </a:custGeom>
            <a:solidFill>
              <a:srgbClr val="191919">
                <a:alpha val="1333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9" name="Google Shape;2679;p57"/>
            <p:cNvSpPr/>
            <p:nvPr/>
          </p:nvSpPr>
          <p:spPr>
            <a:xfrm>
              <a:off x="2033097" y="4234915"/>
              <a:ext cx="23906" cy="244697"/>
            </a:xfrm>
            <a:custGeom>
              <a:avLst/>
              <a:gdLst/>
              <a:ahLst/>
              <a:cxnLst/>
              <a:rect l="l" t="t" r="r" b="b"/>
              <a:pathLst>
                <a:path w="350" h="3514" extrusionOk="0">
                  <a:moveTo>
                    <a:pt x="79" y="0"/>
                  </a:moveTo>
                  <a:cubicBezTo>
                    <a:pt x="76" y="0"/>
                    <a:pt x="74" y="1"/>
                    <a:pt x="71" y="1"/>
                  </a:cubicBezTo>
                  <a:cubicBezTo>
                    <a:pt x="30" y="7"/>
                    <a:pt x="1" y="45"/>
                    <a:pt x="7" y="85"/>
                  </a:cubicBezTo>
                  <a:cubicBezTo>
                    <a:pt x="168" y="1244"/>
                    <a:pt x="200" y="2307"/>
                    <a:pt x="107" y="3432"/>
                  </a:cubicBezTo>
                  <a:cubicBezTo>
                    <a:pt x="103" y="3461"/>
                    <a:pt x="116" y="3487"/>
                    <a:pt x="138" y="3502"/>
                  </a:cubicBezTo>
                  <a:cubicBezTo>
                    <a:pt x="148" y="3509"/>
                    <a:pt x="160" y="3512"/>
                    <a:pt x="174" y="3513"/>
                  </a:cubicBezTo>
                  <a:cubicBezTo>
                    <a:pt x="177" y="3514"/>
                    <a:pt x="180" y="3514"/>
                    <a:pt x="182" y="3514"/>
                  </a:cubicBezTo>
                  <a:cubicBezTo>
                    <a:pt x="221" y="3514"/>
                    <a:pt x="250" y="3484"/>
                    <a:pt x="254" y="3446"/>
                  </a:cubicBezTo>
                  <a:cubicBezTo>
                    <a:pt x="349" y="2309"/>
                    <a:pt x="319" y="1235"/>
                    <a:pt x="154" y="65"/>
                  </a:cubicBezTo>
                  <a:cubicBezTo>
                    <a:pt x="148" y="27"/>
                    <a:pt x="115" y="0"/>
                    <a:pt x="79" y="0"/>
                  </a:cubicBezTo>
                  <a:close/>
                </a:path>
              </a:pathLst>
            </a:custGeom>
            <a:solidFill>
              <a:srgbClr val="191919">
                <a:alpha val="1333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0" name="Google Shape;2680;p57"/>
            <p:cNvSpPr/>
            <p:nvPr/>
          </p:nvSpPr>
          <p:spPr>
            <a:xfrm>
              <a:off x="2065269" y="4494670"/>
              <a:ext cx="194389" cy="107934"/>
            </a:xfrm>
            <a:custGeom>
              <a:avLst/>
              <a:gdLst/>
              <a:ahLst/>
              <a:cxnLst/>
              <a:rect l="l" t="t" r="r" b="b"/>
              <a:pathLst>
                <a:path w="2846" h="1550" extrusionOk="0">
                  <a:moveTo>
                    <a:pt x="2760" y="1"/>
                  </a:moveTo>
                  <a:cubicBezTo>
                    <a:pt x="2749" y="1"/>
                    <a:pt x="2739" y="3"/>
                    <a:pt x="2729" y="8"/>
                  </a:cubicBezTo>
                  <a:lnTo>
                    <a:pt x="2692" y="24"/>
                  </a:lnTo>
                  <a:cubicBezTo>
                    <a:pt x="1760" y="448"/>
                    <a:pt x="879" y="849"/>
                    <a:pt x="44" y="1414"/>
                  </a:cubicBezTo>
                  <a:cubicBezTo>
                    <a:pt x="9" y="1437"/>
                    <a:pt x="1" y="1483"/>
                    <a:pt x="24" y="1518"/>
                  </a:cubicBezTo>
                  <a:cubicBezTo>
                    <a:pt x="31" y="1525"/>
                    <a:pt x="37" y="1531"/>
                    <a:pt x="44" y="1537"/>
                  </a:cubicBezTo>
                  <a:cubicBezTo>
                    <a:pt x="56" y="1545"/>
                    <a:pt x="71" y="1549"/>
                    <a:pt x="86" y="1549"/>
                  </a:cubicBezTo>
                  <a:cubicBezTo>
                    <a:pt x="101" y="1549"/>
                    <a:pt x="115" y="1545"/>
                    <a:pt x="127" y="1537"/>
                  </a:cubicBezTo>
                  <a:cubicBezTo>
                    <a:pt x="955" y="978"/>
                    <a:pt x="1830" y="580"/>
                    <a:pt x="2755" y="159"/>
                  </a:cubicBezTo>
                  <a:lnTo>
                    <a:pt x="2792" y="143"/>
                  </a:lnTo>
                  <a:cubicBezTo>
                    <a:pt x="2829" y="126"/>
                    <a:pt x="2845" y="81"/>
                    <a:pt x="2828" y="44"/>
                  </a:cubicBezTo>
                  <a:cubicBezTo>
                    <a:pt x="2815" y="17"/>
                    <a:pt x="2788" y="1"/>
                    <a:pt x="2760" y="1"/>
                  </a:cubicBezTo>
                  <a:close/>
                </a:path>
              </a:pathLst>
            </a:custGeom>
            <a:solidFill>
              <a:srgbClr val="191919">
                <a:alpha val="1333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1" name="Google Shape;2681;p57"/>
            <p:cNvSpPr/>
            <p:nvPr/>
          </p:nvSpPr>
          <p:spPr>
            <a:xfrm>
              <a:off x="1824834" y="4439446"/>
              <a:ext cx="197667" cy="154242"/>
            </a:xfrm>
            <a:custGeom>
              <a:avLst/>
              <a:gdLst/>
              <a:ahLst/>
              <a:cxnLst/>
              <a:rect l="l" t="t" r="r" b="b"/>
              <a:pathLst>
                <a:path w="2894" h="2215" extrusionOk="0">
                  <a:moveTo>
                    <a:pt x="86" y="0"/>
                  </a:moveTo>
                  <a:cubicBezTo>
                    <a:pt x="70" y="0"/>
                    <a:pt x="53" y="6"/>
                    <a:pt x="39" y="18"/>
                  </a:cubicBezTo>
                  <a:cubicBezTo>
                    <a:pt x="5" y="43"/>
                    <a:pt x="1" y="91"/>
                    <a:pt x="27" y="123"/>
                  </a:cubicBezTo>
                  <a:cubicBezTo>
                    <a:pt x="262" y="416"/>
                    <a:pt x="699" y="837"/>
                    <a:pt x="1024" y="1082"/>
                  </a:cubicBezTo>
                  <a:cubicBezTo>
                    <a:pt x="1168" y="1188"/>
                    <a:pt x="1320" y="1296"/>
                    <a:pt x="1482" y="1407"/>
                  </a:cubicBezTo>
                  <a:cubicBezTo>
                    <a:pt x="1834" y="1647"/>
                    <a:pt x="2245" y="1901"/>
                    <a:pt x="2771" y="2206"/>
                  </a:cubicBezTo>
                  <a:cubicBezTo>
                    <a:pt x="2784" y="2212"/>
                    <a:pt x="2797" y="2215"/>
                    <a:pt x="2809" y="2215"/>
                  </a:cubicBezTo>
                  <a:cubicBezTo>
                    <a:pt x="2835" y="2215"/>
                    <a:pt x="2860" y="2202"/>
                    <a:pt x="2873" y="2178"/>
                  </a:cubicBezTo>
                  <a:cubicBezTo>
                    <a:pt x="2894" y="2142"/>
                    <a:pt x="2882" y="2096"/>
                    <a:pt x="2846" y="2076"/>
                  </a:cubicBezTo>
                  <a:cubicBezTo>
                    <a:pt x="2085" y="1633"/>
                    <a:pt x="1565" y="1301"/>
                    <a:pt x="1113" y="961"/>
                  </a:cubicBezTo>
                  <a:cubicBezTo>
                    <a:pt x="798" y="725"/>
                    <a:pt x="373" y="314"/>
                    <a:pt x="144" y="28"/>
                  </a:cubicBezTo>
                  <a:cubicBezTo>
                    <a:pt x="130" y="10"/>
                    <a:pt x="108" y="0"/>
                    <a:pt x="86" y="0"/>
                  </a:cubicBezTo>
                  <a:close/>
                </a:path>
              </a:pathLst>
            </a:custGeom>
            <a:solidFill>
              <a:srgbClr val="191919">
                <a:alpha val="1333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2" name="Google Shape;2682;p57"/>
            <p:cNvSpPr/>
            <p:nvPr/>
          </p:nvSpPr>
          <p:spPr>
            <a:xfrm>
              <a:off x="2065474" y="4482484"/>
              <a:ext cx="184144" cy="120051"/>
            </a:xfrm>
            <a:custGeom>
              <a:avLst/>
              <a:gdLst/>
              <a:ahLst/>
              <a:cxnLst/>
              <a:rect l="l" t="t" r="r" b="b"/>
              <a:pathLst>
                <a:path w="2696" h="1724" extrusionOk="0">
                  <a:moveTo>
                    <a:pt x="2541" y="0"/>
                  </a:moveTo>
                  <a:cubicBezTo>
                    <a:pt x="2142" y="0"/>
                    <a:pt x="1587" y="115"/>
                    <a:pt x="1261" y="270"/>
                  </a:cubicBezTo>
                  <a:cubicBezTo>
                    <a:pt x="865" y="458"/>
                    <a:pt x="325" y="948"/>
                    <a:pt x="17" y="1617"/>
                  </a:cubicBezTo>
                  <a:cubicBezTo>
                    <a:pt x="0" y="1653"/>
                    <a:pt x="12" y="1691"/>
                    <a:pt x="41" y="1712"/>
                  </a:cubicBezTo>
                  <a:lnTo>
                    <a:pt x="51" y="1716"/>
                  </a:lnTo>
                  <a:cubicBezTo>
                    <a:pt x="62" y="1721"/>
                    <a:pt x="73" y="1723"/>
                    <a:pt x="84" y="1723"/>
                  </a:cubicBezTo>
                  <a:cubicBezTo>
                    <a:pt x="112" y="1723"/>
                    <a:pt x="138" y="1708"/>
                    <a:pt x="152" y="1679"/>
                  </a:cubicBezTo>
                  <a:cubicBezTo>
                    <a:pt x="445" y="1044"/>
                    <a:pt x="952" y="582"/>
                    <a:pt x="1325" y="404"/>
                  </a:cubicBezTo>
                  <a:cubicBezTo>
                    <a:pt x="1632" y="258"/>
                    <a:pt x="2159" y="151"/>
                    <a:pt x="2539" y="151"/>
                  </a:cubicBezTo>
                  <a:cubicBezTo>
                    <a:pt x="2565" y="151"/>
                    <a:pt x="2591" y="151"/>
                    <a:pt x="2615" y="152"/>
                  </a:cubicBezTo>
                  <a:cubicBezTo>
                    <a:pt x="2616" y="152"/>
                    <a:pt x="2617" y="152"/>
                    <a:pt x="2618" y="152"/>
                  </a:cubicBezTo>
                  <a:cubicBezTo>
                    <a:pt x="2659" y="152"/>
                    <a:pt x="2691" y="119"/>
                    <a:pt x="2694" y="81"/>
                  </a:cubicBezTo>
                  <a:cubicBezTo>
                    <a:pt x="2695" y="38"/>
                    <a:pt x="2662" y="3"/>
                    <a:pt x="2622" y="2"/>
                  </a:cubicBezTo>
                  <a:cubicBezTo>
                    <a:pt x="2596" y="1"/>
                    <a:pt x="2569" y="0"/>
                    <a:pt x="2541" y="0"/>
                  </a:cubicBezTo>
                  <a:close/>
                </a:path>
              </a:pathLst>
            </a:custGeom>
            <a:solidFill>
              <a:srgbClr val="191919">
                <a:alpha val="1333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3" name="Google Shape;2683;p57"/>
            <p:cNvSpPr/>
            <p:nvPr/>
          </p:nvSpPr>
          <p:spPr>
            <a:xfrm>
              <a:off x="1994573" y="4237492"/>
              <a:ext cx="56828" cy="244349"/>
            </a:xfrm>
            <a:custGeom>
              <a:avLst/>
              <a:gdLst/>
              <a:ahLst/>
              <a:cxnLst/>
              <a:rect l="l" t="t" r="r" b="b"/>
              <a:pathLst>
                <a:path w="832" h="3509" extrusionOk="0">
                  <a:moveTo>
                    <a:pt x="261" y="1"/>
                  </a:moveTo>
                  <a:cubicBezTo>
                    <a:pt x="226" y="1"/>
                    <a:pt x="194" y="28"/>
                    <a:pt x="187" y="64"/>
                  </a:cubicBezTo>
                  <a:cubicBezTo>
                    <a:pt x="1" y="1216"/>
                    <a:pt x="171" y="2390"/>
                    <a:pt x="680" y="3466"/>
                  </a:cubicBezTo>
                  <a:cubicBezTo>
                    <a:pt x="686" y="3479"/>
                    <a:pt x="693" y="3488"/>
                    <a:pt x="703" y="3495"/>
                  </a:cubicBezTo>
                  <a:cubicBezTo>
                    <a:pt x="716" y="3504"/>
                    <a:pt x="731" y="3508"/>
                    <a:pt x="746" y="3508"/>
                  </a:cubicBezTo>
                  <a:cubicBezTo>
                    <a:pt x="756" y="3508"/>
                    <a:pt x="767" y="3506"/>
                    <a:pt x="778" y="3501"/>
                  </a:cubicBezTo>
                  <a:cubicBezTo>
                    <a:pt x="817" y="3482"/>
                    <a:pt x="832" y="3438"/>
                    <a:pt x="814" y="3400"/>
                  </a:cubicBezTo>
                  <a:cubicBezTo>
                    <a:pt x="319" y="2354"/>
                    <a:pt x="154" y="1209"/>
                    <a:pt x="336" y="88"/>
                  </a:cubicBezTo>
                  <a:cubicBezTo>
                    <a:pt x="343" y="48"/>
                    <a:pt x="314" y="8"/>
                    <a:pt x="273" y="2"/>
                  </a:cubicBezTo>
                  <a:cubicBezTo>
                    <a:pt x="269" y="1"/>
                    <a:pt x="265" y="1"/>
                    <a:pt x="261" y="1"/>
                  </a:cubicBezTo>
                  <a:close/>
                </a:path>
              </a:pathLst>
            </a:custGeom>
            <a:solidFill>
              <a:srgbClr val="191919">
                <a:alpha val="1333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4" name="Google Shape;2684;p57"/>
            <p:cNvSpPr/>
            <p:nvPr/>
          </p:nvSpPr>
          <p:spPr>
            <a:xfrm>
              <a:off x="1835148" y="4424892"/>
              <a:ext cx="187559" cy="169561"/>
            </a:xfrm>
            <a:custGeom>
              <a:avLst/>
              <a:gdLst/>
              <a:ahLst/>
              <a:cxnLst/>
              <a:rect l="l" t="t" r="r" b="b"/>
              <a:pathLst>
                <a:path w="2746" h="2435" extrusionOk="0">
                  <a:moveTo>
                    <a:pt x="78" y="1"/>
                  </a:moveTo>
                  <a:cubicBezTo>
                    <a:pt x="39" y="1"/>
                    <a:pt x="7" y="29"/>
                    <a:pt x="4" y="68"/>
                  </a:cubicBezTo>
                  <a:cubicBezTo>
                    <a:pt x="0" y="110"/>
                    <a:pt x="29" y="147"/>
                    <a:pt x="71" y="150"/>
                  </a:cubicBezTo>
                  <a:cubicBezTo>
                    <a:pt x="293" y="173"/>
                    <a:pt x="614" y="317"/>
                    <a:pt x="831" y="449"/>
                  </a:cubicBezTo>
                  <a:cubicBezTo>
                    <a:pt x="1108" y="616"/>
                    <a:pt x="1342" y="788"/>
                    <a:pt x="1654" y="1128"/>
                  </a:cubicBezTo>
                  <a:cubicBezTo>
                    <a:pt x="1943" y="1441"/>
                    <a:pt x="2244" y="1884"/>
                    <a:pt x="2465" y="2209"/>
                  </a:cubicBezTo>
                  <a:cubicBezTo>
                    <a:pt x="2514" y="2279"/>
                    <a:pt x="2558" y="2345"/>
                    <a:pt x="2599" y="2403"/>
                  </a:cubicBezTo>
                  <a:cubicBezTo>
                    <a:pt x="2606" y="2409"/>
                    <a:pt x="2612" y="2416"/>
                    <a:pt x="2619" y="2422"/>
                  </a:cubicBezTo>
                  <a:cubicBezTo>
                    <a:pt x="2632" y="2430"/>
                    <a:pt x="2647" y="2434"/>
                    <a:pt x="2662" y="2434"/>
                  </a:cubicBezTo>
                  <a:cubicBezTo>
                    <a:pt x="2676" y="2434"/>
                    <a:pt x="2691" y="2430"/>
                    <a:pt x="2704" y="2422"/>
                  </a:cubicBezTo>
                  <a:cubicBezTo>
                    <a:pt x="2739" y="2399"/>
                    <a:pt x="2746" y="2351"/>
                    <a:pt x="2722" y="2318"/>
                  </a:cubicBezTo>
                  <a:cubicBezTo>
                    <a:pt x="2682" y="2262"/>
                    <a:pt x="2638" y="2196"/>
                    <a:pt x="2588" y="2125"/>
                  </a:cubicBezTo>
                  <a:cubicBezTo>
                    <a:pt x="2365" y="1797"/>
                    <a:pt x="2059" y="1346"/>
                    <a:pt x="1764" y="1026"/>
                  </a:cubicBezTo>
                  <a:cubicBezTo>
                    <a:pt x="1440" y="673"/>
                    <a:pt x="1195" y="494"/>
                    <a:pt x="908" y="319"/>
                  </a:cubicBezTo>
                  <a:cubicBezTo>
                    <a:pt x="676" y="179"/>
                    <a:pt x="332" y="26"/>
                    <a:pt x="86" y="1"/>
                  </a:cubicBezTo>
                  <a:cubicBezTo>
                    <a:pt x="83" y="1"/>
                    <a:pt x="80" y="1"/>
                    <a:pt x="78" y="1"/>
                  </a:cubicBezTo>
                  <a:close/>
                </a:path>
              </a:pathLst>
            </a:custGeom>
            <a:solidFill>
              <a:srgbClr val="191919">
                <a:alpha val="1333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85" name="Google Shape;2685;p57"/>
          <p:cNvGrpSpPr/>
          <p:nvPr/>
        </p:nvGrpSpPr>
        <p:grpSpPr>
          <a:xfrm flipH="1">
            <a:off x="9762063" y="5372924"/>
            <a:ext cx="556996" cy="883814"/>
            <a:chOff x="1296693" y="4078131"/>
            <a:chExt cx="417747" cy="662861"/>
          </a:xfrm>
        </p:grpSpPr>
        <p:sp>
          <p:nvSpPr>
            <p:cNvPr id="2686" name="Google Shape;2686;p57"/>
            <p:cNvSpPr/>
            <p:nvPr/>
          </p:nvSpPr>
          <p:spPr>
            <a:xfrm>
              <a:off x="1482074" y="4131614"/>
              <a:ext cx="149241" cy="234043"/>
            </a:xfrm>
            <a:custGeom>
              <a:avLst/>
              <a:gdLst/>
              <a:ahLst/>
              <a:cxnLst/>
              <a:rect l="l" t="t" r="r" b="b"/>
              <a:pathLst>
                <a:path w="2185" h="3361" extrusionOk="0">
                  <a:moveTo>
                    <a:pt x="1092" y="1"/>
                  </a:moveTo>
                  <a:cubicBezTo>
                    <a:pt x="681" y="1"/>
                    <a:pt x="280" y="260"/>
                    <a:pt x="117" y="637"/>
                  </a:cubicBezTo>
                  <a:cubicBezTo>
                    <a:pt x="2" y="903"/>
                    <a:pt x="0" y="1202"/>
                    <a:pt x="16" y="1492"/>
                  </a:cubicBezTo>
                  <a:cubicBezTo>
                    <a:pt x="53" y="2123"/>
                    <a:pt x="162" y="2753"/>
                    <a:pt x="343" y="3361"/>
                  </a:cubicBezTo>
                  <a:cubicBezTo>
                    <a:pt x="563" y="3345"/>
                    <a:pt x="1054" y="2969"/>
                    <a:pt x="1558" y="2406"/>
                  </a:cubicBezTo>
                  <a:cubicBezTo>
                    <a:pt x="1764" y="2177"/>
                    <a:pt x="1931" y="1909"/>
                    <a:pt x="2041" y="1620"/>
                  </a:cubicBezTo>
                  <a:cubicBezTo>
                    <a:pt x="2150" y="1333"/>
                    <a:pt x="2185" y="1007"/>
                    <a:pt x="2084" y="715"/>
                  </a:cubicBezTo>
                  <a:cubicBezTo>
                    <a:pt x="1947" y="315"/>
                    <a:pt x="1551" y="17"/>
                    <a:pt x="1128" y="1"/>
                  </a:cubicBezTo>
                  <a:cubicBezTo>
                    <a:pt x="1116" y="1"/>
                    <a:pt x="1104" y="1"/>
                    <a:pt x="1092" y="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7" name="Google Shape;2687;p57"/>
            <p:cNvSpPr/>
            <p:nvPr/>
          </p:nvSpPr>
          <p:spPr>
            <a:xfrm>
              <a:off x="1401337" y="4078131"/>
              <a:ext cx="139815" cy="280768"/>
            </a:xfrm>
            <a:custGeom>
              <a:avLst/>
              <a:gdLst/>
              <a:ahLst/>
              <a:cxnLst/>
              <a:rect l="l" t="t" r="r" b="b"/>
              <a:pathLst>
                <a:path w="2047" h="4032" extrusionOk="0">
                  <a:moveTo>
                    <a:pt x="1001" y="1"/>
                  </a:moveTo>
                  <a:cubicBezTo>
                    <a:pt x="941" y="1"/>
                    <a:pt x="882" y="12"/>
                    <a:pt x="827" y="38"/>
                  </a:cubicBezTo>
                  <a:cubicBezTo>
                    <a:pt x="725" y="84"/>
                    <a:pt x="647" y="172"/>
                    <a:pt x="579" y="261"/>
                  </a:cubicBezTo>
                  <a:cubicBezTo>
                    <a:pt x="184" y="781"/>
                    <a:pt x="0" y="1446"/>
                    <a:pt x="29" y="2097"/>
                  </a:cubicBezTo>
                  <a:cubicBezTo>
                    <a:pt x="59" y="2750"/>
                    <a:pt x="419" y="3643"/>
                    <a:pt x="665" y="3922"/>
                  </a:cubicBezTo>
                  <a:cubicBezTo>
                    <a:pt x="732" y="3997"/>
                    <a:pt x="815" y="4031"/>
                    <a:pt x="900" y="4031"/>
                  </a:cubicBezTo>
                  <a:cubicBezTo>
                    <a:pt x="1046" y="4031"/>
                    <a:pt x="1201" y="3930"/>
                    <a:pt x="1300" y="3763"/>
                  </a:cubicBezTo>
                  <a:cubicBezTo>
                    <a:pt x="1813" y="2899"/>
                    <a:pt x="2046" y="1549"/>
                    <a:pt x="1675" y="618"/>
                  </a:cubicBezTo>
                  <a:cubicBezTo>
                    <a:pt x="1603" y="440"/>
                    <a:pt x="1512" y="264"/>
                    <a:pt x="1364" y="140"/>
                  </a:cubicBezTo>
                  <a:cubicBezTo>
                    <a:pt x="1264" y="55"/>
                    <a:pt x="1131" y="1"/>
                    <a:pt x="1001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8" name="Google Shape;2688;p57"/>
            <p:cNvSpPr/>
            <p:nvPr/>
          </p:nvSpPr>
          <p:spPr>
            <a:xfrm>
              <a:off x="1433304" y="4096376"/>
              <a:ext cx="29712" cy="244628"/>
            </a:xfrm>
            <a:custGeom>
              <a:avLst/>
              <a:gdLst/>
              <a:ahLst/>
              <a:cxnLst/>
              <a:rect l="l" t="t" r="r" b="b"/>
              <a:pathLst>
                <a:path w="435" h="3513" extrusionOk="0">
                  <a:moveTo>
                    <a:pt x="323" y="1"/>
                  </a:moveTo>
                  <a:cubicBezTo>
                    <a:pt x="277" y="1"/>
                    <a:pt x="236" y="34"/>
                    <a:pt x="226" y="82"/>
                  </a:cubicBezTo>
                  <a:cubicBezTo>
                    <a:pt x="7" y="1175"/>
                    <a:pt x="0" y="2176"/>
                    <a:pt x="206" y="3428"/>
                  </a:cubicBezTo>
                  <a:cubicBezTo>
                    <a:pt x="213" y="3464"/>
                    <a:pt x="239" y="3495"/>
                    <a:pt x="274" y="3507"/>
                  </a:cubicBezTo>
                  <a:cubicBezTo>
                    <a:pt x="286" y="3510"/>
                    <a:pt x="297" y="3512"/>
                    <a:pt x="308" y="3512"/>
                  </a:cubicBezTo>
                  <a:cubicBezTo>
                    <a:pt x="312" y="3512"/>
                    <a:pt x="317" y="3512"/>
                    <a:pt x="321" y="3511"/>
                  </a:cubicBezTo>
                  <a:cubicBezTo>
                    <a:pt x="376" y="3502"/>
                    <a:pt x="414" y="3450"/>
                    <a:pt x="405" y="3394"/>
                  </a:cubicBezTo>
                  <a:cubicBezTo>
                    <a:pt x="201" y="2151"/>
                    <a:pt x="206" y="1204"/>
                    <a:pt x="423" y="121"/>
                  </a:cubicBezTo>
                  <a:cubicBezTo>
                    <a:pt x="434" y="67"/>
                    <a:pt x="399" y="13"/>
                    <a:pt x="344" y="3"/>
                  </a:cubicBezTo>
                  <a:cubicBezTo>
                    <a:pt x="337" y="2"/>
                    <a:pt x="330" y="1"/>
                    <a:pt x="323" y="1"/>
                  </a:cubicBezTo>
                  <a:close/>
                </a:path>
              </a:pathLst>
            </a:custGeom>
            <a:solidFill>
              <a:srgbClr val="191919">
                <a:alpha val="1333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9" name="Google Shape;2689;p57"/>
            <p:cNvSpPr/>
            <p:nvPr/>
          </p:nvSpPr>
          <p:spPr>
            <a:xfrm>
              <a:off x="1465407" y="4086348"/>
              <a:ext cx="38523" cy="254655"/>
            </a:xfrm>
            <a:custGeom>
              <a:avLst/>
              <a:gdLst/>
              <a:ahLst/>
              <a:cxnLst/>
              <a:rect l="l" t="t" r="r" b="b"/>
              <a:pathLst>
                <a:path w="564" h="3657" extrusionOk="0">
                  <a:moveTo>
                    <a:pt x="117" y="0"/>
                  </a:moveTo>
                  <a:cubicBezTo>
                    <a:pt x="108" y="0"/>
                    <a:pt x="99" y="2"/>
                    <a:pt x="90" y="4"/>
                  </a:cubicBezTo>
                  <a:cubicBezTo>
                    <a:pt x="34" y="22"/>
                    <a:pt x="5" y="77"/>
                    <a:pt x="20" y="131"/>
                  </a:cubicBezTo>
                  <a:cubicBezTo>
                    <a:pt x="358" y="1298"/>
                    <a:pt x="355" y="2219"/>
                    <a:pt x="15" y="3531"/>
                  </a:cubicBezTo>
                  <a:cubicBezTo>
                    <a:pt x="1" y="3582"/>
                    <a:pt x="30" y="3636"/>
                    <a:pt x="78" y="3652"/>
                  </a:cubicBezTo>
                  <a:cubicBezTo>
                    <a:pt x="81" y="3654"/>
                    <a:pt x="84" y="3654"/>
                    <a:pt x="90" y="3654"/>
                  </a:cubicBezTo>
                  <a:cubicBezTo>
                    <a:pt x="98" y="3656"/>
                    <a:pt x="106" y="3657"/>
                    <a:pt x="114" y="3657"/>
                  </a:cubicBezTo>
                  <a:cubicBezTo>
                    <a:pt x="158" y="3657"/>
                    <a:pt x="200" y="3627"/>
                    <a:pt x="212" y="3581"/>
                  </a:cubicBezTo>
                  <a:cubicBezTo>
                    <a:pt x="562" y="2231"/>
                    <a:pt x="563" y="1279"/>
                    <a:pt x="215" y="74"/>
                  </a:cubicBezTo>
                  <a:cubicBezTo>
                    <a:pt x="202" y="28"/>
                    <a:pt x="161" y="0"/>
                    <a:pt x="117" y="0"/>
                  </a:cubicBezTo>
                  <a:close/>
                </a:path>
              </a:pathLst>
            </a:custGeom>
            <a:solidFill>
              <a:srgbClr val="191919">
                <a:alpha val="1333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0" name="Google Shape;2690;p57"/>
            <p:cNvSpPr/>
            <p:nvPr/>
          </p:nvSpPr>
          <p:spPr>
            <a:xfrm>
              <a:off x="1525584" y="4151949"/>
              <a:ext cx="188856" cy="237873"/>
            </a:xfrm>
            <a:custGeom>
              <a:avLst/>
              <a:gdLst/>
              <a:ahLst/>
              <a:cxnLst/>
              <a:rect l="l" t="t" r="r" b="b"/>
              <a:pathLst>
                <a:path w="2765" h="3416" extrusionOk="0">
                  <a:moveTo>
                    <a:pt x="2242" y="0"/>
                  </a:moveTo>
                  <a:cubicBezTo>
                    <a:pt x="2235" y="0"/>
                    <a:pt x="2227" y="0"/>
                    <a:pt x="2220" y="1"/>
                  </a:cubicBezTo>
                  <a:cubicBezTo>
                    <a:pt x="2026" y="7"/>
                    <a:pt x="1847" y="90"/>
                    <a:pt x="1680" y="189"/>
                  </a:cubicBezTo>
                  <a:cubicBezTo>
                    <a:pt x="813" y="693"/>
                    <a:pt x="165" y="1900"/>
                    <a:pt x="35" y="2894"/>
                  </a:cubicBezTo>
                  <a:cubicBezTo>
                    <a:pt x="0" y="3173"/>
                    <a:pt x="138" y="3416"/>
                    <a:pt x="373" y="3416"/>
                  </a:cubicBezTo>
                  <a:cubicBezTo>
                    <a:pt x="394" y="3416"/>
                    <a:pt x="416" y="3414"/>
                    <a:pt x="439" y="3410"/>
                  </a:cubicBezTo>
                  <a:cubicBezTo>
                    <a:pt x="803" y="3344"/>
                    <a:pt x="1638" y="2862"/>
                    <a:pt x="2064" y="2366"/>
                  </a:cubicBezTo>
                  <a:cubicBezTo>
                    <a:pt x="2488" y="1872"/>
                    <a:pt x="2753" y="1232"/>
                    <a:pt x="2762" y="581"/>
                  </a:cubicBezTo>
                  <a:cubicBezTo>
                    <a:pt x="2765" y="467"/>
                    <a:pt x="2758" y="352"/>
                    <a:pt x="2707" y="253"/>
                  </a:cubicBezTo>
                  <a:cubicBezTo>
                    <a:pt x="2622" y="88"/>
                    <a:pt x="2428" y="0"/>
                    <a:pt x="2242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1" name="Google Shape;2691;p57"/>
            <p:cNvSpPr/>
            <p:nvPr/>
          </p:nvSpPr>
          <p:spPr>
            <a:xfrm>
              <a:off x="1552223" y="4181754"/>
              <a:ext cx="153886" cy="196301"/>
            </a:xfrm>
            <a:custGeom>
              <a:avLst/>
              <a:gdLst/>
              <a:ahLst/>
              <a:cxnLst/>
              <a:rect l="l" t="t" r="r" b="b"/>
              <a:pathLst>
                <a:path w="2253" h="2819" extrusionOk="0">
                  <a:moveTo>
                    <a:pt x="2141" y="0"/>
                  </a:moveTo>
                  <a:cubicBezTo>
                    <a:pt x="2103" y="0"/>
                    <a:pt x="2067" y="21"/>
                    <a:pt x="2048" y="55"/>
                  </a:cubicBezTo>
                  <a:cubicBezTo>
                    <a:pt x="1553" y="1042"/>
                    <a:pt x="971" y="1792"/>
                    <a:pt x="44" y="2645"/>
                  </a:cubicBezTo>
                  <a:cubicBezTo>
                    <a:pt x="5" y="2683"/>
                    <a:pt x="1" y="2747"/>
                    <a:pt x="39" y="2786"/>
                  </a:cubicBezTo>
                  <a:cubicBezTo>
                    <a:pt x="52" y="2799"/>
                    <a:pt x="66" y="2808"/>
                    <a:pt x="81" y="2814"/>
                  </a:cubicBezTo>
                  <a:cubicBezTo>
                    <a:pt x="91" y="2817"/>
                    <a:pt x="101" y="2818"/>
                    <a:pt x="111" y="2818"/>
                  </a:cubicBezTo>
                  <a:cubicBezTo>
                    <a:pt x="137" y="2818"/>
                    <a:pt x="162" y="2809"/>
                    <a:pt x="181" y="2791"/>
                  </a:cubicBezTo>
                  <a:cubicBezTo>
                    <a:pt x="1114" y="1932"/>
                    <a:pt x="1728" y="1139"/>
                    <a:pt x="2229" y="146"/>
                  </a:cubicBezTo>
                  <a:cubicBezTo>
                    <a:pt x="2252" y="96"/>
                    <a:pt x="2232" y="36"/>
                    <a:pt x="2184" y="10"/>
                  </a:cubicBezTo>
                  <a:cubicBezTo>
                    <a:pt x="2170" y="3"/>
                    <a:pt x="2155" y="0"/>
                    <a:pt x="2141" y="0"/>
                  </a:cubicBezTo>
                  <a:close/>
                </a:path>
              </a:pathLst>
            </a:custGeom>
            <a:solidFill>
              <a:srgbClr val="191919">
                <a:alpha val="1333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2" name="Google Shape;2692;p57"/>
            <p:cNvSpPr/>
            <p:nvPr/>
          </p:nvSpPr>
          <p:spPr>
            <a:xfrm>
              <a:off x="1537196" y="4162673"/>
              <a:ext cx="160852" cy="203822"/>
            </a:xfrm>
            <a:custGeom>
              <a:avLst/>
              <a:gdLst/>
              <a:ahLst/>
              <a:cxnLst/>
              <a:rect l="l" t="t" r="r" b="b"/>
              <a:pathLst>
                <a:path w="2355" h="2927" extrusionOk="0">
                  <a:moveTo>
                    <a:pt x="2239" y="1"/>
                  </a:moveTo>
                  <a:cubicBezTo>
                    <a:pt x="2219" y="1"/>
                    <a:pt x="2199" y="7"/>
                    <a:pt x="2181" y="20"/>
                  </a:cubicBezTo>
                  <a:cubicBezTo>
                    <a:pt x="1165" y="755"/>
                    <a:pt x="578" y="1502"/>
                    <a:pt x="22" y="2783"/>
                  </a:cubicBezTo>
                  <a:cubicBezTo>
                    <a:pt x="1" y="2834"/>
                    <a:pt x="24" y="2894"/>
                    <a:pt x="75" y="2916"/>
                  </a:cubicBezTo>
                  <a:cubicBezTo>
                    <a:pt x="76" y="2919"/>
                    <a:pt x="81" y="2920"/>
                    <a:pt x="82" y="2920"/>
                  </a:cubicBezTo>
                  <a:cubicBezTo>
                    <a:pt x="94" y="2924"/>
                    <a:pt x="105" y="2926"/>
                    <a:pt x="116" y="2926"/>
                  </a:cubicBezTo>
                  <a:cubicBezTo>
                    <a:pt x="156" y="2926"/>
                    <a:pt x="192" y="2903"/>
                    <a:pt x="206" y="2864"/>
                  </a:cubicBezTo>
                  <a:cubicBezTo>
                    <a:pt x="747" y="1619"/>
                    <a:pt x="1314" y="893"/>
                    <a:pt x="2299" y="182"/>
                  </a:cubicBezTo>
                  <a:cubicBezTo>
                    <a:pt x="2343" y="150"/>
                    <a:pt x="2354" y="87"/>
                    <a:pt x="2321" y="42"/>
                  </a:cubicBezTo>
                  <a:cubicBezTo>
                    <a:pt x="2301" y="16"/>
                    <a:pt x="2271" y="1"/>
                    <a:pt x="2239" y="1"/>
                  </a:cubicBezTo>
                  <a:close/>
                </a:path>
              </a:pathLst>
            </a:custGeom>
            <a:solidFill>
              <a:srgbClr val="191919">
                <a:alpha val="1333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3" name="Google Shape;2693;p57"/>
            <p:cNvSpPr/>
            <p:nvPr/>
          </p:nvSpPr>
          <p:spPr>
            <a:xfrm>
              <a:off x="1420735" y="4255920"/>
              <a:ext cx="201561" cy="154659"/>
            </a:xfrm>
            <a:custGeom>
              <a:avLst/>
              <a:gdLst/>
              <a:ahLst/>
              <a:cxnLst/>
              <a:rect l="l" t="t" r="r" b="b"/>
              <a:pathLst>
                <a:path w="2951" h="2221" extrusionOk="0">
                  <a:moveTo>
                    <a:pt x="1559" y="0"/>
                  </a:moveTo>
                  <a:cubicBezTo>
                    <a:pt x="1426" y="0"/>
                    <a:pt x="1313" y="58"/>
                    <a:pt x="1210" y="160"/>
                  </a:cubicBezTo>
                  <a:cubicBezTo>
                    <a:pt x="978" y="394"/>
                    <a:pt x="1016" y="815"/>
                    <a:pt x="1016" y="815"/>
                  </a:cubicBezTo>
                  <a:cubicBezTo>
                    <a:pt x="1016" y="815"/>
                    <a:pt x="914" y="430"/>
                    <a:pt x="796" y="299"/>
                  </a:cubicBezTo>
                  <a:cubicBezTo>
                    <a:pt x="718" y="211"/>
                    <a:pt x="608" y="156"/>
                    <a:pt x="494" y="156"/>
                  </a:cubicBezTo>
                  <a:cubicBezTo>
                    <a:pt x="438" y="156"/>
                    <a:pt x="381" y="169"/>
                    <a:pt x="327" y="198"/>
                  </a:cubicBezTo>
                  <a:cubicBezTo>
                    <a:pt x="88" y="328"/>
                    <a:pt x="0" y="528"/>
                    <a:pt x="67" y="815"/>
                  </a:cubicBezTo>
                  <a:cubicBezTo>
                    <a:pt x="174" y="1264"/>
                    <a:pt x="525" y="1791"/>
                    <a:pt x="678" y="1925"/>
                  </a:cubicBezTo>
                  <a:cubicBezTo>
                    <a:pt x="898" y="2119"/>
                    <a:pt x="1084" y="2221"/>
                    <a:pt x="1318" y="2221"/>
                  </a:cubicBezTo>
                  <a:cubicBezTo>
                    <a:pt x="1424" y="2221"/>
                    <a:pt x="1539" y="2200"/>
                    <a:pt x="1672" y="2157"/>
                  </a:cubicBezTo>
                  <a:cubicBezTo>
                    <a:pt x="1872" y="2093"/>
                    <a:pt x="2173" y="1938"/>
                    <a:pt x="2488" y="1750"/>
                  </a:cubicBezTo>
                  <a:cubicBezTo>
                    <a:pt x="2844" y="1539"/>
                    <a:pt x="2950" y="1299"/>
                    <a:pt x="2848" y="1092"/>
                  </a:cubicBezTo>
                  <a:cubicBezTo>
                    <a:pt x="2770" y="934"/>
                    <a:pt x="2606" y="855"/>
                    <a:pt x="2435" y="855"/>
                  </a:cubicBezTo>
                  <a:cubicBezTo>
                    <a:pt x="2409" y="855"/>
                    <a:pt x="2383" y="856"/>
                    <a:pt x="2357" y="860"/>
                  </a:cubicBezTo>
                  <a:cubicBezTo>
                    <a:pt x="2106" y="895"/>
                    <a:pt x="1898" y="1118"/>
                    <a:pt x="1898" y="1118"/>
                  </a:cubicBezTo>
                  <a:cubicBezTo>
                    <a:pt x="1898" y="1118"/>
                    <a:pt x="2047" y="926"/>
                    <a:pt x="2108" y="655"/>
                  </a:cubicBezTo>
                  <a:cubicBezTo>
                    <a:pt x="2203" y="246"/>
                    <a:pt x="1924" y="96"/>
                    <a:pt x="1738" y="32"/>
                  </a:cubicBezTo>
                  <a:cubicBezTo>
                    <a:pt x="1674" y="11"/>
                    <a:pt x="1615" y="0"/>
                    <a:pt x="1559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4" name="Google Shape;2694;p57"/>
            <p:cNvSpPr/>
            <p:nvPr/>
          </p:nvSpPr>
          <p:spPr>
            <a:xfrm>
              <a:off x="1296693" y="4422777"/>
              <a:ext cx="165087" cy="250477"/>
            </a:xfrm>
            <a:custGeom>
              <a:avLst/>
              <a:gdLst/>
              <a:ahLst/>
              <a:cxnLst/>
              <a:rect l="l" t="t" r="r" b="b"/>
              <a:pathLst>
                <a:path w="2417" h="3597" extrusionOk="0">
                  <a:moveTo>
                    <a:pt x="1" y="0"/>
                  </a:moveTo>
                  <a:lnTo>
                    <a:pt x="1" y="0"/>
                  </a:lnTo>
                  <a:cubicBezTo>
                    <a:pt x="260" y="1465"/>
                    <a:pt x="1161" y="2803"/>
                    <a:pt x="2417" y="3597"/>
                  </a:cubicBezTo>
                  <a:cubicBezTo>
                    <a:pt x="1873" y="2249"/>
                    <a:pt x="1044" y="1014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5" name="Google Shape;2695;p57"/>
            <p:cNvSpPr/>
            <p:nvPr/>
          </p:nvSpPr>
          <p:spPr>
            <a:xfrm rot="350661">
              <a:off x="1464139" y="4451163"/>
              <a:ext cx="105937" cy="193104"/>
            </a:xfrm>
            <a:custGeom>
              <a:avLst/>
              <a:gdLst/>
              <a:ahLst/>
              <a:cxnLst/>
              <a:rect l="l" t="t" r="r" b="b"/>
              <a:pathLst>
                <a:path w="1551" h="2773" extrusionOk="0">
                  <a:moveTo>
                    <a:pt x="1410" y="1"/>
                  </a:moveTo>
                  <a:lnTo>
                    <a:pt x="1410" y="1"/>
                  </a:lnTo>
                  <a:cubicBezTo>
                    <a:pt x="996" y="827"/>
                    <a:pt x="584" y="1650"/>
                    <a:pt x="171" y="2475"/>
                  </a:cubicBezTo>
                  <a:lnTo>
                    <a:pt x="113" y="2634"/>
                  </a:lnTo>
                  <a:lnTo>
                    <a:pt x="27" y="2364"/>
                  </a:lnTo>
                  <a:cubicBezTo>
                    <a:pt x="18" y="2359"/>
                    <a:pt x="11" y="2353"/>
                    <a:pt x="1" y="2347"/>
                  </a:cubicBezTo>
                  <a:lnTo>
                    <a:pt x="1" y="2347"/>
                  </a:lnTo>
                  <a:cubicBezTo>
                    <a:pt x="40" y="2442"/>
                    <a:pt x="78" y="2539"/>
                    <a:pt x="113" y="2636"/>
                  </a:cubicBezTo>
                  <a:lnTo>
                    <a:pt x="64" y="2773"/>
                  </a:lnTo>
                  <a:cubicBezTo>
                    <a:pt x="492" y="2434"/>
                    <a:pt x="890" y="2048"/>
                    <a:pt x="1158" y="1575"/>
                  </a:cubicBezTo>
                  <a:cubicBezTo>
                    <a:pt x="1426" y="1099"/>
                    <a:pt x="1550" y="528"/>
                    <a:pt x="141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6" name="Google Shape;2696;p57"/>
            <p:cNvSpPr/>
            <p:nvPr/>
          </p:nvSpPr>
          <p:spPr>
            <a:xfrm>
              <a:off x="1545386" y="4171075"/>
              <a:ext cx="21242" cy="37185"/>
            </a:xfrm>
            <a:custGeom>
              <a:avLst/>
              <a:gdLst/>
              <a:ahLst/>
              <a:cxnLst/>
              <a:rect l="l" t="t" r="r" b="b"/>
              <a:pathLst>
                <a:path w="311" h="534" extrusionOk="0">
                  <a:moveTo>
                    <a:pt x="196" y="1"/>
                  </a:moveTo>
                  <a:cubicBezTo>
                    <a:pt x="166" y="1"/>
                    <a:pt x="136" y="15"/>
                    <a:pt x="114" y="47"/>
                  </a:cubicBezTo>
                  <a:cubicBezTo>
                    <a:pt x="66" y="116"/>
                    <a:pt x="41" y="206"/>
                    <a:pt x="22" y="286"/>
                  </a:cubicBezTo>
                  <a:cubicBezTo>
                    <a:pt x="6" y="366"/>
                    <a:pt x="0" y="441"/>
                    <a:pt x="53" y="508"/>
                  </a:cubicBezTo>
                  <a:cubicBezTo>
                    <a:pt x="65" y="525"/>
                    <a:pt x="80" y="534"/>
                    <a:pt x="97" y="534"/>
                  </a:cubicBezTo>
                  <a:cubicBezTo>
                    <a:pt x="106" y="534"/>
                    <a:pt x="116" y="532"/>
                    <a:pt x="126" y="527"/>
                  </a:cubicBezTo>
                  <a:cubicBezTo>
                    <a:pt x="264" y="464"/>
                    <a:pt x="311" y="232"/>
                    <a:pt x="293" y="94"/>
                  </a:cubicBezTo>
                  <a:cubicBezTo>
                    <a:pt x="287" y="36"/>
                    <a:pt x="242" y="1"/>
                    <a:pt x="1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7" name="Google Shape;2697;p57"/>
            <p:cNvSpPr/>
            <p:nvPr/>
          </p:nvSpPr>
          <p:spPr>
            <a:xfrm>
              <a:off x="1570842" y="4158162"/>
              <a:ext cx="19466" cy="28411"/>
            </a:xfrm>
            <a:custGeom>
              <a:avLst/>
              <a:gdLst/>
              <a:ahLst/>
              <a:cxnLst/>
              <a:rect l="l" t="t" r="r" b="b"/>
              <a:pathLst>
                <a:path w="285" h="408" extrusionOk="0">
                  <a:moveTo>
                    <a:pt x="196" y="0"/>
                  </a:moveTo>
                  <a:cubicBezTo>
                    <a:pt x="176" y="0"/>
                    <a:pt x="155" y="7"/>
                    <a:pt x="139" y="20"/>
                  </a:cubicBezTo>
                  <a:cubicBezTo>
                    <a:pt x="94" y="59"/>
                    <a:pt x="59" y="103"/>
                    <a:pt x="35" y="158"/>
                  </a:cubicBezTo>
                  <a:cubicBezTo>
                    <a:pt x="22" y="186"/>
                    <a:pt x="12" y="215"/>
                    <a:pt x="6" y="244"/>
                  </a:cubicBezTo>
                  <a:cubicBezTo>
                    <a:pt x="0" y="272"/>
                    <a:pt x="0" y="300"/>
                    <a:pt x="12" y="325"/>
                  </a:cubicBezTo>
                  <a:cubicBezTo>
                    <a:pt x="15" y="336"/>
                    <a:pt x="21" y="345"/>
                    <a:pt x="28" y="352"/>
                  </a:cubicBezTo>
                  <a:cubicBezTo>
                    <a:pt x="35" y="361"/>
                    <a:pt x="39" y="365"/>
                    <a:pt x="38" y="365"/>
                  </a:cubicBezTo>
                  <a:cubicBezTo>
                    <a:pt x="38" y="365"/>
                    <a:pt x="37" y="364"/>
                    <a:pt x="34" y="361"/>
                  </a:cubicBezTo>
                  <a:lnTo>
                    <a:pt x="34" y="361"/>
                  </a:lnTo>
                  <a:cubicBezTo>
                    <a:pt x="51" y="388"/>
                    <a:pt x="81" y="408"/>
                    <a:pt x="113" y="408"/>
                  </a:cubicBezTo>
                  <a:cubicBezTo>
                    <a:pt x="121" y="408"/>
                    <a:pt x="129" y="406"/>
                    <a:pt x="137" y="403"/>
                  </a:cubicBezTo>
                  <a:cubicBezTo>
                    <a:pt x="172" y="390"/>
                    <a:pt x="200" y="381"/>
                    <a:pt x="223" y="352"/>
                  </a:cubicBezTo>
                  <a:cubicBezTo>
                    <a:pt x="245" y="325"/>
                    <a:pt x="260" y="279"/>
                    <a:pt x="268" y="244"/>
                  </a:cubicBezTo>
                  <a:cubicBezTo>
                    <a:pt x="285" y="177"/>
                    <a:pt x="283" y="118"/>
                    <a:pt x="267" y="52"/>
                  </a:cubicBezTo>
                  <a:cubicBezTo>
                    <a:pt x="259" y="17"/>
                    <a:pt x="228" y="0"/>
                    <a:pt x="1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8" name="Google Shape;2698;p57"/>
            <p:cNvSpPr/>
            <p:nvPr/>
          </p:nvSpPr>
          <p:spPr>
            <a:xfrm rot="487005" flipH="1">
              <a:off x="1446104" y="4368547"/>
              <a:ext cx="43856" cy="371208"/>
            </a:xfrm>
            <a:custGeom>
              <a:avLst/>
              <a:gdLst/>
              <a:ahLst/>
              <a:cxnLst/>
              <a:rect l="l" t="t" r="r" b="b"/>
              <a:pathLst>
                <a:path w="642" h="4710" extrusionOk="0">
                  <a:moveTo>
                    <a:pt x="238" y="1"/>
                  </a:moveTo>
                  <a:cubicBezTo>
                    <a:pt x="230" y="1"/>
                    <a:pt x="222" y="1"/>
                    <a:pt x="214" y="2"/>
                  </a:cubicBezTo>
                  <a:cubicBezTo>
                    <a:pt x="153" y="9"/>
                    <a:pt x="96" y="40"/>
                    <a:pt x="56" y="88"/>
                  </a:cubicBezTo>
                  <a:cubicBezTo>
                    <a:pt x="16" y="138"/>
                    <a:pt x="0" y="199"/>
                    <a:pt x="5" y="261"/>
                  </a:cubicBezTo>
                  <a:cubicBezTo>
                    <a:pt x="156" y="1650"/>
                    <a:pt x="168" y="3058"/>
                    <a:pt x="38" y="4452"/>
                  </a:cubicBezTo>
                  <a:cubicBezTo>
                    <a:pt x="32" y="4536"/>
                    <a:pt x="70" y="4621"/>
                    <a:pt x="142" y="4667"/>
                  </a:cubicBezTo>
                  <a:cubicBezTo>
                    <a:pt x="175" y="4689"/>
                    <a:pt x="213" y="4704"/>
                    <a:pt x="252" y="4708"/>
                  </a:cubicBezTo>
                  <a:cubicBezTo>
                    <a:pt x="260" y="4709"/>
                    <a:pt x="267" y="4709"/>
                    <a:pt x="275" y="4709"/>
                  </a:cubicBezTo>
                  <a:cubicBezTo>
                    <a:pt x="329" y="4709"/>
                    <a:pt x="382" y="4690"/>
                    <a:pt x="424" y="4656"/>
                  </a:cubicBezTo>
                  <a:cubicBezTo>
                    <a:pt x="474" y="4615"/>
                    <a:pt x="503" y="4558"/>
                    <a:pt x="507" y="4497"/>
                  </a:cubicBezTo>
                  <a:cubicBezTo>
                    <a:pt x="641" y="3074"/>
                    <a:pt x="628" y="1633"/>
                    <a:pt x="474" y="212"/>
                  </a:cubicBezTo>
                  <a:cubicBezTo>
                    <a:pt x="467" y="142"/>
                    <a:pt x="430" y="81"/>
                    <a:pt x="372" y="43"/>
                  </a:cubicBezTo>
                  <a:cubicBezTo>
                    <a:pt x="332" y="15"/>
                    <a:pt x="286" y="1"/>
                    <a:pt x="238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99" name="Google Shape;2699;p57"/>
          <p:cNvSpPr/>
          <p:nvPr/>
        </p:nvSpPr>
        <p:spPr>
          <a:xfrm>
            <a:off x="728497" y="1994845"/>
            <a:ext cx="894156" cy="575713"/>
          </a:xfrm>
          <a:custGeom>
            <a:avLst/>
            <a:gdLst/>
            <a:ahLst/>
            <a:cxnLst/>
            <a:rect l="l" t="t" r="r" b="b"/>
            <a:pathLst>
              <a:path w="7989" h="5117" extrusionOk="0">
                <a:moveTo>
                  <a:pt x="4064" y="1"/>
                </a:moveTo>
                <a:cubicBezTo>
                  <a:pt x="4004" y="1"/>
                  <a:pt x="3945" y="3"/>
                  <a:pt x="3886" y="6"/>
                </a:cubicBezTo>
                <a:cubicBezTo>
                  <a:pt x="3121" y="50"/>
                  <a:pt x="2232" y="309"/>
                  <a:pt x="1759" y="958"/>
                </a:cubicBezTo>
                <a:cubicBezTo>
                  <a:pt x="1448" y="1387"/>
                  <a:pt x="1381" y="1979"/>
                  <a:pt x="1634" y="2434"/>
                </a:cubicBezTo>
                <a:cubicBezTo>
                  <a:pt x="1553" y="2421"/>
                  <a:pt x="1471" y="2414"/>
                  <a:pt x="1390" y="2414"/>
                </a:cubicBezTo>
                <a:cubicBezTo>
                  <a:pt x="673" y="2414"/>
                  <a:pt x="3" y="2914"/>
                  <a:pt x="2" y="3718"/>
                </a:cubicBezTo>
                <a:cubicBezTo>
                  <a:pt x="0" y="4885"/>
                  <a:pt x="1385" y="4936"/>
                  <a:pt x="2284" y="5051"/>
                </a:cubicBezTo>
                <a:cubicBezTo>
                  <a:pt x="2620" y="5094"/>
                  <a:pt x="2959" y="5116"/>
                  <a:pt x="3298" y="5116"/>
                </a:cubicBezTo>
                <a:cubicBezTo>
                  <a:pt x="4209" y="5116"/>
                  <a:pt x="5119" y="4956"/>
                  <a:pt x="5960" y="4602"/>
                </a:cubicBezTo>
                <a:cubicBezTo>
                  <a:pt x="6804" y="4247"/>
                  <a:pt x="7988" y="3697"/>
                  <a:pt x="7541" y="2619"/>
                </a:cubicBezTo>
                <a:cubicBezTo>
                  <a:pt x="7540" y="2606"/>
                  <a:pt x="7534" y="2596"/>
                  <a:pt x="7526" y="2583"/>
                </a:cubicBezTo>
                <a:cubicBezTo>
                  <a:pt x="7521" y="2566"/>
                  <a:pt x="7509" y="2553"/>
                  <a:pt x="7497" y="2545"/>
                </a:cubicBezTo>
                <a:cubicBezTo>
                  <a:pt x="7307" y="2277"/>
                  <a:pt x="6985" y="2175"/>
                  <a:pt x="6649" y="2175"/>
                </a:cubicBezTo>
                <a:cubicBezTo>
                  <a:pt x="6446" y="2175"/>
                  <a:pt x="6239" y="2212"/>
                  <a:pt x="6052" y="2272"/>
                </a:cubicBezTo>
                <a:cubicBezTo>
                  <a:pt x="6256" y="1810"/>
                  <a:pt x="6177" y="1259"/>
                  <a:pt x="5887" y="825"/>
                </a:cubicBezTo>
                <a:cubicBezTo>
                  <a:pt x="5488" y="225"/>
                  <a:pt x="4755" y="1"/>
                  <a:pt x="4064" y="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0" name="Google Shape;2700;p57"/>
          <p:cNvSpPr/>
          <p:nvPr/>
        </p:nvSpPr>
        <p:spPr>
          <a:xfrm>
            <a:off x="681539" y="1951393"/>
            <a:ext cx="93904" cy="94059"/>
          </a:xfrm>
          <a:custGeom>
            <a:avLst/>
            <a:gdLst/>
            <a:ahLst/>
            <a:cxnLst/>
            <a:rect l="l" t="t" r="r" b="b"/>
            <a:pathLst>
              <a:path w="839" h="836" extrusionOk="0">
                <a:moveTo>
                  <a:pt x="408" y="0"/>
                </a:moveTo>
                <a:cubicBezTo>
                  <a:pt x="354" y="0"/>
                  <a:pt x="305" y="11"/>
                  <a:pt x="258" y="37"/>
                </a:cubicBezTo>
                <a:cubicBezTo>
                  <a:pt x="207" y="53"/>
                  <a:pt x="162" y="82"/>
                  <a:pt x="124" y="123"/>
                </a:cubicBezTo>
                <a:cubicBezTo>
                  <a:pt x="83" y="161"/>
                  <a:pt x="54" y="205"/>
                  <a:pt x="38" y="257"/>
                </a:cubicBezTo>
                <a:cubicBezTo>
                  <a:pt x="12" y="307"/>
                  <a:pt x="0" y="362"/>
                  <a:pt x="2" y="417"/>
                </a:cubicBezTo>
                <a:cubicBezTo>
                  <a:pt x="8" y="454"/>
                  <a:pt x="11" y="493"/>
                  <a:pt x="16" y="530"/>
                </a:cubicBezTo>
                <a:cubicBezTo>
                  <a:pt x="37" y="599"/>
                  <a:pt x="73" y="661"/>
                  <a:pt x="124" y="713"/>
                </a:cubicBezTo>
                <a:cubicBezTo>
                  <a:pt x="150" y="735"/>
                  <a:pt x="180" y="757"/>
                  <a:pt x="207" y="779"/>
                </a:cubicBezTo>
                <a:cubicBezTo>
                  <a:pt x="274" y="815"/>
                  <a:pt x="344" y="836"/>
                  <a:pt x="419" y="836"/>
                </a:cubicBezTo>
                <a:cubicBezTo>
                  <a:pt x="422" y="836"/>
                  <a:pt x="425" y="836"/>
                  <a:pt x="428" y="836"/>
                </a:cubicBezTo>
                <a:cubicBezTo>
                  <a:pt x="483" y="836"/>
                  <a:pt x="532" y="824"/>
                  <a:pt x="579" y="799"/>
                </a:cubicBezTo>
                <a:cubicBezTo>
                  <a:pt x="630" y="782"/>
                  <a:pt x="675" y="752"/>
                  <a:pt x="715" y="713"/>
                </a:cubicBezTo>
                <a:cubicBezTo>
                  <a:pt x="754" y="675"/>
                  <a:pt x="783" y="632"/>
                  <a:pt x="799" y="578"/>
                </a:cubicBezTo>
                <a:cubicBezTo>
                  <a:pt x="825" y="528"/>
                  <a:pt x="838" y="474"/>
                  <a:pt x="835" y="417"/>
                </a:cubicBezTo>
                <a:cubicBezTo>
                  <a:pt x="831" y="381"/>
                  <a:pt x="827" y="343"/>
                  <a:pt x="821" y="307"/>
                </a:cubicBezTo>
                <a:cubicBezTo>
                  <a:pt x="802" y="235"/>
                  <a:pt x="766" y="175"/>
                  <a:pt x="715" y="123"/>
                </a:cubicBezTo>
                <a:cubicBezTo>
                  <a:pt x="687" y="101"/>
                  <a:pt x="658" y="79"/>
                  <a:pt x="630" y="57"/>
                </a:cubicBezTo>
                <a:cubicBezTo>
                  <a:pt x="564" y="19"/>
                  <a:pt x="496" y="0"/>
                  <a:pt x="419" y="0"/>
                </a:cubicBezTo>
                <a:cubicBezTo>
                  <a:pt x="415" y="0"/>
                  <a:pt x="412" y="0"/>
                  <a:pt x="4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2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2" name="Google Shape;2702;p58"/>
          <p:cNvSpPr/>
          <p:nvPr/>
        </p:nvSpPr>
        <p:spPr>
          <a:xfrm>
            <a:off x="0" y="377135"/>
            <a:ext cx="12192032" cy="1778056"/>
          </a:xfrm>
          <a:custGeom>
            <a:avLst/>
            <a:gdLst/>
            <a:ahLst/>
            <a:cxnLst/>
            <a:rect l="l" t="t" r="r" b="b"/>
            <a:pathLst>
              <a:path w="108932" h="14048" extrusionOk="0">
                <a:moveTo>
                  <a:pt x="80728" y="1"/>
                </a:moveTo>
                <a:cubicBezTo>
                  <a:pt x="80331" y="1"/>
                  <a:pt x="79935" y="4"/>
                  <a:pt x="79537" y="10"/>
                </a:cubicBezTo>
                <a:cubicBezTo>
                  <a:pt x="75180" y="77"/>
                  <a:pt x="70825" y="482"/>
                  <a:pt x="66618" y="1109"/>
                </a:cubicBezTo>
                <a:cubicBezTo>
                  <a:pt x="59747" y="2130"/>
                  <a:pt x="52880" y="3876"/>
                  <a:pt x="45692" y="3876"/>
                </a:cubicBezTo>
                <a:cubicBezTo>
                  <a:pt x="44695" y="3876"/>
                  <a:pt x="43691" y="3842"/>
                  <a:pt x="42680" y="3768"/>
                </a:cubicBezTo>
                <a:cubicBezTo>
                  <a:pt x="34944" y="3203"/>
                  <a:pt x="27985" y="934"/>
                  <a:pt x="20231" y="409"/>
                </a:cubicBezTo>
                <a:cubicBezTo>
                  <a:pt x="17945" y="255"/>
                  <a:pt x="15639" y="183"/>
                  <a:pt x="13328" y="183"/>
                </a:cubicBezTo>
                <a:cubicBezTo>
                  <a:pt x="8868" y="183"/>
                  <a:pt x="4389" y="451"/>
                  <a:pt x="1" y="911"/>
                </a:cubicBezTo>
                <a:lnTo>
                  <a:pt x="1" y="11965"/>
                </a:lnTo>
                <a:cubicBezTo>
                  <a:pt x="693" y="12163"/>
                  <a:pt x="1356" y="12396"/>
                  <a:pt x="2035" y="12608"/>
                </a:cubicBezTo>
                <a:cubicBezTo>
                  <a:pt x="3039" y="12921"/>
                  <a:pt x="4108" y="13106"/>
                  <a:pt x="5223" y="13255"/>
                </a:cubicBezTo>
                <a:cubicBezTo>
                  <a:pt x="7490" y="13555"/>
                  <a:pt x="9843" y="13699"/>
                  <a:pt x="12156" y="13848"/>
                </a:cubicBezTo>
                <a:cubicBezTo>
                  <a:pt x="14148" y="13976"/>
                  <a:pt x="16147" y="14047"/>
                  <a:pt x="18145" y="14047"/>
                </a:cubicBezTo>
                <a:cubicBezTo>
                  <a:pt x="20586" y="14047"/>
                  <a:pt x="23025" y="13941"/>
                  <a:pt x="25446" y="13707"/>
                </a:cubicBezTo>
                <a:cubicBezTo>
                  <a:pt x="29573" y="13306"/>
                  <a:pt x="33545" y="12458"/>
                  <a:pt x="37522" y="11746"/>
                </a:cubicBezTo>
                <a:cubicBezTo>
                  <a:pt x="41371" y="11057"/>
                  <a:pt x="45309" y="10436"/>
                  <a:pt x="49363" y="10306"/>
                </a:cubicBezTo>
                <a:cubicBezTo>
                  <a:pt x="49833" y="10291"/>
                  <a:pt x="50301" y="10284"/>
                  <a:pt x="50769" y="10284"/>
                </a:cubicBezTo>
                <a:cubicBezTo>
                  <a:pt x="54590" y="10284"/>
                  <a:pt x="58329" y="10766"/>
                  <a:pt x="61990" y="11370"/>
                </a:cubicBezTo>
                <a:cubicBezTo>
                  <a:pt x="64106" y="11720"/>
                  <a:pt x="66202" y="12105"/>
                  <a:pt x="68318" y="12455"/>
                </a:cubicBezTo>
                <a:cubicBezTo>
                  <a:pt x="70446" y="12804"/>
                  <a:pt x="72542" y="13102"/>
                  <a:pt x="74773" y="13131"/>
                </a:cubicBezTo>
                <a:cubicBezTo>
                  <a:pt x="74938" y="13133"/>
                  <a:pt x="75102" y="13134"/>
                  <a:pt x="75266" y="13134"/>
                </a:cubicBezTo>
                <a:cubicBezTo>
                  <a:pt x="79336" y="13134"/>
                  <a:pt x="83318" y="12504"/>
                  <a:pt x="87187" y="11856"/>
                </a:cubicBezTo>
                <a:cubicBezTo>
                  <a:pt x="89161" y="11523"/>
                  <a:pt x="91131" y="11175"/>
                  <a:pt x="93128" y="10884"/>
                </a:cubicBezTo>
                <a:cubicBezTo>
                  <a:pt x="94703" y="10655"/>
                  <a:pt x="96304" y="10493"/>
                  <a:pt x="97895" y="10303"/>
                </a:cubicBezTo>
                <a:cubicBezTo>
                  <a:pt x="100734" y="9967"/>
                  <a:pt x="103595" y="9619"/>
                  <a:pt x="106505" y="9556"/>
                </a:cubicBezTo>
                <a:cubicBezTo>
                  <a:pt x="106791" y="9550"/>
                  <a:pt x="107084" y="9546"/>
                  <a:pt x="107382" y="9546"/>
                </a:cubicBezTo>
                <a:cubicBezTo>
                  <a:pt x="107891" y="9546"/>
                  <a:pt x="108413" y="9557"/>
                  <a:pt x="108932" y="9586"/>
                </a:cubicBezTo>
                <a:lnTo>
                  <a:pt x="108932" y="2594"/>
                </a:lnTo>
                <a:cubicBezTo>
                  <a:pt x="103344" y="2458"/>
                  <a:pt x="97739" y="1482"/>
                  <a:pt x="92390" y="788"/>
                </a:cubicBezTo>
                <a:cubicBezTo>
                  <a:pt x="88561" y="292"/>
                  <a:pt x="84658" y="1"/>
                  <a:pt x="80728" y="1"/>
                </a:cubicBezTo>
                <a:close/>
              </a:path>
            </a:pathLst>
          </a:custGeom>
          <a:solidFill>
            <a:srgbClr val="FFFFFF">
              <a:alpha val="11764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3" name="Google Shape;2703;p58"/>
          <p:cNvSpPr/>
          <p:nvPr/>
        </p:nvSpPr>
        <p:spPr>
          <a:xfrm>
            <a:off x="0" y="2952383"/>
            <a:ext cx="12191920" cy="3905571"/>
          </a:xfrm>
          <a:custGeom>
            <a:avLst/>
            <a:gdLst/>
            <a:ahLst/>
            <a:cxnLst/>
            <a:rect l="l" t="t" r="r" b="b"/>
            <a:pathLst>
              <a:path w="108931" h="30857" extrusionOk="0">
                <a:moveTo>
                  <a:pt x="82499" y="1"/>
                </a:moveTo>
                <a:cubicBezTo>
                  <a:pt x="81172" y="1"/>
                  <a:pt x="79839" y="32"/>
                  <a:pt x="78497" y="104"/>
                </a:cubicBezTo>
                <a:cubicBezTo>
                  <a:pt x="74034" y="343"/>
                  <a:pt x="69646" y="895"/>
                  <a:pt x="65316" y="1531"/>
                </a:cubicBezTo>
                <a:cubicBezTo>
                  <a:pt x="56889" y="2768"/>
                  <a:pt x="48502" y="4367"/>
                  <a:pt x="39737" y="4645"/>
                </a:cubicBezTo>
                <a:cubicBezTo>
                  <a:pt x="38892" y="4672"/>
                  <a:pt x="38045" y="4687"/>
                  <a:pt x="37198" y="4687"/>
                </a:cubicBezTo>
                <a:cubicBezTo>
                  <a:pt x="35874" y="4687"/>
                  <a:pt x="34549" y="4652"/>
                  <a:pt x="33230" y="4578"/>
                </a:cubicBezTo>
                <a:cubicBezTo>
                  <a:pt x="30848" y="4446"/>
                  <a:pt x="28505" y="4157"/>
                  <a:pt x="26160" y="3899"/>
                </a:cubicBezTo>
                <a:cubicBezTo>
                  <a:pt x="21022" y="3331"/>
                  <a:pt x="15854" y="2758"/>
                  <a:pt x="10608" y="2649"/>
                </a:cubicBezTo>
                <a:cubicBezTo>
                  <a:pt x="10143" y="2639"/>
                  <a:pt x="9680" y="2634"/>
                  <a:pt x="9220" y="2634"/>
                </a:cubicBezTo>
                <a:cubicBezTo>
                  <a:pt x="6066" y="2634"/>
                  <a:pt x="3022" y="2868"/>
                  <a:pt x="1" y="3431"/>
                </a:cubicBezTo>
                <a:lnTo>
                  <a:pt x="1" y="30857"/>
                </a:lnTo>
                <a:lnTo>
                  <a:pt x="108931" y="30857"/>
                </a:lnTo>
                <a:lnTo>
                  <a:pt x="108931" y="1818"/>
                </a:lnTo>
                <a:cubicBezTo>
                  <a:pt x="103411" y="1531"/>
                  <a:pt x="97911" y="936"/>
                  <a:pt x="92446" y="480"/>
                </a:cubicBezTo>
                <a:cubicBezTo>
                  <a:pt x="89116" y="201"/>
                  <a:pt x="85824" y="1"/>
                  <a:pt x="82499" y="1"/>
                </a:cubicBezTo>
                <a:close/>
              </a:path>
            </a:pathLst>
          </a:custGeom>
          <a:solidFill>
            <a:srgbClr val="FFFFFF">
              <a:alpha val="11764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4" name="Google Shape;2704;p58"/>
          <p:cNvSpPr/>
          <p:nvPr/>
        </p:nvSpPr>
        <p:spPr>
          <a:xfrm>
            <a:off x="0" y="6007234"/>
            <a:ext cx="12191920" cy="850789"/>
          </a:xfrm>
          <a:custGeom>
            <a:avLst/>
            <a:gdLst/>
            <a:ahLst/>
            <a:cxnLst/>
            <a:rect l="l" t="t" r="r" b="b"/>
            <a:pathLst>
              <a:path w="108931" h="26651" extrusionOk="0">
                <a:moveTo>
                  <a:pt x="40719" y="0"/>
                </a:moveTo>
                <a:cubicBezTo>
                  <a:pt x="33414" y="0"/>
                  <a:pt x="26245" y="987"/>
                  <a:pt x="18963" y="1234"/>
                </a:cubicBezTo>
                <a:cubicBezTo>
                  <a:pt x="18864" y="1237"/>
                  <a:pt x="18725" y="1239"/>
                  <a:pt x="18553" y="1239"/>
                </a:cubicBezTo>
                <a:cubicBezTo>
                  <a:pt x="16979" y="1239"/>
                  <a:pt x="12628" y="1111"/>
                  <a:pt x="10787" y="1056"/>
                </a:cubicBezTo>
                <a:cubicBezTo>
                  <a:pt x="9808" y="1028"/>
                  <a:pt x="8585" y="1006"/>
                  <a:pt x="7253" y="1006"/>
                </a:cubicBezTo>
                <a:cubicBezTo>
                  <a:pt x="4920" y="1006"/>
                  <a:pt x="2256" y="1073"/>
                  <a:pt x="1" y="1289"/>
                </a:cubicBezTo>
                <a:lnTo>
                  <a:pt x="1" y="26651"/>
                </a:lnTo>
                <a:lnTo>
                  <a:pt x="108931" y="26651"/>
                </a:lnTo>
                <a:lnTo>
                  <a:pt x="108931" y="695"/>
                </a:lnTo>
                <a:cubicBezTo>
                  <a:pt x="107402" y="594"/>
                  <a:pt x="105851" y="561"/>
                  <a:pt x="104306" y="559"/>
                </a:cubicBezTo>
                <a:cubicBezTo>
                  <a:pt x="104260" y="559"/>
                  <a:pt x="104215" y="559"/>
                  <a:pt x="104169" y="559"/>
                </a:cubicBezTo>
                <a:cubicBezTo>
                  <a:pt x="102593" y="559"/>
                  <a:pt x="101017" y="580"/>
                  <a:pt x="99441" y="580"/>
                </a:cubicBezTo>
                <a:cubicBezTo>
                  <a:pt x="99197" y="580"/>
                  <a:pt x="98952" y="579"/>
                  <a:pt x="98708" y="578"/>
                </a:cubicBezTo>
                <a:cubicBezTo>
                  <a:pt x="96715" y="566"/>
                  <a:pt x="94741" y="470"/>
                  <a:pt x="92753" y="400"/>
                </a:cubicBezTo>
                <a:cubicBezTo>
                  <a:pt x="90733" y="330"/>
                  <a:pt x="88712" y="301"/>
                  <a:pt x="86691" y="301"/>
                </a:cubicBezTo>
                <a:cubicBezTo>
                  <a:pt x="80241" y="301"/>
                  <a:pt x="73791" y="592"/>
                  <a:pt x="67351" y="743"/>
                </a:cubicBezTo>
                <a:cubicBezTo>
                  <a:pt x="64953" y="800"/>
                  <a:pt x="62552" y="841"/>
                  <a:pt x="60151" y="841"/>
                </a:cubicBezTo>
                <a:cubicBezTo>
                  <a:pt x="58367" y="841"/>
                  <a:pt x="56584" y="818"/>
                  <a:pt x="54802" y="762"/>
                </a:cubicBezTo>
                <a:cubicBezTo>
                  <a:pt x="52809" y="698"/>
                  <a:pt x="50819" y="588"/>
                  <a:pt x="48844" y="425"/>
                </a:cubicBezTo>
                <a:cubicBezTo>
                  <a:pt x="46717" y="247"/>
                  <a:pt x="44612" y="69"/>
                  <a:pt x="42461" y="20"/>
                </a:cubicBezTo>
                <a:cubicBezTo>
                  <a:pt x="41879" y="7"/>
                  <a:pt x="41299" y="0"/>
                  <a:pt x="40719" y="0"/>
                </a:cubicBezTo>
                <a:close/>
              </a:path>
            </a:pathLst>
          </a:custGeom>
          <a:solidFill>
            <a:srgbClr val="99D46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705" name="Google Shape;2705;p58"/>
          <p:cNvGrpSpPr/>
          <p:nvPr/>
        </p:nvGrpSpPr>
        <p:grpSpPr>
          <a:xfrm>
            <a:off x="137450" y="6118346"/>
            <a:ext cx="11970264" cy="661942"/>
            <a:chOff x="103087" y="4588759"/>
            <a:chExt cx="8977698" cy="496457"/>
          </a:xfrm>
        </p:grpSpPr>
        <p:sp>
          <p:nvSpPr>
            <p:cNvPr id="2706" name="Google Shape;2706;p58"/>
            <p:cNvSpPr/>
            <p:nvPr/>
          </p:nvSpPr>
          <p:spPr>
            <a:xfrm>
              <a:off x="555409" y="4603868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707" name="Google Shape;2707;p58"/>
            <p:cNvGrpSpPr/>
            <p:nvPr/>
          </p:nvGrpSpPr>
          <p:grpSpPr>
            <a:xfrm>
              <a:off x="103087" y="4641588"/>
              <a:ext cx="142922" cy="130526"/>
              <a:chOff x="178100" y="3904645"/>
              <a:chExt cx="142922" cy="130526"/>
            </a:xfrm>
          </p:grpSpPr>
          <p:sp>
            <p:nvSpPr>
              <p:cNvPr id="2708" name="Google Shape;2708;p58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09" name="Google Shape;2709;p58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10" name="Google Shape;2710;p58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711" name="Google Shape;2711;p58"/>
            <p:cNvGrpSpPr/>
            <p:nvPr/>
          </p:nvGrpSpPr>
          <p:grpSpPr>
            <a:xfrm>
              <a:off x="779951" y="4682022"/>
              <a:ext cx="88313" cy="132981"/>
              <a:chOff x="712664" y="4070529"/>
              <a:chExt cx="88313" cy="132981"/>
            </a:xfrm>
          </p:grpSpPr>
          <p:sp>
            <p:nvSpPr>
              <p:cNvPr id="2712" name="Google Shape;2712;p58"/>
              <p:cNvSpPr/>
              <p:nvPr/>
            </p:nvSpPr>
            <p:spPr>
              <a:xfrm>
                <a:off x="712664" y="40826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13" name="Google Shape;2713;p58"/>
              <p:cNvSpPr/>
              <p:nvPr/>
            </p:nvSpPr>
            <p:spPr>
              <a:xfrm>
                <a:off x="767617" y="40705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714" name="Google Shape;2714;p58"/>
            <p:cNvGrpSpPr/>
            <p:nvPr/>
          </p:nvGrpSpPr>
          <p:grpSpPr>
            <a:xfrm>
              <a:off x="432325" y="4835818"/>
              <a:ext cx="148749" cy="138123"/>
              <a:chOff x="417563" y="4145250"/>
              <a:chExt cx="148749" cy="138123"/>
            </a:xfrm>
          </p:grpSpPr>
          <p:sp>
            <p:nvSpPr>
              <p:cNvPr id="2715" name="Google Shape;2715;p58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16" name="Google Shape;2716;p58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17" name="Google Shape;2717;p58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718" name="Google Shape;2718;p58"/>
            <p:cNvSpPr/>
            <p:nvPr/>
          </p:nvSpPr>
          <p:spPr>
            <a:xfrm>
              <a:off x="1206009" y="49647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719" name="Google Shape;2719;p58"/>
            <p:cNvGrpSpPr/>
            <p:nvPr/>
          </p:nvGrpSpPr>
          <p:grpSpPr>
            <a:xfrm>
              <a:off x="834763" y="4933213"/>
              <a:ext cx="142922" cy="130526"/>
              <a:chOff x="178100" y="3904645"/>
              <a:chExt cx="142922" cy="130526"/>
            </a:xfrm>
          </p:grpSpPr>
          <p:sp>
            <p:nvSpPr>
              <p:cNvPr id="2720" name="Google Shape;2720;p58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21" name="Google Shape;2721;p58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22" name="Google Shape;2722;p58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723" name="Google Shape;2723;p58"/>
            <p:cNvGrpSpPr/>
            <p:nvPr/>
          </p:nvGrpSpPr>
          <p:grpSpPr>
            <a:xfrm>
              <a:off x="5901800" y="4851518"/>
              <a:ext cx="148749" cy="138123"/>
              <a:chOff x="417563" y="4145250"/>
              <a:chExt cx="148749" cy="138123"/>
            </a:xfrm>
          </p:grpSpPr>
          <p:sp>
            <p:nvSpPr>
              <p:cNvPr id="2724" name="Google Shape;2724;p58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25" name="Google Shape;2725;p58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26" name="Google Shape;2726;p58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727" name="Google Shape;2727;p58"/>
            <p:cNvSpPr/>
            <p:nvPr/>
          </p:nvSpPr>
          <p:spPr>
            <a:xfrm>
              <a:off x="3194946" y="486920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728" name="Google Shape;2728;p58"/>
            <p:cNvGrpSpPr/>
            <p:nvPr/>
          </p:nvGrpSpPr>
          <p:grpSpPr>
            <a:xfrm>
              <a:off x="1088463" y="4638600"/>
              <a:ext cx="142922" cy="130526"/>
              <a:chOff x="178100" y="3904645"/>
              <a:chExt cx="142922" cy="130526"/>
            </a:xfrm>
          </p:grpSpPr>
          <p:sp>
            <p:nvSpPr>
              <p:cNvPr id="2729" name="Google Shape;2729;p58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30" name="Google Shape;2730;p58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31" name="Google Shape;2731;p58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732" name="Google Shape;2732;p58"/>
            <p:cNvGrpSpPr/>
            <p:nvPr/>
          </p:nvGrpSpPr>
          <p:grpSpPr>
            <a:xfrm>
              <a:off x="1631214" y="4654247"/>
              <a:ext cx="88313" cy="132981"/>
              <a:chOff x="712664" y="3994329"/>
              <a:chExt cx="88313" cy="132981"/>
            </a:xfrm>
          </p:grpSpPr>
          <p:sp>
            <p:nvSpPr>
              <p:cNvPr id="2733" name="Google Shape;2733;p58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34" name="Google Shape;2734;p58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735" name="Google Shape;2735;p58"/>
            <p:cNvGrpSpPr/>
            <p:nvPr/>
          </p:nvGrpSpPr>
          <p:grpSpPr>
            <a:xfrm>
              <a:off x="1430650" y="4814993"/>
              <a:ext cx="148749" cy="138123"/>
              <a:chOff x="417563" y="4145250"/>
              <a:chExt cx="148749" cy="138123"/>
            </a:xfrm>
          </p:grpSpPr>
          <p:sp>
            <p:nvSpPr>
              <p:cNvPr id="2736" name="Google Shape;2736;p58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37" name="Google Shape;2737;p58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38" name="Google Shape;2738;p58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739" name="Google Shape;2739;p58"/>
            <p:cNvGrpSpPr/>
            <p:nvPr/>
          </p:nvGrpSpPr>
          <p:grpSpPr>
            <a:xfrm>
              <a:off x="2621688" y="4908138"/>
              <a:ext cx="142922" cy="130526"/>
              <a:chOff x="178100" y="3904645"/>
              <a:chExt cx="142922" cy="130526"/>
            </a:xfrm>
          </p:grpSpPr>
          <p:sp>
            <p:nvSpPr>
              <p:cNvPr id="2740" name="Google Shape;2740;p58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41" name="Google Shape;2741;p58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42" name="Google Shape;2742;p58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743" name="Google Shape;2743;p58"/>
            <p:cNvGrpSpPr/>
            <p:nvPr/>
          </p:nvGrpSpPr>
          <p:grpSpPr>
            <a:xfrm>
              <a:off x="4349951" y="4706647"/>
              <a:ext cx="88313" cy="132981"/>
              <a:chOff x="712664" y="3994329"/>
              <a:chExt cx="88313" cy="132981"/>
            </a:xfrm>
          </p:grpSpPr>
          <p:sp>
            <p:nvSpPr>
              <p:cNvPr id="2744" name="Google Shape;2744;p58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45" name="Google Shape;2745;p58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746" name="Google Shape;2746;p58"/>
            <p:cNvSpPr/>
            <p:nvPr/>
          </p:nvSpPr>
          <p:spPr>
            <a:xfrm>
              <a:off x="2301421" y="469713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747" name="Google Shape;2747;p58"/>
            <p:cNvGrpSpPr/>
            <p:nvPr/>
          </p:nvGrpSpPr>
          <p:grpSpPr>
            <a:xfrm>
              <a:off x="1927025" y="4603875"/>
              <a:ext cx="142922" cy="130526"/>
              <a:chOff x="178100" y="3904645"/>
              <a:chExt cx="142922" cy="130526"/>
            </a:xfrm>
          </p:grpSpPr>
          <p:sp>
            <p:nvSpPr>
              <p:cNvPr id="2748" name="Google Shape;2748;p58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49" name="Google Shape;2749;p58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50" name="Google Shape;2750;p58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751" name="Google Shape;2751;p58"/>
            <p:cNvGrpSpPr/>
            <p:nvPr/>
          </p:nvGrpSpPr>
          <p:grpSpPr>
            <a:xfrm>
              <a:off x="2464539" y="4706647"/>
              <a:ext cx="88313" cy="132981"/>
              <a:chOff x="712664" y="3994329"/>
              <a:chExt cx="88313" cy="132981"/>
            </a:xfrm>
          </p:grpSpPr>
          <p:sp>
            <p:nvSpPr>
              <p:cNvPr id="2752" name="Google Shape;2752;p58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53" name="Google Shape;2753;p58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754" name="Google Shape;2754;p58"/>
            <p:cNvGrpSpPr/>
            <p:nvPr/>
          </p:nvGrpSpPr>
          <p:grpSpPr>
            <a:xfrm>
              <a:off x="1995663" y="4835818"/>
              <a:ext cx="148749" cy="138123"/>
              <a:chOff x="417563" y="4145250"/>
              <a:chExt cx="148749" cy="138123"/>
            </a:xfrm>
          </p:grpSpPr>
          <p:sp>
            <p:nvSpPr>
              <p:cNvPr id="2755" name="Google Shape;2755;p58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56" name="Google Shape;2756;p58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57" name="Google Shape;2757;p58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758" name="Google Shape;2758;p58"/>
            <p:cNvGrpSpPr/>
            <p:nvPr/>
          </p:nvGrpSpPr>
          <p:grpSpPr>
            <a:xfrm>
              <a:off x="1735864" y="4896184"/>
              <a:ext cx="88313" cy="132981"/>
              <a:chOff x="712664" y="3994329"/>
              <a:chExt cx="88313" cy="132981"/>
            </a:xfrm>
          </p:grpSpPr>
          <p:sp>
            <p:nvSpPr>
              <p:cNvPr id="2759" name="Google Shape;2759;p58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60" name="Google Shape;2760;p58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761" name="Google Shape;2761;p58"/>
            <p:cNvGrpSpPr/>
            <p:nvPr/>
          </p:nvGrpSpPr>
          <p:grpSpPr>
            <a:xfrm>
              <a:off x="140200" y="4947093"/>
              <a:ext cx="148749" cy="138123"/>
              <a:chOff x="417563" y="4145250"/>
              <a:chExt cx="148749" cy="138123"/>
            </a:xfrm>
          </p:grpSpPr>
          <p:sp>
            <p:nvSpPr>
              <p:cNvPr id="2762" name="Google Shape;2762;p58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63" name="Google Shape;2763;p58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64" name="Google Shape;2764;p58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765" name="Google Shape;2765;p58"/>
            <p:cNvSpPr/>
            <p:nvPr/>
          </p:nvSpPr>
          <p:spPr>
            <a:xfrm flipH="1">
              <a:off x="8573276" y="46554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766" name="Google Shape;2766;p58"/>
            <p:cNvGrpSpPr/>
            <p:nvPr/>
          </p:nvGrpSpPr>
          <p:grpSpPr>
            <a:xfrm flipH="1">
              <a:off x="8761576" y="4655463"/>
              <a:ext cx="142922" cy="130526"/>
              <a:chOff x="178100" y="3904645"/>
              <a:chExt cx="142922" cy="130526"/>
            </a:xfrm>
          </p:grpSpPr>
          <p:sp>
            <p:nvSpPr>
              <p:cNvPr id="2767" name="Google Shape;2767;p58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68" name="Google Shape;2768;p58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69" name="Google Shape;2769;p58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770" name="Google Shape;2770;p58"/>
            <p:cNvGrpSpPr/>
            <p:nvPr/>
          </p:nvGrpSpPr>
          <p:grpSpPr>
            <a:xfrm flipH="1">
              <a:off x="8309559" y="4588759"/>
              <a:ext cx="88313" cy="132981"/>
              <a:chOff x="712664" y="3994329"/>
              <a:chExt cx="88313" cy="132981"/>
            </a:xfrm>
          </p:grpSpPr>
          <p:sp>
            <p:nvSpPr>
              <p:cNvPr id="2771" name="Google Shape;2771;p58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72" name="Google Shape;2772;p58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773" name="Google Shape;2773;p58"/>
            <p:cNvGrpSpPr/>
            <p:nvPr/>
          </p:nvGrpSpPr>
          <p:grpSpPr>
            <a:xfrm flipH="1">
              <a:off x="8475836" y="4893605"/>
              <a:ext cx="148749" cy="138123"/>
              <a:chOff x="417563" y="4145250"/>
              <a:chExt cx="148749" cy="138123"/>
            </a:xfrm>
          </p:grpSpPr>
          <p:sp>
            <p:nvSpPr>
              <p:cNvPr id="2774" name="Google Shape;2774;p58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75" name="Google Shape;2775;p58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76" name="Google Shape;2776;p58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777" name="Google Shape;2777;p58"/>
            <p:cNvSpPr/>
            <p:nvPr/>
          </p:nvSpPr>
          <p:spPr>
            <a:xfrm flipH="1">
              <a:off x="7858763" y="494710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8" name="Google Shape;2778;p58"/>
            <p:cNvSpPr/>
            <p:nvPr/>
          </p:nvSpPr>
          <p:spPr>
            <a:xfrm flipH="1">
              <a:off x="7690888" y="46524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779" name="Google Shape;2779;p58"/>
            <p:cNvGrpSpPr/>
            <p:nvPr/>
          </p:nvGrpSpPr>
          <p:grpSpPr>
            <a:xfrm flipH="1">
              <a:off x="8078789" y="4799888"/>
              <a:ext cx="142922" cy="130526"/>
              <a:chOff x="178100" y="3904645"/>
              <a:chExt cx="142922" cy="130526"/>
            </a:xfrm>
          </p:grpSpPr>
          <p:sp>
            <p:nvSpPr>
              <p:cNvPr id="2780" name="Google Shape;2780;p58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81" name="Google Shape;2781;p58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82" name="Google Shape;2782;p58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783" name="Google Shape;2783;p58"/>
            <p:cNvGrpSpPr/>
            <p:nvPr/>
          </p:nvGrpSpPr>
          <p:grpSpPr>
            <a:xfrm flipH="1">
              <a:off x="7317309" y="4602647"/>
              <a:ext cx="88313" cy="132981"/>
              <a:chOff x="712664" y="3994329"/>
              <a:chExt cx="88313" cy="132981"/>
            </a:xfrm>
          </p:grpSpPr>
          <p:sp>
            <p:nvSpPr>
              <p:cNvPr id="2784" name="Google Shape;2784;p58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85" name="Google Shape;2785;p58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786" name="Google Shape;2786;p58"/>
            <p:cNvGrpSpPr/>
            <p:nvPr/>
          </p:nvGrpSpPr>
          <p:grpSpPr>
            <a:xfrm flipH="1">
              <a:off x="7434236" y="4851518"/>
              <a:ext cx="148749" cy="138123"/>
              <a:chOff x="417563" y="4145250"/>
              <a:chExt cx="148749" cy="138123"/>
            </a:xfrm>
          </p:grpSpPr>
          <p:sp>
            <p:nvSpPr>
              <p:cNvPr id="2787" name="Google Shape;2787;p58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88" name="Google Shape;2788;p58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89" name="Google Shape;2789;p58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790" name="Google Shape;2790;p58"/>
            <p:cNvSpPr/>
            <p:nvPr/>
          </p:nvSpPr>
          <p:spPr>
            <a:xfrm flipH="1">
              <a:off x="6268101" y="4911293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791" name="Google Shape;2791;p58"/>
            <p:cNvGrpSpPr/>
            <p:nvPr/>
          </p:nvGrpSpPr>
          <p:grpSpPr>
            <a:xfrm flipH="1">
              <a:off x="5467046" y="4869472"/>
              <a:ext cx="88313" cy="132981"/>
              <a:chOff x="712664" y="3994329"/>
              <a:chExt cx="88313" cy="132981"/>
            </a:xfrm>
          </p:grpSpPr>
          <p:sp>
            <p:nvSpPr>
              <p:cNvPr id="2792" name="Google Shape;2792;p58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93" name="Google Shape;2793;p58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794" name="Google Shape;2794;p58"/>
            <p:cNvSpPr/>
            <p:nvPr/>
          </p:nvSpPr>
          <p:spPr>
            <a:xfrm flipH="1">
              <a:off x="6834713" y="461775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795" name="Google Shape;2795;p58"/>
            <p:cNvGrpSpPr/>
            <p:nvPr/>
          </p:nvGrpSpPr>
          <p:grpSpPr>
            <a:xfrm flipH="1">
              <a:off x="7047314" y="4735613"/>
              <a:ext cx="142922" cy="130526"/>
              <a:chOff x="178100" y="3904645"/>
              <a:chExt cx="142922" cy="130526"/>
            </a:xfrm>
          </p:grpSpPr>
          <p:sp>
            <p:nvSpPr>
              <p:cNvPr id="2796" name="Google Shape;2796;p58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97" name="Google Shape;2797;p58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98" name="Google Shape;2798;p58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799" name="Google Shape;2799;p58"/>
            <p:cNvGrpSpPr/>
            <p:nvPr/>
          </p:nvGrpSpPr>
          <p:grpSpPr>
            <a:xfrm flipH="1">
              <a:off x="6533859" y="4689922"/>
              <a:ext cx="88313" cy="132981"/>
              <a:chOff x="712664" y="3994329"/>
              <a:chExt cx="88313" cy="132981"/>
            </a:xfrm>
          </p:grpSpPr>
          <p:sp>
            <p:nvSpPr>
              <p:cNvPr id="2800" name="Google Shape;2800;p58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01" name="Google Shape;2801;p58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802" name="Google Shape;2802;p58"/>
            <p:cNvGrpSpPr/>
            <p:nvPr/>
          </p:nvGrpSpPr>
          <p:grpSpPr>
            <a:xfrm flipH="1">
              <a:off x="6789661" y="4866893"/>
              <a:ext cx="148749" cy="138123"/>
              <a:chOff x="417563" y="4145250"/>
              <a:chExt cx="148749" cy="138123"/>
            </a:xfrm>
          </p:grpSpPr>
          <p:sp>
            <p:nvSpPr>
              <p:cNvPr id="2803" name="Google Shape;2803;p58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04" name="Google Shape;2804;p58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05" name="Google Shape;2805;p58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806" name="Google Shape;2806;p58"/>
            <p:cNvSpPr/>
            <p:nvPr/>
          </p:nvSpPr>
          <p:spPr>
            <a:xfrm flipH="1">
              <a:off x="4278663" y="492203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807" name="Google Shape;2807;p58"/>
            <p:cNvGrpSpPr/>
            <p:nvPr/>
          </p:nvGrpSpPr>
          <p:grpSpPr>
            <a:xfrm flipH="1">
              <a:off x="8932036" y="4851518"/>
              <a:ext cx="148749" cy="138123"/>
              <a:chOff x="417563" y="4145250"/>
              <a:chExt cx="148749" cy="138123"/>
            </a:xfrm>
          </p:grpSpPr>
          <p:sp>
            <p:nvSpPr>
              <p:cNvPr id="2808" name="Google Shape;2808;p58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09" name="Google Shape;2809;p58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10" name="Google Shape;2810;p58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811" name="Google Shape;2811;p58"/>
            <p:cNvGrpSpPr/>
            <p:nvPr/>
          </p:nvGrpSpPr>
          <p:grpSpPr>
            <a:xfrm flipH="1">
              <a:off x="3504876" y="4870688"/>
              <a:ext cx="142922" cy="130526"/>
              <a:chOff x="178100" y="3904645"/>
              <a:chExt cx="142922" cy="130526"/>
            </a:xfrm>
          </p:grpSpPr>
          <p:sp>
            <p:nvSpPr>
              <p:cNvPr id="2812" name="Google Shape;2812;p58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13" name="Google Shape;2813;p58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14" name="Google Shape;2814;p58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815" name="Google Shape;2815;p58"/>
            <p:cNvGrpSpPr/>
            <p:nvPr/>
          </p:nvGrpSpPr>
          <p:grpSpPr>
            <a:xfrm flipH="1">
              <a:off x="4736159" y="4869472"/>
              <a:ext cx="88313" cy="132981"/>
              <a:chOff x="712664" y="3994329"/>
              <a:chExt cx="88313" cy="132981"/>
            </a:xfrm>
          </p:grpSpPr>
          <p:sp>
            <p:nvSpPr>
              <p:cNvPr id="2816" name="Google Shape;2816;p58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17" name="Google Shape;2817;p58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818" name="Google Shape;2818;p58"/>
            <p:cNvGrpSpPr/>
            <p:nvPr/>
          </p:nvGrpSpPr>
          <p:grpSpPr>
            <a:xfrm flipH="1">
              <a:off x="3950664" y="4855325"/>
              <a:ext cx="142922" cy="130526"/>
              <a:chOff x="178100" y="3904645"/>
              <a:chExt cx="142922" cy="130526"/>
            </a:xfrm>
          </p:grpSpPr>
          <p:sp>
            <p:nvSpPr>
              <p:cNvPr id="2819" name="Google Shape;2819;p58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20" name="Google Shape;2820;p58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21" name="Google Shape;2821;p58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822" name="Google Shape;2822;p58"/>
            <p:cNvGrpSpPr/>
            <p:nvPr/>
          </p:nvGrpSpPr>
          <p:grpSpPr>
            <a:xfrm flipH="1">
              <a:off x="2932009" y="4854097"/>
              <a:ext cx="88313" cy="132981"/>
              <a:chOff x="712664" y="3994329"/>
              <a:chExt cx="88313" cy="132981"/>
            </a:xfrm>
          </p:grpSpPr>
          <p:sp>
            <p:nvSpPr>
              <p:cNvPr id="2823" name="Google Shape;2823;p58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24" name="Google Shape;2824;p58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825" name="Google Shape;2825;p58"/>
            <p:cNvGrpSpPr/>
            <p:nvPr/>
          </p:nvGrpSpPr>
          <p:grpSpPr>
            <a:xfrm flipH="1">
              <a:off x="5023923" y="4866905"/>
              <a:ext cx="148749" cy="138123"/>
              <a:chOff x="417563" y="4145250"/>
              <a:chExt cx="148749" cy="138123"/>
            </a:xfrm>
          </p:grpSpPr>
          <p:sp>
            <p:nvSpPr>
              <p:cNvPr id="2826" name="Google Shape;2826;p58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27" name="Google Shape;2827;p58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28" name="Google Shape;2828;p58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829" name="Google Shape;2829;p58"/>
            <p:cNvGrpSpPr/>
            <p:nvPr/>
          </p:nvGrpSpPr>
          <p:grpSpPr>
            <a:xfrm flipH="1">
              <a:off x="7857534" y="4654247"/>
              <a:ext cx="88313" cy="132981"/>
              <a:chOff x="712664" y="3994329"/>
              <a:chExt cx="88313" cy="132981"/>
            </a:xfrm>
          </p:grpSpPr>
          <p:sp>
            <p:nvSpPr>
              <p:cNvPr id="2830" name="Google Shape;2830;p58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31" name="Google Shape;2831;p58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832" name="Google Shape;2832;p58"/>
            <p:cNvGrpSpPr/>
            <p:nvPr/>
          </p:nvGrpSpPr>
          <p:grpSpPr>
            <a:xfrm>
              <a:off x="2916488" y="4589988"/>
              <a:ext cx="142922" cy="130526"/>
              <a:chOff x="178100" y="3904645"/>
              <a:chExt cx="142922" cy="130526"/>
            </a:xfrm>
          </p:grpSpPr>
          <p:sp>
            <p:nvSpPr>
              <p:cNvPr id="2833" name="Google Shape;2833;p58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34" name="Google Shape;2834;p58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35" name="Google Shape;2835;p58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836" name="Google Shape;2836;p58"/>
            <p:cNvGrpSpPr/>
            <p:nvPr/>
          </p:nvGrpSpPr>
          <p:grpSpPr>
            <a:xfrm flipH="1">
              <a:off x="3339346" y="4654247"/>
              <a:ext cx="88313" cy="132981"/>
              <a:chOff x="712664" y="3994329"/>
              <a:chExt cx="88313" cy="132981"/>
            </a:xfrm>
          </p:grpSpPr>
          <p:sp>
            <p:nvSpPr>
              <p:cNvPr id="2837" name="Google Shape;2837;p58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38" name="Google Shape;2838;p58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839" name="Google Shape;2839;p58"/>
            <p:cNvSpPr/>
            <p:nvPr/>
          </p:nvSpPr>
          <p:spPr>
            <a:xfrm>
              <a:off x="3576059" y="461775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840" name="Google Shape;2840;p58"/>
            <p:cNvGrpSpPr/>
            <p:nvPr/>
          </p:nvGrpSpPr>
          <p:grpSpPr>
            <a:xfrm>
              <a:off x="4632438" y="4603875"/>
              <a:ext cx="142922" cy="130526"/>
              <a:chOff x="178100" y="3904645"/>
              <a:chExt cx="142922" cy="130526"/>
            </a:xfrm>
          </p:grpSpPr>
          <p:sp>
            <p:nvSpPr>
              <p:cNvPr id="2841" name="Google Shape;2841;p58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42" name="Google Shape;2842;p58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43" name="Google Shape;2843;p58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844" name="Google Shape;2844;p58"/>
            <p:cNvGrpSpPr/>
            <p:nvPr/>
          </p:nvGrpSpPr>
          <p:grpSpPr>
            <a:xfrm>
              <a:off x="6178388" y="4603875"/>
              <a:ext cx="142922" cy="130526"/>
              <a:chOff x="178100" y="3904645"/>
              <a:chExt cx="142922" cy="130526"/>
            </a:xfrm>
          </p:grpSpPr>
          <p:sp>
            <p:nvSpPr>
              <p:cNvPr id="2845" name="Google Shape;2845;p58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46" name="Google Shape;2846;p58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47" name="Google Shape;2847;p58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848" name="Google Shape;2848;p58"/>
            <p:cNvGrpSpPr/>
            <p:nvPr/>
          </p:nvGrpSpPr>
          <p:grpSpPr>
            <a:xfrm>
              <a:off x="5250150" y="4638600"/>
              <a:ext cx="142922" cy="130526"/>
              <a:chOff x="178100" y="3904645"/>
              <a:chExt cx="142922" cy="130526"/>
            </a:xfrm>
          </p:grpSpPr>
          <p:sp>
            <p:nvSpPr>
              <p:cNvPr id="2849" name="Google Shape;2849;p58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50" name="Google Shape;2850;p58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51" name="Google Shape;2851;p58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852" name="Google Shape;2852;p58"/>
            <p:cNvGrpSpPr/>
            <p:nvPr/>
          </p:nvGrpSpPr>
          <p:grpSpPr>
            <a:xfrm flipH="1">
              <a:off x="3748221" y="4689922"/>
              <a:ext cx="88313" cy="132981"/>
              <a:chOff x="712664" y="3994329"/>
              <a:chExt cx="88313" cy="132981"/>
            </a:xfrm>
          </p:grpSpPr>
          <p:sp>
            <p:nvSpPr>
              <p:cNvPr id="2853" name="Google Shape;2853;p58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54" name="Google Shape;2854;p58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855" name="Google Shape;2855;p58"/>
            <p:cNvGrpSpPr/>
            <p:nvPr/>
          </p:nvGrpSpPr>
          <p:grpSpPr>
            <a:xfrm flipH="1">
              <a:off x="5698684" y="4628872"/>
              <a:ext cx="88313" cy="132981"/>
              <a:chOff x="712664" y="3994329"/>
              <a:chExt cx="88313" cy="132981"/>
            </a:xfrm>
          </p:grpSpPr>
          <p:sp>
            <p:nvSpPr>
              <p:cNvPr id="2856" name="Google Shape;2856;p58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57" name="Google Shape;2857;p58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858" name="Google Shape;2858;p58"/>
            <p:cNvSpPr/>
            <p:nvPr/>
          </p:nvSpPr>
          <p:spPr>
            <a:xfrm flipH="1">
              <a:off x="4996151" y="46439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9" name="Google Shape;2859;p58"/>
            <p:cNvSpPr/>
            <p:nvPr/>
          </p:nvSpPr>
          <p:spPr>
            <a:xfrm flipH="1">
              <a:off x="4154313" y="46439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60" name="Google Shape;2860;p58"/>
          <p:cNvSpPr txBox="1">
            <a:spLocks noGrp="1"/>
          </p:cNvSpPr>
          <p:nvPr>
            <p:ph type="title"/>
          </p:nvPr>
        </p:nvSpPr>
        <p:spPr>
          <a:xfrm>
            <a:off x="960000" y="3632184"/>
            <a:ext cx="31152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861" name="Google Shape;2861;p58"/>
          <p:cNvSpPr txBox="1">
            <a:spLocks noGrp="1"/>
          </p:cNvSpPr>
          <p:nvPr>
            <p:ph type="subTitle" idx="1"/>
          </p:nvPr>
        </p:nvSpPr>
        <p:spPr>
          <a:xfrm>
            <a:off x="960000" y="4140197"/>
            <a:ext cx="3115200" cy="8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62" name="Google Shape;2862;p58"/>
          <p:cNvSpPr txBox="1">
            <a:spLocks noGrp="1"/>
          </p:cNvSpPr>
          <p:nvPr>
            <p:ph type="title" idx="2"/>
          </p:nvPr>
        </p:nvSpPr>
        <p:spPr>
          <a:xfrm>
            <a:off x="4538400" y="3632184"/>
            <a:ext cx="31152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863" name="Google Shape;2863;p58"/>
          <p:cNvSpPr txBox="1">
            <a:spLocks noGrp="1"/>
          </p:cNvSpPr>
          <p:nvPr>
            <p:ph type="subTitle" idx="3"/>
          </p:nvPr>
        </p:nvSpPr>
        <p:spPr>
          <a:xfrm>
            <a:off x="4538400" y="4140197"/>
            <a:ext cx="3115200" cy="8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64" name="Google Shape;2864;p58"/>
          <p:cNvSpPr txBox="1">
            <a:spLocks noGrp="1"/>
          </p:cNvSpPr>
          <p:nvPr>
            <p:ph type="title" idx="4"/>
          </p:nvPr>
        </p:nvSpPr>
        <p:spPr>
          <a:xfrm>
            <a:off x="8116800" y="3632184"/>
            <a:ext cx="31152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865" name="Google Shape;2865;p58"/>
          <p:cNvSpPr txBox="1">
            <a:spLocks noGrp="1"/>
          </p:cNvSpPr>
          <p:nvPr>
            <p:ph type="subTitle" idx="5"/>
          </p:nvPr>
        </p:nvSpPr>
        <p:spPr>
          <a:xfrm>
            <a:off x="8116800" y="4140197"/>
            <a:ext cx="3115200" cy="8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66" name="Google Shape;2866;p58"/>
          <p:cNvSpPr txBox="1">
            <a:spLocks noGrp="1"/>
          </p:cNvSpPr>
          <p:nvPr>
            <p:ph type="title" idx="6"/>
          </p:nvPr>
        </p:nvSpPr>
        <p:spPr>
          <a:xfrm>
            <a:off x="960000" y="487680"/>
            <a:ext cx="10272000" cy="8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2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" name="Google Shape;2868;p59"/>
          <p:cNvSpPr/>
          <p:nvPr/>
        </p:nvSpPr>
        <p:spPr>
          <a:xfrm>
            <a:off x="0" y="377135"/>
            <a:ext cx="12192032" cy="1778056"/>
          </a:xfrm>
          <a:custGeom>
            <a:avLst/>
            <a:gdLst/>
            <a:ahLst/>
            <a:cxnLst/>
            <a:rect l="l" t="t" r="r" b="b"/>
            <a:pathLst>
              <a:path w="108932" h="14048" extrusionOk="0">
                <a:moveTo>
                  <a:pt x="80728" y="1"/>
                </a:moveTo>
                <a:cubicBezTo>
                  <a:pt x="80331" y="1"/>
                  <a:pt x="79935" y="4"/>
                  <a:pt x="79537" y="10"/>
                </a:cubicBezTo>
                <a:cubicBezTo>
                  <a:pt x="75180" y="77"/>
                  <a:pt x="70825" y="482"/>
                  <a:pt x="66618" y="1109"/>
                </a:cubicBezTo>
                <a:cubicBezTo>
                  <a:pt x="59747" y="2130"/>
                  <a:pt x="52880" y="3876"/>
                  <a:pt x="45692" y="3876"/>
                </a:cubicBezTo>
                <a:cubicBezTo>
                  <a:pt x="44695" y="3876"/>
                  <a:pt x="43691" y="3842"/>
                  <a:pt x="42680" y="3768"/>
                </a:cubicBezTo>
                <a:cubicBezTo>
                  <a:pt x="34944" y="3203"/>
                  <a:pt x="27985" y="934"/>
                  <a:pt x="20231" y="409"/>
                </a:cubicBezTo>
                <a:cubicBezTo>
                  <a:pt x="17945" y="255"/>
                  <a:pt x="15639" y="183"/>
                  <a:pt x="13328" y="183"/>
                </a:cubicBezTo>
                <a:cubicBezTo>
                  <a:pt x="8868" y="183"/>
                  <a:pt x="4389" y="451"/>
                  <a:pt x="1" y="911"/>
                </a:cubicBezTo>
                <a:lnTo>
                  <a:pt x="1" y="11965"/>
                </a:lnTo>
                <a:cubicBezTo>
                  <a:pt x="693" y="12163"/>
                  <a:pt x="1356" y="12396"/>
                  <a:pt x="2035" y="12608"/>
                </a:cubicBezTo>
                <a:cubicBezTo>
                  <a:pt x="3039" y="12921"/>
                  <a:pt x="4108" y="13106"/>
                  <a:pt x="5223" y="13255"/>
                </a:cubicBezTo>
                <a:cubicBezTo>
                  <a:pt x="7490" y="13555"/>
                  <a:pt x="9843" y="13699"/>
                  <a:pt x="12156" y="13848"/>
                </a:cubicBezTo>
                <a:cubicBezTo>
                  <a:pt x="14148" y="13976"/>
                  <a:pt x="16147" y="14047"/>
                  <a:pt x="18145" y="14047"/>
                </a:cubicBezTo>
                <a:cubicBezTo>
                  <a:pt x="20586" y="14047"/>
                  <a:pt x="23025" y="13941"/>
                  <a:pt x="25446" y="13707"/>
                </a:cubicBezTo>
                <a:cubicBezTo>
                  <a:pt x="29573" y="13306"/>
                  <a:pt x="33545" y="12458"/>
                  <a:pt x="37522" y="11746"/>
                </a:cubicBezTo>
                <a:cubicBezTo>
                  <a:pt x="41371" y="11057"/>
                  <a:pt x="45309" y="10436"/>
                  <a:pt x="49363" y="10306"/>
                </a:cubicBezTo>
                <a:cubicBezTo>
                  <a:pt x="49833" y="10291"/>
                  <a:pt x="50301" y="10284"/>
                  <a:pt x="50769" y="10284"/>
                </a:cubicBezTo>
                <a:cubicBezTo>
                  <a:pt x="54590" y="10284"/>
                  <a:pt x="58329" y="10766"/>
                  <a:pt x="61990" y="11370"/>
                </a:cubicBezTo>
                <a:cubicBezTo>
                  <a:pt x="64106" y="11720"/>
                  <a:pt x="66202" y="12105"/>
                  <a:pt x="68318" y="12455"/>
                </a:cubicBezTo>
                <a:cubicBezTo>
                  <a:pt x="70446" y="12804"/>
                  <a:pt x="72542" y="13102"/>
                  <a:pt x="74773" y="13131"/>
                </a:cubicBezTo>
                <a:cubicBezTo>
                  <a:pt x="74938" y="13133"/>
                  <a:pt x="75102" y="13134"/>
                  <a:pt x="75266" y="13134"/>
                </a:cubicBezTo>
                <a:cubicBezTo>
                  <a:pt x="79336" y="13134"/>
                  <a:pt x="83318" y="12504"/>
                  <a:pt x="87187" y="11856"/>
                </a:cubicBezTo>
                <a:cubicBezTo>
                  <a:pt x="89161" y="11523"/>
                  <a:pt x="91131" y="11175"/>
                  <a:pt x="93128" y="10884"/>
                </a:cubicBezTo>
                <a:cubicBezTo>
                  <a:pt x="94703" y="10655"/>
                  <a:pt x="96304" y="10493"/>
                  <a:pt x="97895" y="10303"/>
                </a:cubicBezTo>
                <a:cubicBezTo>
                  <a:pt x="100734" y="9967"/>
                  <a:pt x="103595" y="9619"/>
                  <a:pt x="106505" y="9556"/>
                </a:cubicBezTo>
                <a:cubicBezTo>
                  <a:pt x="106791" y="9550"/>
                  <a:pt x="107084" y="9546"/>
                  <a:pt x="107382" y="9546"/>
                </a:cubicBezTo>
                <a:cubicBezTo>
                  <a:pt x="107891" y="9546"/>
                  <a:pt x="108413" y="9557"/>
                  <a:pt x="108932" y="9586"/>
                </a:cubicBezTo>
                <a:lnTo>
                  <a:pt x="108932" y="2594"/>
                </a:lnTo>
                <a:cubicBezTo>
                  <a:pt x="103344" y="2458"/>
                  <a:pt x="97739" y="1482"/>
                  <a:pt x="92390" y="788"/>
                </a:cubicBezTo>
                <a:cubicBezTo>
                  <a:pt x="88561" y="292"/>
                  <a:pt x="84658" y="1"/>
                  <a:pt x="80728" y="1"/>
                </a:cubicBezTo>
                <a:close/>
              </a:path>
            </a:pathLst>
          </a:custGeom>
          <a:solidFill>
            <a:srgbClr val="FFFFFF">
              <a:alpha val="11764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9" name="Google Shape;2869;p59"/>
          <p:cNvSpPr/>
          <p:nvPr/>
        </p:nvSpPr>
        <p:spPr>
          <a:xfrm>
            <a:off x="0" y="2952383"/>
            <a:ext cx="12191920" cy="3905571"/>
          </a:xfrm>
          <a:custGeom>
            <a:avLst/>
            <a:gdLst/>
            <a:ahLst/>
            <a:cxnLst/>
            <a:rect l="l" t="t" r="r" b="b"/>
            <a:pathLst>
              <a:path w="108931" h="30857" extrusionOk="0">
                <a:moveTo>
                  <a:pt x="82499" y="1"/>
                </a:moveTo>
                <a:cubicBezTo>
                  <a:pt x="81172" y="1"/>
                  <a:pt x="79839" y="32"/>
                  <a:pt x="78497" y="104"/>
                </a:cubicBezTo>
                <a:cubicBezTo>
                  <a:pt x="74034" y="343"/>
                  <a:pt x="69646" y="895"/>
                  <a:pt x="65316" y="1531"/>
                </a:cubicBezTo>
                <a:cubicBezTo>
                  <a:pt x="56889" y="2768"/>
                  <a:pt x="48502" y="4367"/>
                  <a:pt x="39737" y="4645"/>
                </a:cubicBezTo>
                <a:cubicBezTo>
                  <a:pt x="38892" y="4672"/>
                  <a:pt x="38045" y="4687"/>
                  <a:pt x="37198" y="4687"/>
                </a:cubicBezTo>
                <a:cubicBezTo>
                  <a:pt x="35874" y="4687"/>
                  <a:pt x="34549" y="4652"/>
                  <a:pt x="33230" y="4578"/>
                </a:cubicBezTo>
                <a:cubicBezTo>
                  <a:pt x="30848" y="4446"/>
                  <a:pt x="28505" y="4157"/>
                  <a:pt x="26160" y="3899"/>
                </a:cubicBezTo>
                <a:cubicBezTo>
                  <a:pt x="21022" y="3331"/>
                  <a:pt x="15854" y="2758"/>
                  <a:pt x="10608" y="2649"/>
                </a:cubicBezTo>
                <a:cubicBezTo>
                  <a:pt x="10143" y="2639"/>
                  <a:pt x="9680" y="2634"/>
                  <a:pt x="9220" y="2634"/>
                </a:cubicBezTo>
                <a:cubicBezTo>
                  <a:pt x="6066" y="2634"/>
                  <a:pt x="3022" y="2868"/>
                  <a:pt x="1" y="3431"/>
                </a:cubicBezTo>
                <a:lnTo>
                  <a:pt x="1" y="30857"/>
                </a:lnTo>
                <a:lnTo>
                  <a:pt x="108931" y="30857"/>
                </a:lnTo>
                <a:lnTo>
                  <a:pt x="108931" y="1818"/>
                </a:lnTo>
                <a:cubicBezTo>
                  <a:pt x="103411" y="1531"/>
                  <a:pt x="97911" y="936"/>
                  <a:pt x="92446" y="480"/>
                </a:cubicBezTo>
                <a:cubicBezTo>
                  <a:pt x="89116" y="201"/>
                  <a:pt x="85824" y="1"/>
                  <a:pt x="82499" y="1"/>
                </a:cubicBezTo>
                <a:close/>
              </a:path>
            </a:pathLst>
          </a:custGeom>
          <a:solidFill>
            <a:srgbClr val="FFFFFF">
              <a:alpha val="11764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0" name="Google Shape;2870;p59"/>
          <p:cNvSpPr/>
          <p:nvPr/>
        </p:nvSpPr>
        <p:spPr>
          <a:xfrm>
            <a:off x="0" y="6007234"/>
            <a:ext cx="12191920" cy="850789"/>
          </a:xfrm>
          <a:custGeom>
            <a:avLst/>
            <a:gdLst/>
            <a:ahLst/>
            <a:cxnLst/>
            <a:rect l="l" t="t" r="r" b="b"/>
            <a:pathLst>
              <a:path w="108931" h="26651" extrusionOk="0">
                <a:moveTo>
                  <a:pt x="40719" y="0"/>
                </a:moveTo>
                <a:cubicBezTo>
                  <a:pt x="33414" y="0"/>
                  <a:pt x="26245" y="987"/>
                  <a:pt x="18963" y="1234"/>
                </a:cubicBezTo>
                <a:cubicBezTo>
                  <a:pt x="18864" y="1237"/>
                  <a:pt x="18725" y="1239"/>
                  <a:pt x="18553" y="1239"/>
                </a:cubicBezTo>
                <a:cubicBezTo>
                  <a:pt x="16979" y="1239"/>
                  <a:pt x="12628" y="1111"/>
                  <a:pt x="10787" y="1056"/>
                </a:cubicBezTo>
                <a:cubicBezTo>
                  <a:pt x="9808" y="1028"/>
                  <a:pt x="8585" y="1006"/>
                  <a:pt x="7253" y="1006"/>
                </a:cubicBezTo>
                <a:cubicBezTo>
                  <a:pt x="4920" y="1006"/>
                  <a:pt x="2256" y="1073"/>
                  <a:pt x="1" y="1289"/>
                </a:cubicBezTo>
                <a:lnTo>
                  <a:pt x="1" y="26651"/>
                </a:lnTo>
                <a:lnTo>
                  <a:pt x="108931" y="26651"/>
                </a:lnTo>
                <a:lnTo>
                  <a:pt x="108931" y="695"/>
                </a:lnTo>
                <a:cubicBezTo>
                  <a:pt x="107402" y="594"/>
                  <a:pt x="105851" y="561"/>
                  <a:pt x="104306" y="559"/>
                </a:cubicBezTo>
                <a:cubicBezTo>
                  <a:pt x="104260" y="559"/>
                  <a:pt x="104215" y="559"/>
                  <a:pt x="104169" y="559"/>
                </a:cubicBezTo>
                <a:cubicBezTo>
                  <a:pt x="102593" y="559"/>
                  <a:pt x="101017" y="580"/>
                  <a:pt x="99441" y="580"/>
                </a:cubicBezTo>
                <a:cubicBezTo>
                  <a:pt x="99197" y="580"/>
                  <a:pt x="98952" y="579"/>
                  <a:pt x="98708" y="578"/>
                </a:cubicBezTo>
                <a:cubicBezTo>
                  <a:pt x="96715" y="566"/>
                  <a:pt x="94741" y="470"/>
                  <a:pt x="92753" y="400"/>
                </a:cubicBezTo>
                <a:cubicBezTo>
                  <a:pt x="90733" y="330"/>
                  <a:pt x="88712" y="301"/>
                  <a:pt x="86691" y="301"/>
                </a:cubicBezTo>
                <a:cubicBezTo>
                  <a:pt x="80241" y="301"/>
                  <a:pt x="73791" y="592"/>
                  <a:pt x="67351" y="743"/>
                </a:cubicBezTo>
                <a:cubicBezTo>
                  <a:pt x="64953" y="800"/>
                  <a:pt x="62552" y="841"/>
                  <a:pt x="60151" y="841"/>
                </a:cubicBezTo>
                <a:cubicBezTo>
                  <a:pt x="58367" y="841"/>
                  <a:pt x="56584" y="818"/>
                  <a:pt x="54802" y="762"/>
                </a:cubicBezTo>
                <a:cubicBezTo>
                  <a:pt x="52809" y="698"/>
                  <a:pt x="50819" y="588"/>
                  <a:pt x="48844" y="425"/>
                </a:cubicBezTo>
                <a:cubicBezTo>
                  <a:pt x="46717" y="247"/>
                  <a:pt x="44612" y="69"/>
                  <a:pt x="42461" y="20"/>
                </a:cubicBezTo>
                <a:cubicBezTo>
                  <a:pt x="41879" y="7"/>
                  <a:pt x="41299" y="0"/>
                  <a:pt x="40719" y="0"/>
                </a:cubicBezTo>
                <a:close/>
              </a:path>
            </a:pathLst>
          </a:custGeom>
          <a:solidFill>
            <a:srgbClr val="99D46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871" name="Google Shape;2871;p59"/>
          <p:cNvGrpSpPr/>
          <p:nvPr/>
        </p:nvGrpSpPr>
        <p:grpSpPr>
          <a:xfrm>
            <a:off x="137450" y="6118346"/>
            <a:ext cx="11970264" cy="661942"/>
            <a:chOff x="103087" y="4588759"/>
            <a:chExt cx="8977698" cy="496457"/>
          </a:xfrm>
        </p:grpSpPr>
        <p:sp>
          <p:nvSpPr>
            <p:cNvPr id="2872" name="Google Shape;2872;p59"/>
            <p:cNvSpPr/>
            <p:nvPr/>
          </p:nvSpPr>
          <p:spPr>
            <a:xfrm>
              <a:off x="555409" y="4603868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873" name="Google Shape;2873;p59"/>
            <p:cNvGrpSpPr/>
            <p:nvPr/>
          </p:nvGrpSpPr>
          <p:grpSpPr>
            <a:xfrm>
              <a:off x="103087" y="4641588"/>
              <a:ext cx="142922" cy="130526"/>
              <a:chOff x="178100" y="3904645"/>
              <a:chExt cx="142922" cy="130526"/>
            </a:xfrm>
          </p:grpSpPr>
          <p:sp>
            <p:nvSpPr>
              <p:cNvPr id="2874" name="Google Shape;2874;p59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75" name="Google Shape;2875;p59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76" name="Google Shape;2876;p59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877" name="Google Shape;2877;p59"/>
            <p:cNvGrpSpPr/>
            <p:nvPr/>
          </p:nvGrpSpPr>
          <p:grpSpPr>
            <a:xfrm>
              <a:off x="779951" y="4682022"/>
              <a:ext cx="88313" cy="132981"/>
              <a:chOff x="712664" y="4070529"/>
              <a:chExt cx="88313" cy="132981"/>
            </a:xfrm>
          </p:grpSpPr>
          <p:sp>
            <p:nvSpPr>
              <p:cNvPr id="2878" name="Google Shape;2878;p59"/>
              <p:cNvSpPr/>
              <p:nvPr/>
            </p:nvSpPr>
            <p:spPr>
              <a:xfrm>
                <a:off x="712664" y="40826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79" name="Google Shape;2879;p59"/>
              <p:cNvSpPr/>
              <p:nvPr/>
            </p:nvSpPr>
            <p:spPr>
              <a:xfrm>
                <a:off x="767617" y="40705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880" name="Google Shape;2880;p59"/>
            <p:cNvGrpSpPr/>
            <p:nvPr/>
          </p:nvGrpSpPr>
          <p:grpSpPr>
            <a:xfrm>
              <a:off x="432325" y="4835818"/>
              <a:ext cx="148749" cy="138123"/>
              <a:chOff x="417563" y="4145250"/>
              <a:chExt cx="148749" cy="138123"/>
            </a:xfrm>
          </p:grpSpPr>
          <p:sp>
            <p:nvSpPr>
              <p:cNvPr id="2881" name="Google Shape;2881;p59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82" name="Google Shape;2882;p59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83" name="Google Shape;2883;p59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884" name="Google Shape;2884;p59"/>
            <p:cNvSpPr/>
            <p:nvPr/>
          </p:nvSpPr>
          <p:spPr>
            <a:xfrm>
              <a:off x="1206009" y="49647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885" name="Google Shape;2885;p59"/>
            <p:cNvGrpSpPr/>
            <p:nvPr/>
          </p:nvGrpSpPr>
          <p:grpSpPr>
            <a:xfrm>
              <a:off x="834763" y="4933213"/>
              <a:ext cx="142922" cy="130526"/>
              <a:chOff x="178100" y="3904645"/>
              <a:chExt cx="142922" cy="130526"/>
            </a:xfrm>
          </p:grpSpPr>
          <p:sp>
            <p:nvSpPr>
              <p:cNvPr id="2886" name="Google Shape;2886;p59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87" name="Google Shape;2887;p59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88" name="Google Shape;2888;p59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889" name="Google Shape;2889;p59"/>
            <p:cNvGrpSpPr/>
            <p:nvPr/>
          </p:nvGrpSpPr>
          <p:grpSpPr>
            <a:xfrm>
              <a:off x="5901800" y="4851518"/>
              <a:ext cx="148749" cy="138123"/>
              <a:chOff x="417563" y="4145250"/>
              <a:chExt cx="148749" cy="138123"/>
            </a:xfrm>
          </p:grpSpPr>
          <p:sp>
            <p:nvSpPr>
              <p:cNvPr id="2890" name="Google Shape;2890;p59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91" name="Google Shape;2891;p59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92" name="Google Shape;2892;p59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893" name="Google Shape;2893;p59"/>
            <p:cNvSpPr/>
            <p:nvPr/>
          </p:nvSpPr>
          <p:spPr>
            <a:xfrm>
              <a:off x="3194946" y="486920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894" name="Google Shape;2894;p59"/>
            <p:cNvGrpSpPr/>
            <p:nvPr/>
          </p:nvGrpSpPr>
          <p:grpSpPr>
            <a:xfrm>
              <a:off x="1088463" y="4638600"/>
              <a:ext cx="142922" cy="130526"/>
              <a:chOff x="178100" y="3904645"/>
              <a:chExt cx="142922" cy="130526"/>
            </a:xfrm>
          </p:grpSpPr>
          <p:sp>
            <p:nvSpPr>
              <p:cNvPr id="2895" name="Google Shape;2895;p59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96" name="Google Shape;2896;p59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97" name="Google Shape;2897;p59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898" name="Google Shape;2898;p59"/>
            <p:cNvGrpSpPr/>
            <p:nvPr/>
          </p:nvGrpSpPr>
          <p:grpSpPr>
            <a:xfrm>
              <a:off x="1631214" y="4654247"/>
              <a:ext cx="88313" cy="132981"/>
              <a:chOff x="712664" y="3994329"/>
              <a:chExt cx="88313" cy="132981"/>
            </a:xfrm>
          </p:grpSpPr>
          <p:sp>
            <p:nvSpPr>
              <p:cNvPr id="2899" name="Google Shape;2899;p59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00" name="Google Shape;2900;p59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01" name="Google Shape;2901;p59"/>
            <p:cNvGrpSpPr/>
            <p:nvPr/>
          </p:nvGrpSpPr>
          <p:grpSpPr>
            <a:xfrm>
              <a:off x="1430650" y="4814993"/>
              <a:ext cx="148749" cy="138123"/>
              <a:chOff x="417563" y="4145250"/>
              <a:chExt cx="148749" cy="138123"/>
            </a:xfrm>
          </p:grpSpPr>
          <p:sp>
            <p:nvSpPr>
              <p:cNvPr id="2902" name="Google Shape;2902;p59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03" name="Google Shape;2903;p59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04" name="Google Shape;2904;p59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05" name="Google Shape;2905;p59"/>
            <p:cNvGrpSpPr/>
            <p:nvPr/>
          </p:nvGrpSpPr>
          <p:grpSpPr>
            <a:xfrm>
              <a:off x="2621688" y="4908138"/>
              <a:ext cx="142922" cy="130526"/>
              <a:chOff x="178100" y="3904645"/>
              <a:chExt cx="142922" cy="130526"/>
            </a:xfrm>
          </p:grpSpPr>
          <p:sp>
            <p:nvSpPr>
              <p:cNvPr id="2906" name="Google Shape;2906;p59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07" name="Google Shape;2907;p59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08" name="Google Shape;2908;p59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09" name="Google Shape;2909;p59"/>
            <p:cNvGrpSpPr/>
            <p:nvPr/>
          </p:nvGrpSpPr>
          <p:grpSpPr>
            <a:xfrm>
              <a:off x="4349951" y="4706647"/>
              <a:ext cx="88313" cy="132981"/>
              <a:chOff x="712664" y="3994329"/>
              <a:chExt cx="88313" cy="132981"/>
            </a:xfrm>
          </p:grpSpPr>
          <p:sp>
            <p:nvSpPr>
              <p:cNvPr id="2910" name="Google Shape;2910;p59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11" name="Google Shape;2911;p59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912" name="Google Shape;2912;p59"/>
            <p:cNvSpPr/>
            <p:nvPr/>
          </p:nvSpPr>
          <p:spPr>
            <a:xfrm>
              <a:off x="2301421" y="469713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913" name="Google Shape;2913;p59"/>
            <p:cNvGrpSpPr/>
            <p:nvPr/>
          </p:nvGrpSpPr>
          <p:grpSpPr>
            <a:xfrm>
              <a:off x="1927025" y="4603875"/>
              <a:ext cx="142922" cy="130526"/>
              <a:chOff x="178100" y="3904645"/>
              <a:chExt cx="142922" cy="130526"/>
            </a:xfrm>
          </p:grpSpPr>
          <p:sp>
            <p:nvSpPr>
              <p:cNvPr id="2914" name="Google Shape;2914;p59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15" name="Google Shape;2915;p59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16" name="Google Shape;2916;p59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17" name="Google Shape;2917;p59"/>
            <p:cNvGrpSpPr/>
            <p:nvPr/>
          </p:nvGrpSpPr>
          <p:grpSpPr>
            <a:xfrm>
              <a:off x="2464539" y="4706647"/>
              <a:ext cx="88313" cy="132981"/>
              <a:chOff x="712664" y="3994329"/>
              <a:chExt cx="88313" cy="132981"/>
            </a:xfrm>
          </p:grpSpPr>
          <p:sp>
            <p:nvSpPr>
              <p:cNvPr id="2918" name="Google Shape;2918;p59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19" name="Google Shape;2919;p59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20" name="Google Shape;2920;p59"/>
            <p:cNvGrpSpPr/>
            <p:nvPr/>
          </p:nvGrpSpPr>
          <p:grpSpPr>
            <a:xfrm>
              <a:off x="1995663" y="4835818"/>
              <a:ext cx="148749" cy="138123"/>
              <a:chOff x="417563" y="4145250"/>
              <a:chExt cx="148749" cy="138123"/>
            </a:xfrm>
          </p:grpSpPr>
          <p:sp>
            <p:nvSpPr>
              <p:cNvPr id="2921" name="Google Shape;2921;p59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22" name="Google Shape;2922;p59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23" name="Google Shape;2923;p59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24" name="Google Shape;2924;p59"/>
            <p:cNvGrpSpPr/>
            <p:nvPr/>
          </p:nvGrpSpPr>
          <p:grpSpPr>
            <a:xfrm>
              <a:off x="1735864" y="4896184"/>
              <a:ext cx="88313" cy="132981"/>
              <a:chOff x="712664" y="3994329"/>
              <a:chExt cx="88313" cy="132981"/>
            </a:xfrm>
          </p:grpSpPr>
          <p:sp>
            <p:nvSpPr>
              <p:cNvPr id="2925" name="Google Shape;2925;p59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26" name="Google Shape;2926;p59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27" name="Google Shape;2927;p59"/>
            <p:cNvGrpSpPr/>
            <p:nvPr/>
          </p:nvGrpSpPr>
          <p:grpSpPr>
            <a:xfrm>
              <a:off x="140200" y="4947093"/>
              <a:ext cx="148749" cy="138123"/>
              <a:chOff x="417563" y="4145250"/>
              <a:chExt cx="148749" cy="138123"/>
            </a:xfrm>
          </p:grpSpPr>
          <p:sp>
            <p:nvSpPr>
              <p:cNvPr id="2928" name="Google Shape;2928;p59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29" name="Google Shape;2929;p59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30" name="Google Shape;2930;p59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931" name="Google Shape;2931;p59"/>
            <p:cNvSpPr/>
            <p:nvPr/>
          </p:nvSpPr>
          <p:spPr>
            <a:xfrm flipH="1">
              <a:off x="8573276" y="46554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932" name="Google Shape;2932;p59"/>
            <p:cNvGrpSpPr/>
            <p:nvPr/>
          </p:nvGrpSpPr>
          <p:grpSpPr>
            <a:xfrm flipH="1">
              <a:off x="8761576" y="4655463"/>
              <a:ext cx="142922" cy="130526"/>
              <a:chOff x="178100" y="3904645"/>
              <a:chExt cx="142922" cy="130526"/>
            </a:xfrm>
          </p:grpSpPr>
          <p:sp>
            <p:nvSpPr>
              <p:cNvPr id="2933" name="Google Shape;2933;p59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34" name="Google Shape;2934;p59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35" name="Google Shape;2935;p59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36" name="Google Shape;2936;p59"/>
            <p:cNvGrpSpPr/>
            <p:nvPr/>
          </p:nvGrpSpPr>
          <p:grpSpPr>
            <a:xfrm flipH="1">
              <a:off x="8309559" y="4588759"/>
              <a:ext cx="88313" cy="132981"/>
              <a:chOff x="712664" y="3994329"/>
              <a:chExt cx="88313" cy="132981"/>
            </a:xfrm>
          </p:grpSpPr>
          <p:sp>
            <p:nvSpPr>
              <p:cNvPr id="2937" name="Google Shape;2937;p59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38" name="Google Shape;2938;p59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39" name="Google Shape;2939;p59"/>
            <p:cNvGrpSpPr/>
            <p:nvPr/>
          </p:nvGrpSpPr>
          <p:grpSpPr>
            <a:xfrm flipH="1">
              <a:off x="8475836" y="4893605"/>
              <a:ext cx="148749" cy="138123"/>
              <a:chOff x="417563" y="4145250"/>
              <a:chExt cx="148749" cy="138123"/>
            </a:xfrm>
          </p:grpSpPr>
          <p:sp>
            <p:nvSpPr>
              <p:cNvPr id="2940" name="Google Shape;2940;p59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1" name="Google Shape;2941;p59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2" name="Google Shape;2942;p59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943" name="Google Shape;2943;p59"/>
            <p:cNvSpPr/>
            <p:nvPr/>
          </p:nvSpPr>
          <p:spPr>
            <a:xfrm flipH="1">
              <a:off x="7858763" y="494710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4" name="Google Shape;2944;p59"/>
            <p:cNvSpPr/>
            <p:nvPr/>
          </p:nvSpPr>
          <p:spPr>
            <a:xfrm flipH="1">
              <a:off x="7690888" y="46524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945" name="Google Shape;2945;p59"/>
            <p:cNvGrpSpPr/>
            <p:nvPr/>
          </p:nvGrpSpPr>
          <p:grpSpPr>
            <a:xfrm flipH="1">
              <a:off x="8078789" y="4799888"/>
              <a:ext cx="142922" cy="130526"/>
              <a:chOff x="178100" y="3904645"/>
              <a:chExt cx="142922" cy="130526"/>
            </a:xfrm>
          </p:grpSpPr>
          <p:sp>
            <p:nvSpPr>
              <p:cNvPr id="2946" name="Google Shape;2946;p59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7" name="Google Shape;2947;p59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8" name="Google Shape;2948;p59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49" name="Google Shape;2949;p59"/>
            <p:cNvGrpSpPr/>
            <p:nvPr/>
          </p:nvGrpSpPr>
          <p:grpSpPr>
            <a:xfrm flipH="1">
              <a:off x="7317309" y="4602647"/>
              <a:ext cx="88313" cy="132981"/>
              <a:chOff x="712664" y="3994329"/>
              <a:chExt cx="88313" cy="132981"/>
            </a:xfrm>
          </p:grpSpPr>
          <p:sp>
            <p:nvSpPr>
              <p:cNvPr id="2950" name="Google Shape;2950;p59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51" name="Google Shape;2951;p59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52" name="Google Shape;2952;p59"/>
            <p:cNvGrpSpPr/>
            <p:nvPr/>
          </p:nvGrpSpPr>
          <p:grpSpPr>
            <a:xfrm flipH="1">
              <a:off x="7434236" y="4851518"/>
              <a:ext cx="148749" cy="138123"/>
              <a:chOff x="417563" y="4145250"/>
              <a:chExt cx="148749" cy="138123"/>
            </a:xfrm>
          </p:grpSpPr>
          <p:sp>
            <p:nvSpPr>
              <p:cNvPr id="2953" name="Google Shape;2953;p59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54" name="Google Shape;2954;p59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55" name="Google Shape;2955;p59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956" name="Google Shape;2956;p59"/>
            <p:cNvSpPr/>
            <p:nvPr/>
          </p:nvSpPr>
          <p:spPr>
            <a:xfrm flipH="1">
              <a:off x="6268101" y="4911293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957" name="Google Shape;2957;p59"/>
            <p:cNvGrpSpPr/>
            <p:nvPr/>
          </p:nvGrpSpPr>
          <p:grpSpPr>
            <a:xfrm flipH="1">
              <a:off x="5467046" y="4869472"/>
              <a:ext cx="88313" cy="132981"/>
              <a:chOff x="712664" y="3994329"/>
              <a:chExt cx="88313" cy="132981"/>
            </a:xfrm>
          </p:grpSpPr>
          <p:sp>
            <p:nvSpPr>
              <p:cNvPr id="2958" name="Google Shape;2958;p59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59" name="Google Shape;2959;p59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960" name="Google Shape;2960;p59"/>
            <p:cNvSpPr/>
            <p:nvPr/>
          </p:nvSpPr>
          <p:spPr>
            <a:xfrm flipH="1">
              <a:off x="6834713" y="461775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961" name="Google Shape;2961;p59"/>
            <p:cNvGrpSpPr/>
            <p:nvPr/>
          </p:nvGrpSpPr>
          <p:grpSpPr>
            <a:xfrm flipH="1">
              <a:off x="7047314" y="4735613"/>
              <a:ext cx="142922" cy="130526"/>
              <a:chOff x="178100" y="3904645"/>
              <a:chExt cx="142922" cy="130526"/>
            </a:xfrm>
          </p:grpSpPr>
          <p:sp>
            <p:nvSpPr>
              <p:cNvPr id="2962" name="Google Shape;2962;p59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3" name="Google Shape;2963;p59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4" name="Google Shape;2964;p59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65" name="Google Shape;2965;p59"/>
            <p:cNvGrpSpPr/>
            <p:nvPr/>
          </p:nvGrpSpPr>
          <p:grpSpPr>
            <a:xfrm flipH="1">
              <a:off x="6533859" y="4689922"/>
              <a:ext cx="88313" cy="132981"/>
              <a:chOff x="712664" y="3994329"/>
              <a:chExt cx="88313" cy="132981"/>
            </a:xfrm>
          </p:grpSpPr>
          <p:sp>
            <p:nvSpPr>
              <p:cNvPr id="2966" name="Google Shape;2966;p59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7" name="Google Shape;2967;p59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68" name="Google Shape;2968;p59"/>
            <p:cNvGrpSpPr/>
            <p:nvPr/>
          </p:nvGrpSpPr>
          <p:grpSpPr>
            <a:xfrm flipH="1">
              <a:off x="6789661" y="4866893"/>
              <a:ext cx="148749" cy="138123"/>
              <a:chOff x="417563" y="4145250"/>
              <a:chExt cx="148749" cy="138123"/>
            </a:xfrm>
          </p:grpSpPr>
          <p:sp>
            <p:nvSpPr>
              <p:cNvPr id="2969" name="Google Shape;2969;p59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70" name="Google Shape;2970;p59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71" name="Google Shape;2971;p59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972" name="Google Shape;2972;p59"/>
            <p:cNvSpPr/>
            <p:nvPr/>
          </p:nvSpPr>
          <p:spPr>
            <a:xfrm flipH="1">
              <a:off x="4278663" y="492203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973" name="Google Shape;2973;p59"/>
            <p:cNvGrpSpPr/>
            <p:nvPr/>
          </p:nvGrpSpPr>
          <p:grpSpPr>
            <a:xfrm flipH="1">
              <a:off x="8932036" y="4851518"/>
              <a:ext cx="148749" cy="138123"/>
              <a:chOff x="417563" y="4145250"/>
              <a:chExt cx="148749" cy="138123"/>
            </a:xfrm>
          </p:grpSpPr>
          <p:sp>
            <p:nvSpPr>
              <p:cNvPr id="2974" name="Google Shape;2974;p59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75" name="Google Shape;2975;p59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76" name="Google Shape;2976;p59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77" name="Google Shape;2977;p59"/>
            <p:cNvGrpSpPr/>
            <p:nvPr/>
          </p:nvGrpSpPr>
          <p:grpSpPr>
            <a:xfrm flipH="1">
              <a:off x="3504876" y="4870688"/>
              <a:ext cx="142922" cy="130526"/>
              <a:chOff x="178100" y="3904645"/>
              <a:chExt cx="142922" cy="130526"/>
            </a:xfrm>
          </p:grpSpPr>
          <p:sp>
            <p:nvSpPr>
              <p:cNvPr id="2978" name="Google Shape;2978;p59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79" name="Google Shape;2979;p59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80" name="Google Shape;2980;p59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81" name="Google Shape;2981;p59"/>
            <p:cNvGrpSpPr/>
            <p:nvPr/>
          </p:nvGrpSpPr>
          <p:grpSpPr>
            <a:xfrm flipH="1">
              <a:off x="4736159" y="4869472"/>
              <a:ext cx="88313" cy="132981"/>
              <a:chOff x="712664" y="3994329"/>
              <a:chExt cx="88313" cy="132981"/>
            </a:xfrm>
          </p:grpSpPr>
          <p:sp>
            <p:nvSpPr>
              <p:cNvPr id="2982" name="Google Shape;2982;p59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83" name="Google Shape;2983;p59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84" name="Google Shape;2984;p59"/>
            <p:cNvGrpSpPr/>
            <p:nvPr/>
          </p:nvGrpSpPr>
          <p:grpSpPr>
            <a:xfrm flipH="1">
              <a:off x="3950664" y="4855325"/>
              <a:ext cx="142922" cy="130526"/>
              <a:chOff x="178100" y="3904645"/>
              <a:chExt cx="142922" cy="130526"/>
            </a:xfrm>
          </p:grpSpPr>
          <p:sp>
            <p:nvSpPr>
              <p:cNvPr id="2985" name="Google Shape;2985;p59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86" name="Google Shape;2986;p59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87" name="Google Shape;2987;p59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88" name="Google Shape;2988;p59"/>
            <p:cNvGrpSpPr/>
            <p:nvPr/>
          </p:nvGrpSpPr>
          <p:grpSpPr>
            <a:xfrm flipH="1">
              <a:off x="2932009" y="4854097"/>
              <a:ext cx="88313" cy="132981"/>
              <a:chOff x="712664" y="3994329"/>
              <a:chExt cx="88313" cy="132981"/>
            </a:xfrm>
          </p:grpSpPr>
          <p:sp>
            <p:nvSpPr>
              <p:cNvPr id="2989" name="Google Shape;2989;p59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90" name="Google Shape;2990;p59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91" name="Google Shape;2991;p59"/>
            <p:cNvGrpSpPr/>
            <p:nvPr/>
          </p:nvGrpSpPr>
          <p:grpSpPr>
            <a:xfrm flipH="1">
              <a:off x="5023923" y="4866905"/>
              <a:ext cx="148749" cy="138123"/>
              <a:chOff x="417563" y="4145250"/>
              <a:chExt cx="148749" cy="138123"/>
            </a:xfrm>
          </p:grpSpPr>
          <p:sp>
            <p:nvSpPr>
              <p:cNvPr id="2992" name="Google Shape;2992;p59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93" name="Google Shape;2993;p59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94" name="Google Shape;2994;p59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95" name="Google Shape;2995;p59"/>
            <p:cNvGrpSpPr/>
            <p:nvPr/>
          </p:nvGrpSpPr>
          <p:grpSpPr>
            <a:xfrm flipH="1">
              <a:off x="7857534" y="4654247"/>
              <a:ext cx="88313" cy="132981"/>
              <a:chOff x="712664" y="3994329"/>
              <a:chExt cx="88313" cy="132981"/>
            </a:xfrm>
          </p:grpSpPr>
          <p:sp>
            <p:nvSpPr>
              <p:cNvPr id="2996" name="Google Shape;2996;p59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97" name="Google Shape;2997;p59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98" name="Google Shape;2998;p59"/>
            <p:cNvGrpSpPr/>
            <p:nvPr/>
          </p:nvGrpSpPr>
          <p:grpSpPr>
            <a:xfrm>
              <a:off x="2916488" y="4589988"/>
              <a:ext cx="142922" cy="130526"/>
              <a:chOff x="178100" y="3904645"/>
              <a:chExt cx="142922" cy="130526"/>
            </a:xfrm>
          </p:grpSpPr>
          <p:sp>
            <p:nvSpPr>
              <p:cNvPr id="2999" name="Google Shape;2999;p59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00" name="Google Shape;3000;p59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01" name="Google Shape;3001;p59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002" name="Google Shape;3002;p59"/>
            <p:cNvGrpSpPr/>
            <p:nvPr/>
          </p:nvGrpSpPr>
          <p:grpSpPr>
            <a:xfrm flipH="1">
              <a:off x="3339346" y="4654247"/>
              <a:ext cx="88313" cy="132981"/>
              <a:chOff x="712664" y="3994329"/>
              <a:chExt cx="88313" cy="132981"/>
            </a:xfrm>
          </p:grpSpPr>
          <p:sp>
            <p:nvSpPr>
              <p:cNvPr id="3003" name="Google Shape;3003;p59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04" name="Google Shape;3004;p59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005" name="Google Shape;3005;p59"/>
            <p:cNvSpPr/>
            <p:nvPr/>
          </p:nvSpPr>
          <p:spPr>
            <a:xfrm>
              <a:off x="3576059" y="461775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006" name="Google Shape;3006;p59"/>
            <p:cNvGrpSpPr/>
            <p:nvPr/>
          </p:nvGrpSpPr>
          <p:grpSpPr>
            <a:xfrm>
              <a:off x="4632438" y="4603875"/>
              <a:ext cx="142922" cy="130526"/>
              <a:chOff x="178100" y="3904645"/>
              <a:chExt cx="142922" cy="130526"/>
            </a:xfrm>
          </p:grpSpPr>
          <p:sp>
            <p:nvSpPr>
              <p:cNvPr id="3007" name="Google Shape;3007;p59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08" name="Google Shape;3008;p59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09" name="Google Shape;3009;p59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010" name="Google Shape;3010;p59"/>
            <p:cNvGrpSpPr/>
            <p:nvPr/>
          </p:nvGrpSpPr>
          <p:grpSpPr>
            <a:xfrm>
              <a:off x="6178388" y="4603875"/>
              <a:ext cx="142922" cy="130526"/>
              <a:chOff x="178100" y="3904645"/>
              <a:chExt cx="142922" cy="130526"/>
            </a:xfrm>
          </p:grpSpPr>
          <p:sp>
            <p:nvSpPr>
              <p:cNvPr id="3011" name="Google Shape;3011;p59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12" name="Google Shape;3012;p59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13" name="Google Shape;3013;p59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014" name="Google Shape;3014;p59"/>
            <p:cNvGrpSpPr/>
            <p:nvPr/>
          </p:nvGrpSpPr>
          <p:grpSpPr>
            <a:xfrm>
              <a:off x="5250150" y="4638600"/>
              <a:ext cx="142922" cy="130526"/>
              <a:chOff x="178100" y="3904645"/>
              <a:chExt cx="142922" cy="130526"/>
            </a:xfrm>
          </p:grpSpPr>
          <p:sp>
            <p:nvSpPr>
              <p:cNvPr id="3015" name="Google Shape;3015;p59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16" name="Google Shape;3016;p59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17" name="Google Shape;3017;p59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018" name="Google Shape;3018;p59"/>
            <p:cNvGrpSpPr/>
            <p:nvPr/>
          </p:nvGrpSpPr>
          <p:grpSpPr>
            <a:xfrm flipH="1">
              <a:off x="3748221" y="4689922"/>
              <a:ext cx="88313" cy="132981"/>
              <a:chOff x="712664" y="3994329"/>
              <a:chExt cx="88313" cy="132981"/>
            </a:xfrm>
          </p:grpSpPr>
          <p:sp>
            <p:nvSpPr>
              <p:cNvPr id="3019" name="Google Shape;3019;p59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20" name="Google Shape;3020;p59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021" name="Google Shape;3021;p59"/>
            <p:cNvGrpSpPr/>
            <p:nvPr/>
          </p:nvGrpSpPr>
          <p:grpSpPr>
            <a:xfrm flipH="1">
              <a:off x="5698684" y="4628872"/>
              <a:ext cx="88313" cy="132981"/>
              <a:chOff x="712664" y="3994329"/>
              <a:chExt cx="88313" cy="132981"/>
            </a:xfrm>
          </p:grpSpPr>
          <p:sp>
            <p:nvSpPr>
              <p:cNvPr id="3022" name="Google Shape;3022;p59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23" name="Google Shape;3023;p59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024" name="Google Shape;3024;p59"/>
            <p:cNvSpPr/>
            <p:nvPr/>
          </p:nvSpPr>
          <p:spPr>
            <a:xfrm flipH="1">
              <a:off x="4996151" y="46439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5" name="Google Shape;3025;p59"/>
            <p:cNvSpPr/>
            <p:nvPr/>
          </p:nvSpPr>
          <p:spPr>
            <a:xfrm flipH="1">
              <a:off x="4154313" y="46439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026" name="Google Shape;3026;p59"/>
          <p:cNvSpPr txBox="1">
            <a:spLocks noGrp="1"/>
          </p:cNvSpPr>
          <p:nvPr>
            <p:ph type="title"/>
          </p:nvPr>
        </p:nvSpPr>
        <p:spPr>
          <a:xfrm>
            <a:off x="1264800" y="4737084"/>
            <a:ext cx="31152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3027" name="Google Shape;3027;p59"/>
          <p:cNvSpPr txBox="1">
            <a:spLocks noGrp="1"/>
          </p:cNvSpPr>
          <p:nvPr>
            <p:ph type="subTitle" idx="1"/>
          </p:nvPr>
        </p:nvSpPr>
        <p:spPr>
          <a:xfrm>
            <a:off x="1264800" y="5143484"/>
            <a:ext cx="3115200" cy="7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28" name="Google Shape;3028;p59"/>
          <p:cNvSpPr txBox="1">
            <a:spLocks noGrp="1"/>
          </p:cNvSpPr>
          <p:nvPr>
            <p:ph type="title" idx="2"/>
          </p:nvPr>
        </p:nvSpPr>
        <p:spPr>
          <a:xfrm>
            <a:off x="7812000" y="4737084"/>
            <a:ext cx="31152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3029" name="Google Shape;3029;p59"/>
          <p:cNvSpPr txBox="1">
            <a:spLocks noGrp="1"/>
          </p:cNvSpPr>
          <p:nvPr>
            <p:ph type="subTitle" idx="3"/>
          </p:nvPr>
        </p:nvSpPr>
        <p:spPr>
          <a:xfrm>
            <a:off x="4538400" y="5143484"/>
            <a:ext cx="3115200" cy="7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30" name="Google Shape;3030;p59"/>
          <p:cNvSpPr txBox="1">
            <a:spLocks noGrp="1"/>
          </p:cNvSpPr>
          <p:nvPr>
            <p:ph type="title" idx="4"/>
          </p:nvPr>
        </p:nvSpPr>
        <p:spPr>
          <a:xfrm>
            <a:off x="4538400" y="4737084"/>
            <a:ext cx="31152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3031" name="Google Shape;3031;p59"/>
          <p:cNvSpPr txBox="1">
            <a:spLocks noGrp="1"/>
          </p:cNvSpPr>
          <p:nvPr>
            <p:ph type="subTitle" idx="5"/>
          </p:nvPr>
        </p:nvSpPr>
        <p:spPr>
          <a:xfrm>
            <a:off x="7812000" y="5143484"/>
            <a:ext cx="3115200" cy="7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32" name="Google Shape;3032;p59"/>
          <p:cNvSpPr txBox="1">
            <a:spLocks noGrp="1"/>
          </p:cNvSpPr>
          <p:nvPr>
            <p:ph type="title" idx="6"/>
          </p:nvPr>
        </p:nvSpPr>
        <p:spPr>
          <a:xfrm>
            <a:off x="960000" y="487680"/>
            <a:ext cx="10272000" cy="8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3033" name="Google Shape;3033;p59"/>
          <p:cNvGrpSpPr/>
          <p:nvPr/>
        </p:nvGrpSpPr>
        <p:grpSpPr>
          <a:xfrm>
            <a:off x="11259413" y="5486234"/>
            <a:ext cx="630947" cy="693209"/>
            <a:chOff x="1799697" y="4222450"/>
            <a:chExt cx="473210" cy="519907"/>
          </a:xfrm>
        </p:grpSpPr>
        <p:sp>
          <p:nvSpPr>
            <p:cNvPr id="3034" name="Google Shape;3034;p59"/>
            <p:cNvSpPr/>
            <p:nvPr/>
          </p:nvSpPr>
          <p:spPr>
            <a:xfrm>
              <a:off x="1799697" y="4414446"/>
              <a:ext cx="247323" cy="202499"/>
            </a:xfrm>
            <a:custGeom>
              <a:avLst/>
              <a:gdLst/>
              <a:ahLst/>
              <a:cxnLst/>
              <a:rect l="l" t="t" r="r" b="b"/>
              <a:pathLst>
                <a:path w="3621" h="2908" extrusionOk="0">
                  <a:moveTo>
                    <a:pt x="665" y="0"/>
                  </a:moveTo>
                  <a:cubicBezTo>
                    <a:pt x="444" y="0"/>
                    <a:pt x="292" y="59"/>
                    <a:pt x="177" y="182"/>
                  </a:cubicBezTo>
                  <a:cubicBezTo>
                    <a:pt x="0" y="371"/>
                    <a:pt x="13" y="699"/>
                    <a:pt x="212" y="1062"/>
                  </a:cubicBezTo>
                  <a:cubicBezTo>
                    <a:pt x="410" y="1421"/>
                    <a:pt x="736" y="1762"/>
                    <a:pt x="1157" y="2047"/>
                  </a:cubicBezTo>
                  <a:cubicBezTo>
                    <a:pt x="1328" y="2164"/>
                    <a:pt x="1514" y="2269"/>
                    <a:pt x="1710" y="2364"/>
                  </a:cubicBezTo>
                  <a:cubicBezTo>
                    <a:pt x="2275" y="2637"/>
                    <a:pt x="2973" y="2844"/>
                    <a:pt x="3533" y="2907"/>
                  </a:cubicBezTo>
                  <a:cubicBezTo>
                    <a:pt x="3536" y="2907"/>
                    <a:pt x="3539" y="2908"/>
                    <a:pt x="3541" y="2908"/>
                  </a:cubicBezTo>
                  <a:cubicBezTo>
                    <a:pt x="3566" y="2908"/>
                    <a:pt x="3587" y="2896"/>
                    <a:pt x="3600" y="2878"/>
                  </a:cubicBezTo>
                  <a:cubicBezTo>
                    <a:pt x="3616" y="2856"/>
                    <a:pt x="3620" y="2828"/>
                    <a:pt x="3609" y="2804"/>
                  </a:cubicBezTo>
                  <a:cubicBezTo>
                    <a:pt x="3211" y="1861"/>
                    <a:pt x="2723" y="1182"/>
                    <a:pt x="1976" y="526"/>
                  </a:cubicBezTo>
                  <a:cubicBezTo>
                    <a:pt x="1924" y="481"/>
                    <a:pt x="1863" y="432"/>
                    <a:pt x="1791" y="384"/>
                  </a:cubicBezTo>
                  <a:cubicBezTo>
                    <a:pt x="1544" y="217"/>
                    <a:pt x="1252" y="81"/>
                    <a:pt x="1050" y="43"/>
                  </a:cubicBezTo>
                  <a:cubicBezTo>
                    <a:pt x="901" y="15"/>
                    <a:pt x="775" y="0"/>
                    <a:pt x="665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5" name="Google Shape;3035;p59"/>
            <p:cNvSpPr/>
            <p:nvPr/>
          </p:nvSpPr>
          <p:spPr>
            <a:xfrm>
              <a:off x="2043206" y="4464795"/>
              <a:ext cx="229701" cy="151735"/>
            </a:xfrm>
            <a:custGeom>
              <a:avLst/>
              <a:gdLst/>
              <a:ahLst/>
              <a:cxnLst/>
              <a:rect l="l" t="t" r="r" b="b"/>
              <a:pathLst>
                <a:path w="3363" h="2179" extrusionOk="0">
                  <a:moveTo>
                    <a:pt x="2500" y="1"/>
                  </a:moveTo>
                  <a:cubicBezTo>
                    <a:pt x="2359" y="1"/>
                    <a:pt x="2227" y="17"/>
                    <a:pt x="2129" y="43"/>
                  </a:cubicBezTo>
                  <a:cubicBezTo>
                    <a:pt x="1726" y="151"/>
                    <a:pt x="1297" y="284"/>
                    <a:pt x="902" y="614"/>
                  </a:cubicBezTo>
                  <a:cubicBezTo>
                    <a:pt x="532" y="926"/>
                    <a:pt x="83" y="1579"/>
                    <a:pt x="4" y="2085"/>
                  </a:cubicBezTo>
                  <a:cubicBezTo>
                    <a:pt x="0" y="2107"/>
                    <a:pt x="6" y="2127"/>
                    <a:pt x="20" y="2143"/>
                  </a:cubicBezTo>
                  <a:cubicBezTo>
                    <a:pt x="26" y="2148"/>
                    <a:pt x="32" y="2152"/>
                    <a:pt x="36" y="2156"/>
                  </a:cubicBezTo>
                  <a:cubicBezTo>
                    <a:pt x="48" y="2164"/>
                    <a:pt x="61" y="2170"/>
                    <a:pt x="76" y="2170"/>
                  </a:cubicBezTo>
                  <a:cubicBezTo>
                    <a:pt x="199" y="2175"/>
                    <a:pt x="317" y="2178"/>
                    <a:pt x="432" y="2178"/>
                  </a:cubicBezTo>
                  <a:cubicBezTo>
                    <a:pt x="1088" y="2178"/>
                    <a:pt x="1601" y="2082"/>
                    <a:pt x="1992" y="1887"/>
                  </a:cubicBezTo>
                  <a:cubicBezTo>
                    <a:pt x="2548" y="1608"/>
                    <a:pt x="3187" y="1155"/>
                    <a:pt x="3319" y="718"/>
                  </a:cubicBezTo>
                  <a:cubicBezTo>
                    <a:pt x="3362" y="572"/>
                    <a:pt x="3348" y="435"/>
                    <a:pt x="3276" y="313"/>
                  </a:cubicBezTo>
                  <a:cubicBezTo>
                    <a:pt x="3241" y="252"/>
                    <a:pt x="3190" y="198"/>
                    <a:pt x="3125" y="154"/>
                  </a:cubicBezTo>
                  <a:cubicBezTo>
                    <a:pt x="2959" y="41"/>
                    <a:pt x="2719" y="1"/>
                    <a:pt x="250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6" name="Google Shape;3036;p59"/>
            <p:cNvSpPr/>
            <p:nvPr/>
          </p:nvSpPr>
          <p:spPr>
            <a:xfrm>
              <a:off x="2019504" y="4414376"/>
              <a:ext cx="43850" cy="327981"/>
            </a:xfrm>
            <a:custGeom>
              <a:avLst/>
              <a:gdLst/>
              <a:ahLst/>
              <a:cxnLst/>
              <a:rect l="l" t="t" r="r" b="b"/>
              <a:pathLst>
                <a:path w="642" h="4710" extrusionOk="0">
                  <a:moveTo>
                    <a:pt x="238" y="1"/>
                  </a:moveTo>
                  <a:cubicBezTo>
                    <a:pt x="230" y="1"/>
                    <a:pt x="222" y="1"/>
                    <a:pt x="214" y="2"/>
                  </a:cubicBezTo>
                  <a:cubicBezTo>
                    <a:pt x="153" y="9"/>
                    <a:pt x="96" y="40"/>
                    <a:pt x="56" y="88"/>
                  </a:cubicBezTo>
                  <a:cubicBezTo>
                    <a:pt x="16" y="138"/>
                    <a:pt x="0" y="199"/>
                    <a:pt x="5" y="261"/>
                  </a:cubicBezTo>
                  <a:cubicBezTo>
                    <a:pt x="156" y="1650"/>
                    <a:pt x="168" y="3058"/>
                    <a:pt x="38" y="4452"/>
                  </a:cubicBezTo>
                  <a:cubicBezTo>
                    <a:pt x="32" y="4536"/>
                    <a:pt x="70" y="4621"/>
                    <a:pt x="142" y="4667"/>
                  </a:cubicBezTo>
                  <a:cubicBezTo>
                    <a:pt x="175" y="4689"/>
                    <a:pt x="213" y="4704"/>
                    <a:pt x="252" y="4708"/>
                  </a:cubicBezTo>
                  <a:cubicBezTo>
                    <a:pt x="260" y="4709"/>
                    <a:pt x="267" y="4709"/>
                    <a:pt x="275" y="4709"/>
                  </a:cubicBezTo>
                  <a:cubicBezTo>
                    <a:pt x="329" y="4709"/>
                    <a:pt x="382" y="4690"/>
                    <a:pt x="424" y="4656"/>
                  </a:cubicBezTo>
                  <a:cubicBezTo>
                    <a:pt x="474" y="4615"/>
                    <a:pt x="503" y="4558"/>
                    <a:pt x="507" y="4497"/>
                  </a:cubicBezTo>
                  <a:cubicBezTo>
                    <a:pt x="641" y="3074"/>
                    <a:pt x="628" y="1633"/>
                    <a:pt x="474" y="212"/>
                  </a:cubicBezTo>
                  <a:cubicBezTo>
                    <a:pt x="467" y="142"/>
                    <a:pt x="430" y="81"/>
                    <a:pt x="372" y="43"/>
                  </a:cubicBezTo>
                  <a:cubicBezTo>
                    <a:pt x="332" y="15"/>
                    <a:pt x="286" y="1"/>
                    <a:pt x="238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7" name="Google Shape;3037;p59"/>
            <p:cNvSpPr/>
            <p:nvPr/>
          </p:nvSpPr>
          <p:spPr>
            <a:xfrm>
              <a:off x="1964997" y="4222450"/>
              <a:ext cx="153066" cy="272273"/>
            </a:xfrm>
            <a:custGeom>
              <a:avLst/>
              <a:gdLst/>
              <a:ahLst/>
              <a:cxnLst/>
              <a:rect l="l" t="t" r="r" b="b"/>
              <a:pathLst>
                <a:path w="2241" h="3910" extrusionOk="0">
                  <a:moveTo>
                    <a:pt x="1035" y="1"/>
                  </a:moveTo>
                  <a:cubicBezTo>
                    <a:pt x="974" y="1"/>
                    <a:pt x="913" y="10"/>
                    <a:pt x="854" y="27"/>
                  </a:cubicBezTo>
                  <a:cubicBezTo>
                    <a:pt x="443" y="148"/>
                    <a:pt x="160" y="725"/>
                    <a:pt x="115" y="1095"/>
                  </a:cubicBezTo>
                  <a:cubicBezTo>
                    <a:pt x="1" y="2000"/>
                    <a:pt x="329" y="2939"/>
                    <a:pt x="1085" y="3882"/>
                  </a:cubicBezTo>
                  <a:cubicBezTo>
                    <a:pt x="1093" y="3888"/>
                    <a:pt x="1098" y="3892"/>
                    <a:pt x="1104" y="3896"/>
                  </a:cubicBezTo>
                  <a:cubicBezTo>
                    <a:pt x="1114" y="3904"/>
                    <a:pt x="1129" y="3909"/>
                    <a:pt x="1144" y="3909"/>
                  </a:cubicBezTo>
                  <a:cubicBezTo>
                    <a:pt x="1165" y="3909"/>
                    <a:pt x="1187" y="3901"/>
                    <a:pt x="1202" y="3885"/>
                  </a:cubicBezTo>
                  <a:cubicBezTo>
                    <a:pt x="1648" y="3386"/>
                    <a:pt x="1945" y="2867"/>
                    <a:pt x="2081" y="2335"/>
                  </a:cubicBezTo>
                  <a:cubicBezTo>
                    <a:pt x="2241" y="1710"/>
                    <a:pt x="2165" y="1067"/>
                    <a:pt x="1877" y="573"/>
                  </a:cubicBezTo>
                  <a:cubicBezTo>
                    <a:pt x="1778" y="404"/>
                    <a:pt x="1639" y="256"/>
                    <a:pt x="1488" y="154"/>
                  </a:cubicBezTo>
                  <a:cubicBezTo>
                    <a:pt x="1340" y="52"/>
                    <a:pt x="1185" y="1"/>
                    <a:pt x="1035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8" name="Google Shape;3038;p59"/>
            <p:cNvSpPr/>
            <p:nvPr/>
          </p:nvSpPr>
          <p:spPr>
            <a:xfrm>
              <a:off x="2039723" y="4245988"/>
              <a:ext cx="54369" cy="235854"/>
            </a:xfrm>
            <a:custGeom>
              <a:avLst/>
              <a:gdLst/>
              <a:ahLst/>
              <a:cxnLst/>
              <a:rect l="l" t="t" r="r" b="b"/>
              <a:pathLst>
                <a:path w="796" h="3387" extrusionOk="0">
                  <a:moveTo>
                    <a:pt x="378" y="0"/>
                  </a:moveTo>
                  <a:cubicBezTo>
                    <a:pt x="369" y="0"/>
                    <a:pt x="359" y="2"/>
                    <a:pt x="350" y="5"/>
                  </a:cubicBezTo>
                  <a:cubicBezTo>
                    <a:pt x="312" y="21"/>
                    <a:pt x="294" y="65"/>
                    <a:pt x="309" y="103"/>
                  </a:cubicBezTo>
                  <a:cubicBezTo>
                    <a:pt x="564" y="728"/>
                    <a:pt x="644" y="1292"/>
                    <a:pt x="552" y="1828"/>
                  </a:cubicBezTo>
                  <a:cubicBezTo>
                    <a:pt x="462" y="2362"/>
                    <a:pt x="230" y="2859"/>
                    <a:pt x="15" y="3277"/>
                  </a:cubicBezTo>
                  <a:cubicBezTo>
                    <a:pt x="0" y="3311"/>
                    <a:pt x="12" y="3353"/>
                    <a:pt x="42" y="3373"/>
                  </a:cubicBezTo>
                  <a:cubicBezTo>
                    <a:pt x="44" y="3375"/>
                    <a:pt x="48" y="3376"/>
                    <a:pt x="50" y="3379"/>
                  </a:cubicBezTo>
                  <a:cubicBezTo>
                    <a:pt x="60" y="3384"/>
                    <a:pt x="71" y="3386"/>
                    <a:pt x="82" y="3386"/>
                  </a:cubicBezTo>
                  <a:cubicBezTo>
                    <a:pt x="110" y="3386"/>
                    <a:pt x="137" y="3372"/>
                    <a:pt x="150" y="3346"/>
                  </a:cubicBezTo>
                  <a:cubicBezTo>
                    <a:pt x="370" y="2917"/>
                    <a:pt x="608" y="2407"/>
                    <a:pt x="702" y="1853"/>
                  </a:cubicBezTo>
                  <a:cubicBezTo>
                    <a:pt x="796" y="1291"/>
                    <a:pt x="714" y="699"/>
                    <a:pt x="449" y="46"/>
                  </a:cubicBezTo>
                  <a:cubicBezTo>
                    <a:pt x="437" y="17"/>
                    <a:pt x="408" y="0"/>
                    <a:pt x="378" y="0"/>
                  </a:cubicBezTo>
                  <a:close/>
                </a:path>
              </a:pathLst>
            </a:custGeom>
            <a:solidFill>
              <a:srgbClr val="191919">
                <a:alpha val="1333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9" name="Google Shape;3039;p59"/>
            <p:cNvSpPr/>
            <p:nvPr/>
          </p:nvSpPr>
          <p:spPr>
            <a:xfrm>
              <a:off x="2065884" y="4510827"/>
              <a:ext cx="192408" cy="92545"/>
            </a:xfrm>
            <a:custGeom>
              <a:avLst/>
              <a:gdLst/>
              <a:ahLst/>
              <a:cxnLst/>
              <a:rect l="l" t="t" r="r" b="b"/>
              <a:pathLst>
                <a:path w="2817" h="1329" extrusionOk="0">
                  <a:moveTo>
                    <a:pt x="2732" y="0"/>
                  </a:moveTo>
                  <a:cubicBezTo>
                    <a:pt x="2709" y="0"/>
                    <a:pt x="2687" y="10"/>
                    <a:pt x="2673" y="29"/>
                  </a:cubicBezTo>
                  <a:cubicBezTo>
                    <a:pt x="2440" y="327"/>
                    <a:pt x="1861" y="701"/>
                    <a:pt x="1468" y="866"/>
                  </a:cubicBezTo>
                  <a:cubicBezTo>
                    <a:pt x="1023" y="1049"/>
                    <a:pt x="446" y="1154"/>
                    <a:pt x="73" y="1179"/>
                  </a:cubicBezTo>
                  <a:cubicBezTo>
                    <a:pt x="31" y="1181"/>
                    <a:pt x="0" y="1217"/>
                    <a:pt x="2" y="1256"/>
                  </a:cubicBezTo>
                  <a:cubicBezTo>
                    <a:pt x="3" y="1283"/>
                    <a:pt x="16" y="1303"/>
                    <a:pt x="35" y="1315"/>
                  </a:cubicBezTo>
                  <a:cubicBezTo>
                    <a:pt x="45" y="1324"/>
                    <a:pt x="60" y="1328"/>
                    <a:pt x="75" y="1328"/>
                  </a:cubicBezTo>
                  <a:cubicBezTo>
                    <a:pt x="78" y="1328"/>
                    <a:pt x="80" y="1328"/>
                    <a:pt x="82" y="1328"/>
                  </a:cubicBezTo>
                  <a:cubicBezTo>
                    <a:pt x="440" y="1306"/>
                    <a:pt x="1035" y="1208"/>
                    <a:pt x="1526" y="1004"/>
                  </a:cubicBezTo>
                  <a:cubicBezTo>
                    <a:pt x="1937" y="834"/>
                    <a:pt x="2536" y="448"/>
                    <a:pt x="2791" y="123"/>
                  </a:cubicBezTo>
                  <a:cubicBezTo>
                    <a:pt x="2816" y="89"/>
                    <a:pt x="2812" y="42"/>
                    <a:pt x="2778" y="16"/>
                  </a:cubicBezTo>
                  <a:cubicBezTo>
                    <a:pt x="2765" y="6"/>
                    <a:pt x="2748" y="0"/>
                    <a:pt x="2732" y="0"/>
                  </a:cubicBezTo>
                  <a:close/>
                </a:path>
              </a:pathLst>
            </a:custGeom>
            <a:solidFill>
              <a:srgbClr val="191919">
                <a:alpha val="1333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0" name="Google Shape;3040;p59"/>
            <p:cNvSpPr/>
            <p:nvPr/>
          </p:nvSpPr>
          <p:spPr>
            <a:xfrm>
              <a:off x="1821555" y="4457274"/>
              <a:ext cx="201151" cy="136972"/>
            </a:xfrm>
            <a:custGeom>
              <a:avLst/>
              <a:gdLst/>
              <a:ahLst/>
              <a:cxnLst/>
              <a:rect l="l" t="t" r="r" b="b"/>
              <a:pathLst>
                <a:path w="2945" h="1967" extrusionOk="0">
                  <a:moveTo>
                    <a:pt x="84" y="0"/>
                  </a:moveTo>
                  <a:cubicBezTo>
                    <a:pt x="76" y="0"/>
                    <a:pt x="68" y="1"/>
                    <a:pt x="61" y="4"/>
                  </a:cubicBezTo>
                  <a:cubicBezTo>
                    <a:pt x="23" y="17"/>
                    <a:pt x="1" y="61"/>
                    <a:pt x="14" y="99"/>
                  </a:cubicBezTo>
                  <a:cubicBezTo>
                    <a:pt x="132" y="449"/>
                    <a:pt x="453" y="871"/>
                    <a:pt x="792" y="1129"/>
                  </a:cubicBezTo>
                  <a:cubicBezTo>
                    <a:pt x="832" y="1166"/>
                    <a:pt x="874" y="1198"/>
                    <a:pt x="918" y="1224"/>
                  </a:cubicBezTo>
                  <a:cubicBezTo>
                    <a:pt x="1212" y="1425"/>
                    <a:pt x="1508" y="1543"/>
                    <a:pt x="1843" y="1679"/>
                  </a:cubicBezTo>
                  <a:lnTo>
                    <a:pt x="1894" y="1697"/>
                  </a:lnTo>
                  <a:cubicBezTo>
                    <a:pt x="2136" y="1797"/>
                    <a:pt x="2422" y="1864"/>
                    <a:pt x="2652" y="1919"/>
                  </a:cubicBezTo>
                  <a:cubicBezTo>
                    <a:pt x="2720" y="1935"/>
                    <a:pt x="2784" y="1950"/>
                    <a:pt x="2843" y="1964"/>
                  </a:cubicBezTo>
                  <a:cubicBezTo>
                    <a:pt x="2849" y="1966"/>
                    <a:pt x="2855" y="1966"/>
                    <a:pt x="2861" y="1966"/>
                  </a:cubicBezTo>
                  <a:cubicBezTo>
                    <a:pt x="2895" y="1966"/>
                    <a:pt x="2925" y="1943"/>
                    <a:pt x="2935" y="1909"/>
                  </a:cubicBezTo>
                  <a:cubicBezTo>
                    <a:pt x="2945" y="1869"/>
                    <a:pt x="2920" y="1829"/>
                    <a:pt x="2879" y="1818"/>
                  </a:cubicBezTo>
                  <a:cubicBezTo>
                    <a:pt x="2821" y="1804"/>
                    <a:pt x="2755" y="1786"/>
                    <a:pt x="2687" y="1770"/>
                  </a:cubicBezTo>
                  <a:cubicBezTo>
                    <a:pt x="2462" y="1718"/>
                    <a:pt x="2181" y="1651"/>
                    <a:pt x="1951" y="1558"/>
                  </a:cubicBezTo>
                  <a:lnTo>
                    <a:pt x="1900" y="1537"/>
                  </a:lnTo>
                  <a:cubicBezTo>
                    <a:pt x="1525" y="1389"/>
                    <a:pt x="1205" y="1257"/>
                    <a:pt x="883" y="1011"/>
                  </a:cubicBezTo>
                  <a:cubicBezTo>
                    <a:pt x="569" y="772"/>
                    <a:pt x="265" y="368"/>
                    <a:pt x="155" y="51"/>
                  </a:cubicBezTo>
                  <a:cubicBezTo>
                    <a:pt x="146" y="20"/>
                    <a:pt x="116" y="0"/>
                    <a:pt x="84" y="0"/>
                  </a:cubicBezTo>
                  <a:close/>
                </a:path>
              </a:pathLst>
            </a:custGeom>
            <a:solidFill>
              <a:srgbClr val="191919">
                <a:alpha val="1333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1" name="Google Shape;3041;p59"/>
            <p:cNvSpPr/>
            <p:nvPr/>
          </p:nvSpPr>
          <p:spPr>
            <a:xfrm>
              <a:off x="2033097" y="4234915"/>
              <a:ext cx="23906" cy="244697"/>
            </a:xfrm>
            <a:custGeom>
              <a:avLst/>
              <a:gdLst/>
              <a:ahLst/>
              <a:cxnLst/>
              <a:rect l="l" t="t" r="r" b="b"/>
              <a:pathLst>
                <a:path w="350" h="3514" extrusionOk="0">
                  <a:moveTo>
                    <a:pt x="79" y="0"/>
                  </a:moveTo>
                  <a:cubicBezTo>
                    <a:pt x="76" y="0"/>
                    <a:pt x="74" y="1"/>
                    <a:pt x="71" y="1"/>
                  </a:cubicBezTo>
                  <a:cubicBezTo>
                    <a:pt x="30" y="7"/>
                    <a:pt x="1" y="45"/>
                    <a:pt x="7" y="85"/>
                  </a:cubicBezTo>
                  <a:cubicBezTo>
                    <a:pt x="168" y="1244"/>
                    <a:pt x="200" y="2307"/>
                    <a:pt x="107" y="3432"/>
                  </a:cubicBezTo>
                  <a:cubicBezTo>
                    <a:pt x="103" y="3461"/>
                    <a:pt x="116" y="3487"/>
                    <a:pt x="138" y="3502"/>
                  </a:cubicBezTo>
                  <a:cubicBezTo>
                    <a:pt x="148" y="3509"/>
                    <a:pt x="160" y="3512"/>
                    <a:pt x="174" y="3513"/>
                  </a:cubicBezTo>
                  <a:cubicBezTo>
                    <a:pt x="177" y="3514"/>
                    <a:pt x="180" y="3514"/>
                    <a:pt x="182" y="3514"/>
                  </a:cubicBezTo>
                  <a:cubicBezTo>
                    <a:pt x="221" y="3514"/>
                    <a:pt x="250" y="3484"/>
                    <a:pt x="254" y="3446"/>
                  </a:cubicBezTo>
                  <a:cubicBezTo>
                    <a:pt x="349" y="2309"/>
                    <a:pt x="319" y="1235"/>
                    <a:pt x="154" y="65"/>
                  </a:cubicBezTo>
                  <a:cubicBezTo>
                    <a:pt x="148" y="27"/>
                    <a:pt x="115" y="0"/>
                    <a:pt x="79" y="0"/>
                  </a:cubicBezTo>
                  <a:close/>
                </a:path>
              </a:pathLst>
            </a:custGeom>
            <a:solidFill>
              <a:srgbClr val="191919">
                <a:alpha val="1333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2" name="Google Shape;3042;p59"/>
            <p:cNvSpPr/>
            <p:nvPr/>
          </p:nvSpPr>
          <p:spPr>
            <a:xfrm>
              <a:off x="2065269" y="4494670"/>
              <a:ext cx="194389" cy="107934"/>
            </a:xfrm>
            <a:custGeom>
              <a:avLst/>
              <a:gdLst/>
              <a:ahLst/>
              <a:cxnLst/>
              <a:rect l="l" t="t" r="r" b="b"/>
              <a:pathLst>
                <a:path w="2846" h="1550" extrusionOk="0">
                  <a:moveTo>
                    <a:pt x="2760" y="1"/>
                  </a:moveTo>
                  <a:cubicBezTo>
                    <a:pt x="2749" y="1"/>
                    <a:pt x="2739" y="3"/>
                    <a:pt x="2729" y="8"/>
                  </a:cubicBezTo>
                  <a:lnTo>
                    <a:pt x="2692" y="24"/>
                  </a:lnTo>
                  <a:cubicBezTo>
                    <a:pt x="1760" y="448"/>
                    <a:pt x="879" y="849"/>
                    <a:pt x="44" y="1414"/>
                  </a:cubicBezTo>
                  <a:cubicBezTo>
                    <a:pt x="9" y="1437"/>
                    <a:pt x="1" y="1483"/>
                    <a:pt x="24" y="1518"/>
                  </a:cubicBezTo>
                  <a:cubicBezTo>
                    <a:pt x="31" y="1525"/>
                    <a:pt x="37" y="1531"/>
                    <a:pt x="44" y="1537"/>
                  </a:cubicBezTo>
                  <a:cubicBezTo>
                    <a:pt x="56" y="1545"/>
                    <a:pt x="71" y="1549"/>
                    <a:pt x="86" y="1549"/>
                  </a:cubicBezTo>
                  <a:cubicBezTo>
                    <a:pt x="101" y="1549"/>
                    <a:pt x="115" y="1545"/>
                    <a:pt x="127" y="1537"/>
                  </a:cubicBezTo>
                  <a:cubicBezTo>
                    <a:pt x="955" y="978"/>
                    <a:pt x="1830" y="580"/>
                    <a:pt x="2755" y="159"/>
                  </a:cubicBezTo>
                  <a:lnTo>
                    <a:pt x="2792" y="143"/>
                  </a:lnTo>
                  <a:cubicBezTo>
                    <a:pt x="2829" y="126"/>
                    <a:pt x="2845" y="81"/>
                    <a:pt x="2828" y="44"/>
                  </a:cubicBezTo>
                  <a:cubicBezTo>
                    <a:pt x="2815" y="17"/>
                    <a:pt x="2788" y="1"/>
                    <a:pt x="2760" y="1"/>
                  </a:cubicBezTo>
                  <a:close/>
                </a:path>
              </a:pathLst>
            </a:custGeom>
            <a:solidFill>
              <a:srgbClr val="191919">
                <a:alpha val="1333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3" name="Google Shape;3043;p59"/>
            <p:cNvSpPr/>
            <p:nvPr/>
          </p:nvSpPr>
          <p:spPr>
            <a:xfrm>
              <a:off x="1824834" y="4439446"/>
              <a:ext cx="197667" cy="154242"/>
            </a:xfrm>
            <a:custGeom>
              <a:avLst/>
              <a:gdLst/>
              <a:ahLst/>
              <a:cxnLst/>
              <a:rect l="l" t="t" r="r" b="b"/>
              <a:pathLst>
                <a:path w="2894" h="2215" extrusionOk="0">
                  <a:moveTo>
                    <a:pt x="86" y="0"/>
                  </a:moveTo>
                  <a:cubicBezTo>
                    <a:pt x="70" y="0"/>
                    <a:pt x="53" y="6"/>
                    <a:pt x="39" y="18"/>
                  </a:cubicBezTo>
                  <a:cubicBezTo>
                    <a:pt x="5" y="43"/>
                    <a:pt x="1" y="91"/>
                    <a:pt x="27" y="123"/>
                  </a:cubicBezTo>
                  <a:cubicBezTo>
                    <a:pt x="262" y="416"/>
                    <a:pt x="699" y="837"/>
                    <a:pt x="1024" y="1082"/>
                  </a:cubicBezTo>
                  <a:cubicBezTo>
                    <a:pt x="1168" y="1188"/>
                    <a:pt x="1320" y="1296"/>
                    <a:pt x="1482" y="1407"/>
                  </a:cubicBezTo>
                  <a:cubicBezTo>
                    <a:pt x="1834" y="1647"/>
                    <a:pt x="2245" y="1901"/>
                    <a:pt x="2771" y="2206"/>
                  </a:cubicBezTo>
                  <a:cubicBezTo>
                    <a:pt x="2784" y="2212"/>
                    <a:pt x="2797" y="2215"/>
                    <a:pt x="2809" y="2215"/>
                  </a:cubicBezTo>
                  <a:cubicBezTo>
                    <a:pt x="2835" y="2215"/>
                    <a:pt x="2860" y="2202"/>
                    <a:pt x="2873" y="2178"/>
                  </a:cubicBezTo>
                  <a:cubicBezTo>
                    <a:pt x="2894" y="2142"/>
                    <a:pt x="2882" y="2096"/>
                    <a:pt x="2846" y="2076"/>
                  </a:cubicBezTo>
                  <a:cubicBezTo>
                    <a:pt x="2085" y="1633"/>
                    <a:pt x="1565" y="1301"/>
                    <a:pt x="1113" y="961"/>
                  </a:cubicBezTo>
                  <a:cubicBezTo>
                    <a:pt x="798" y="725"/>
                    <a:pt x="373" y="314"/>
                    <a:pt x="144" y="28"/>
                  </a:cubicBezTo>
                  <a:cubicBezTo>
                    <a:pt x="130" y="10"/>
                    <a:pt x="108" y="0"/>
                    <a:pt x="86" y="0"/>
                  </a:cubicBezTo>
                  <a:close/>
                </a:path>
              </a:pathLst>
            </a:custGeom>
            <a:solidFill>
              <a:srgbClr val="191919">
                <a:alpha val="1333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4" name="Google Shape;3044;p59"/>
            <p:cNvSpPr/>
            <p:nvPr/>
          </p:nvSpPr>
          <p:spPr>
            <a:xfrm>
              <a:off x="2065474" y="4482484"/>
              <a:ext cx="184144" cy="120051"/>
            </a:xfrm>
            <a:custGeom>
              <a:avLst/>
              <a:gdLst/>
              <a:ahLst/>
              <a:cxnLst/>
              <a:rect l="l" t="t" r="r" b="b"/>
              <a:pathLst>
                <a:path w="2696" h="1724" extrusionOk="0">
                  <a:moveTo>
                    <a:pt x="2541" y="0"/>
                  </a:moveTo>
                  <a:cubicBezTo>
                    <a:pt x="2142" y="0"/>
                    <a:pt x="1587" y="115"/>
                    <a:pt x="1261" y="270"/>
                  </a:cubicBezTo>
                  <a:cubicBezTo>
                    <a:pt x="865" y="458"/>
                    <a:pt x="325" y="948"/>
                    <a:pt x="17" y="1617"/>
                  </a:cubicBezTo>
                  <a:cubicBezTo>
                    <a:pt x="0" y="1653"/>
                    <a:pt x="12" y="1691"/>
                    <a:pt x="41" y="1712"/>
                  </a:cubicBezTo>
                  <a:lnTo>
                    <a:pt x="51" y="1716"/>
                  </a:lnTo>
                  <a:cubicBezTo>
                    <a:pt x="62" y="1721"/>
                    <a:pt x="73" y="1723"/>
                    <a:pt x="84" y="1723"/>
                  </a:cubicBezTo>
                  <a:cubicBezTo>
                    <a:pt x="112" y="1723"/>
                    <a:pt x="138" y="1708"/>
                    <a:pt x="152" y="1679"/>
                  </a:cubicBezTo>
                  <a:cubicBezTo>
                    <a:pt x="445" y="1044"/>
                    <a:pt x="952" y="582"/>
                    <a:pt x="1325" y="404"/>
                  </a:cubicBezTo>
                  <a:cubicBezTo>
                    <a:pt x="1632" y="258"/>
                    <a:pt x="2159" y="151"/>
                    <a:pt x="2539" y="151"/>
                  </a:cubicBezTo>
                  <a:cubicBezTo>
                    <a:pt x="2565" y="151"/>
                    <a:pt x="2591" y="151"/>
                    <a:pt x="2615" y="152"/>
                  </a:cubicBezTo>
                  <a:cubicBezTo>
                    <a:pt x="2616" y="152"/>
                    <a:pt x="2617" y="152"/>
                    <a:pt x="2618" y="152"/>
                  </a:cubicBezTo>
                  <a:cubicBezTo>
                    <a:pt x="2659" y="152"/>
                    <a:pt x="2691" y="119"/>
                    <a:pt x="2694" y="81"/>
                  </a:cubicBezTo>
                  <a:cubicBezTo>
                    <a:pt x="2695" y="38"/>
                    <a:pt x="2662" y="3"/>
                    <a:pt x="2622" y="2"/>
                  </a:cubicBezTo>
                  <a:cubicBezTo>
                    <a:pt x="2596" y="1"/>
                    <a:pt x="2569" y="0"/>
                    <a:pt x="2541" y="0"/>
                  </a:cubicBezTo>
                  <a:close/>
                </a:path>
              </a:pathLst>
            </a:custGeom>
            <a:solidFill>
              <a:srgbClr val="191919">
                <a:alpha val="1333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5" name="Google Shape;3045;p59"/>
            <p:cNvSpPr/>
            <p:nvPr/>
          </p:nvSpPr>
          <p:spPr>
            <a:xfrm>
              <a:off x="1994573" y="4237492"/>
              <a:ext cx="56828" cy="244349"/>
            </a:xfrm>
            <a:custGeom>
              <a:avLst/>
              <a:gdLst/>
              <a:ahLst/>
              <a:cxnLst/>
              <a:rect l="l" t="t" r="r" b="b"/>
              <a:pathLst>
                <a:path w="832" h="3509" extrusionOk="0">
                  <a:moveTo>
                    <a:pt x="261" y="1"/>
                  </a:moveTo>
                  <a:cubicBezTo>
                    <a:pt x="226" y="1"/>
                    <a:pt x="194" y="28"/>
                    <a:pt x="187" y="64"/>
                  </a:cubicBezTo>
                  <a:cubicBezTo>
                    <a:pt x="1" y="1216"/>
                    <a:pt x="171" y="2390"/>
                    <a:pt x="680" y="3466"/>
                  </a:cubicBezTo>
                  <a:cubicBezTo>
                    <a:pt x="686" y="3479"/>
                    <a:pt x="693" y="3488"/>
                    <a:pt x="703" y="3495"/>
                  </a:cubicBezTo>
                  <a:cubicBezTo>
                    <a:pt x="716" y="3504"/>
                    <a:pt x="731" y="3508"/>
                    <a:pt x="746" y="3508"/>
                  </a:cubicBezTo>
                  <a:cubicBezTo>
                    <a:pt x="756" y="3508"/>
                    <a:pt x="767" y="3506"/>
                    <a:pt x="778" y="3501"/>
                  </a:cubicBezTo>
                  <a:cubicBezTo>
                    <a:pt x="817" y="3482"/>
                    <a:pt x="832" y="3438"/>
                    <a:pt x="814" y="3400"/>
                  </a:cubicBezTo>
                  <a:cubicBezTo>
                    <a:pt x="319" y="2354"/>
                    <a:pt x="154" y="1209"/>
                    <a:pt x="336" y="88"/>
                  </a:cubicBezTo>
                  <a:cubicBezTo>
                    <a:pt x="343" y="48"/>
                    <a:pt x="314" y="8"/>
                    <a:pt x="273" y="2"/>
                  </a:cubicBezTo>
                  <a:cubicBezTo>
                    <a:pt x="269" y="1"/>
                    <a:pt x="265" y="1"/>
                    <a:pt x="261" y="1"/>
                  </a:cubicBezTo>
                  <a:close/>
                </a:path>
              </a:pathLst>
            </a:custGeom>
            <a:solidFill>
              <a:srgbClr val="191919">
                <a:alpha val="1333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6" name="Google Shape;3046;p59"/>
            <p:cNvSpPr/>
            <p:nvPr/>
          </p:nvSpPr>
          <p:spPr>
            <a:xfrm>
              <a:off x="1835148" y="4424892"/>
              <a:ext cx="187559" cy="169561"/>
            </a:xfrm>
            <a:custGeom>
              <a:avLst/>
              <a:gdLst/>
              <a:ahLst/>
              <a:cxnLst/>
              <a:rect l="l" t="t" r="r" b="b"/>
              <a:pathLst>
                <a:path w="2746" h="2435" extrusionOk="0">
                  <a:moveTo>
                    <a:pt x="78" y="1"/>
                  </a:moveTo>
                  <a:cubicBezTo>
                    <a:pt x="39" y="1"/>
                    <a:pt x="7" y="29"/>
                    <a:pt x="4" y="68"/>
                  </a:cubicBezTo>
                  <a:cubicBezTo>
                    <a:pt x="0" y="110"/>
                    <a:pt x="29" y="147"/>
                    <a:pt x="71" y="150"/>
                  </a:cubicBezTo>
                  <a:cubicBezTo>
                    <a:pt x="293" y="173"/>
                    <a:pt x="614" y="317"/>
                    <a:pt x="831" y="449"/>
                  </a:cubicBezTo>
                  <a:cubicBezTo>
                    <a:pt x="1108" y="616"/>
                    <a:pt x="1342" y="788"/>
                    <a:pt x="1654" y="1128"/>
                  </a:cubicBezTo>
                  <a:cubicBezTo>
                    <a:pt x="1943" y="1441"/>
                    <a:pt x="2244" y="1884"/>
                    <a:pt x="2465" y="2209"/>
                  </a:cubicBezTo>
                  <a:cubicBezTo>
                    <a:pt x="2514" y="2279"/>
                    <a:pt x="2558" y="2345"/>
                    <a:pt x="2599" y="2403"/>
                  </a:cubicBezTo>
                  <a:cubicBezTo>
                    <a:pt x="2606" y="2409"/>
                    <a:pt x="2612" y="2416"/>
                    <a:pt x="2619" y="2422"/>
                  </a:cubicBezTo>
                  <a:cubicBezTo>
                    <a:pt x="2632" y="2430"/>
                    <a:pt x="2647" y="2434"/>
                    <a:pt x="2662" y="2434"/>
                  </a:cubicBezTo>
                  <a:cubicBezTo>
                    <a:pt x="2676" y="2434"/>
                    <a:pt x="2691" y="2430"/>
                    <a:pt x="2704" y="2422"/>
                  </a:cubicBezTo>
                  <a:cubicBezTo>
                    <a:pt x="2739" y="2399"/>
                    <a:pt x="2746" y="2351"/>
                    <a:pt x="2722" y="2318"/>
                  </a:cubicBezTo>
                  <a:cubicBezTo>
                    <a:pt x="2682" y="2262"/>
                    <a:pt x="2638" y="2196"/>
                    <a:pt x="2588" y="2125"/>
                  </a:cubicBezTo>
                  <a:cubicBezTo>
                    <a:pt x="2365" y="1797"/>
                    <a:pt x="2059" y="1346"/>
                    <a:pt x="1764" y="1026"/>
                  </a:cubicBezTo>
                  <a:cubicBezTo>
                    <a:pt x="1440" y="673"/>
                    <a:pt x="1195" y="494"/>
                    <a:pt x="908" y="319"/>
                  </a:cubicBezTo>
                  <a:cubicBezTo>
                    <a:pt x="676" y="179"/>
                    <a:pt x="332" y="26"/>
                    <a:pt x="86" y="1"/>
                  </a:cubicBezTo>
                  <a:cubicBezTo>
                    <a:pt x="83" y="1"/>
                    <a:pt x="80" y="1"/>
                    <a:pt x="78" y="1"/>
                  </a:cubicBezTo>
                  <a:close/>
                </a:path>
              </a:pathLst>
            </a:custGeom>
            <a:solidFill>
              <a:srgbClr val="191919">
                <a:alpha val="1333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47" name="Google Shape;3047;p59"/>
          <p:cNvGrpSpPr/>
          <p:nvPr/>
        </p:nvGrpSpPr>
        <p:grpSpPr>
          <a:xfrm>
            <a:off x="293158" y="5295624"/>
            <a:ext cx="556996" cy="883814"/>
            <a:chOff x="1296693" y="4078131"/>
            <a:chExt cx="417747" cy="662861"/>
          </a:xfrm>
        </p:grpSpPr>
        <p:sp>
          <p:nvSpPr>
            <p:cNvPr id="3048" name="Google Shape;3048;p59"/>
            <p:cNvSpPr/>
            <p:nvPr/>
          </p:nvSpPr>
          <p:spPr>
            <a:xfrm>
              <a:off x="1482074" y="4131614"/>
              <a:ext cx="149241" cy="234043"/>
            </a:xfrm>
            <a:custGeom>
              <a:avLst/>
              <a:gdLst/>
              <a:ahLst/>
              <a:cxnLst/>
              <a:rect l="l" t="t" r="r" b="b"/>
              <a:pathLst>
                <a:path w="2185" h="3361" extrusionOk="0">
                  <a:moveTo>
                    <a:pt x="1092" y="1"/>
                  </a:moveTo>
                  <a:cubicBezTo>
                    <a:pt x="681" y="1"/>
                    <a:pt x="280" y="260"/>
                    <a:pt x="117" y="637"/>
                  </a:cubicBezTo>
                  <a:cubicBezTo>
                    <a:pt x="2" y="903"/>
                    <a:pt x="0" y="1202"/>
                    <a:pt x="16" y="1492"/>
                  </a:cubicBezTo>
                  <a:cubicBezTo>
                    <a:pt x="53" y="2123"/>
                    <a:pt x="162" y="2753"/>
                    <a:pt x="343" y="3361"/>
                  </a:cubicBezTo>
                  <a:cubicBezTo>
                    <a:pt x="563" y="3345"/>
                    <a:pt x="1054" y="2969"/>
                    <a:pt x="1558" y="2406"/>
                  </a:cubicBezTo>
                  <a:cubicBezTo>
                    <a:pt x="1764" y="2177"/>
                    <a:pt x="1931" y="1909"/>
                    <a:pt x="2041" y="1620"/>
                  </a:cubicBezTo>
                  <a:cubicBezTo>
                    <a:pt x="2150" y="1333"/>
                    <a:pt x="2185" y="1007"/>
                    <a:pt x="2084" y="715"/>
                  </a:cubicBezTo>
                  <a:cubicBezTo>
                    <a:pt x="1947" y="315"/>
                    <a:pt x="1551" y="17"/>
                    <a:pt x="1128" y="1"/>
                  </a:cubicBezTo>
                  <a:cubicBezTo>
                    <a:pt x="1116" y="1"/>
                    <a:pt x="1104" y="1"/>
                    <a:pt x="1092" y="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9" name="Google Shape;3049;p59"/>
            <p:cNvSpPr/>
            <p:nvPr/>
          </p:nvSpPr>
          <p:spPr>
            <a:xfrm>
              <a:off x="1401337" y="4078131"/>
              <a:ext cx="139815" cy="280768"/>
            </a:xfrm>
            <a:custGeom>
              <a:avLst/>
              <a:gdLst/>
              <a:ahLst/>
              <a:cxnLst/>
              <a:rect l="l" t="t" r="r" b="b"/>
              <a:pathLst>
                <a:path w="2047" h="4032" extrusionOk="0">
                  <a:moveTo>
                    <a:pt x="1001" y="1"/>
                  </a:moveTo>
                  <a:cubicBezTo>
                    <a:pt x="941" y="1"/>
                    <a:pt x="882" y="12"/>
                    <a:pt x="827" y="38"/>
                  </a:cubicBezTo>
                  <a:cubicBezTo>
                    <a:pt x="725" y="84"/>
                    <a:pt x="647" y="172"/>
                    <a:pt x="579" y="261"/>
                  </a:cubicBezTo>
                  <a:cubicBezTo>
                    <a:pt x="184" y="781"/>
                    <a:pt x="0" y="1446"/>
                    <a:pt x="29" y="2097"/>
                  </a:cubicBezTo>
                  <a:cubicBezTo>
                    <a:pt x="59" y="2750"/>
                    <a:pt x="419" y="3643"/>
                    <a:pt x="665" y="3922"/>
                  </a:cubicBezTo>
                  <a:cubicBezTo>
                    <a:pt x="732" y="3997"/>
                    <a:pt x="815" y="4031"/>
                    <a:pt x="900" y="4031"/>
                  </a:cubicBezTo>
                  <a:cubicBezTo>
                    <a:pt x="1046" y="4031"/>
                    <a:pt x="1201" y="3930"/>
                    <a:pt x="1300" y="3763"/>
                  </a:cubicBezTo>
                  <a:cubicBezTo>
                    <a:pt x="1813" y="2899"/>
                    <a:pt x="2046" y="1549"/>
                    <a:pt x="1675" y="618"/>
                  </a:cubicBezTo>
                  <a:cubicBezTo>
                    <a:pt x="1603" y="440"/>
                    <a:pt x="1512" y="264"/>
                    <a:pt x="1364" y="140"/>
                  </a:cubicBezTo>
                  <a:cubicBezTo>
                    <a:pt x="1264" y="55"/>
                    <a:pt x="1131" y="1"/>
                    <a:pt x="1001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0" name="Google Shape;3050;p59"/>
            <p:cNvSpPr/>
            <p:nvPr/>
          </p:nvSpPr>
          <p:spPr>
            <a:xfrm>
              <a:off x="1433304" y="4096376"/>
              <a:ext cx="29712" cy="244628"/>
            </a:xfrm>
            <a:custGeom>
              <a:avLst/>
              <a:gdLst/>
              <a:ahLst/>
              <a:cxnLst/>
              <a:rect l="l" t="t" r="r" b="b"/>
              <a:pathLst>
                <a:path w="435" h="3513" extrusionOk="0">
                  <a:moveTo>
                    <a:pt x="323" y="1"/>
                  </a:moveTo>
                  <a:cubicBezTo>
                    <a:pt x="277" y="1"/>
                    <a:pt x="236" y="34"/>
                    <a:pt x="226" y="82"/>
                  </a:cubicBezTo>
                  <a:cubicBezTo>
                    <a:pt x="7" y="1175"/>
                    <a:pt x="0" y="2176"/>
                    <a:pt x="206" y="3428"/>
                  </a:cubicBezTo>
                  <a:cubicBezTo>
                    <a:pt x="213" y="3464"/>
                    <a:pt x="239" y="3495"/>
                    <a:pt x="274" y="3507"/>
                  </a:cubicBezTo>
                  <a:cubicBezTo>
                    <a:pt x="286" y="3510"/>
                    <a:pt x="297" y="3512"/>
                    <a:pt x="308" y="3512"/>
                  </a:cubicBezTo>
                  <a:cubicBezTo>
                    <a:pt x="312" y="3512"/>
                    <a:pt x="317" y="3512"/>
                    <a:pt x="321" y="3511"/>
                  </a:cubicBezTo>
                  <a:cubicBezTo>
                    <a:pt x="376" y="3502"/>
                    <a:pt x="414" y="3450"/>
                    <a:pt x="405" y="3394"/>
                  </a:cubicBezTo>
                  <a:cubicBezTo>
                    <a:pt x="201" y="2151"/>
                    <a:pt x="206" y="1204"/>
                    <a:pt x="423" y="121"/>
                  </a:cubicBezTo>
                  <a:cubicBezTo>
                    <a:pt x="434" y="67"/>
                    <a:pt x="399" y="13"/>
                    <a:pt x="344" y="3"/>
                  </a:cubicBezTo>
                  <a:cubicBezTo>
                    <a:pt x="337" y="2"/>
                    <a:pt x="330" y="1"/>
                    <a:pt x="323" y="1"/>
                  </a:cubicBezTo>
                  <a:close/>
                </a:path>
              </a:pathLst>
            </a:custGeom>
            <a:solidFill>
              <a:srgbClr val="191919">
                <a:alpha val="1333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1" name="Google Shape;3051;p59"/>
            <p:cNvSpPr/>
            <p:nvPr/>
          </p:nvSpPr>
          <p:spPr>
            <a:xfrm>
              <a:off x="1465407" y="4086348"/>
              <a:ext cx="38523" cy="254655"/>
            </a:xfrm>
            <a:custGeom>
              <a:avLst/>
              <a:gdLst/>
              <a:ahLst/>
              <a:cxnLst/>
              <a:rect l="l" t="t" r="r" b="b"/>
              <a:pathLst>
                <a:path w="564" h="3657" extrusionOk="0">
                  <a:moveTo>
                    <a:pt x="117" y="0"/>
                  </a:moveTo>
                  <a:cubicBezTo>
                    <a:pt x="108" y="0"/>
                    <a:pt x="99" y="2"/>
                    <a:pt x="90" y="4"/>
                  </a:cubicBezTo>
                  <a:cubicBezTo>
                    <a:pt x="34" y="22"/>
                    <a:pt x="5" y="77"/>
                    <a:pt x="20" y="131"/>
                  </a:cubicBezTo>
                  <a:cubicBezTo>
                    <a:pt x="358" y="1298"/>
                    <a:pt x="355" y="2219"/>
                    <a:pt x="15" y="3531"/>
                  </a:cubicBezTo>
                  <a:cubicBezTo>
                    <a:pt x="1" y="3582"/>
                    <a:pt x="30" y="3636"/>
                    <a:pt x="78" y="3652"/>
                  </a:cubicBezTo>
                  <a:cubicBezTo>
                    <a:pt x="81" y="3654"/>
                    <a:pt x="84" y="3654"/>
                    <a:pt x="90" y="3654"/>
                  </a:cubicBezTo>
                  <a:cubicBezTo>
                    <a:pt x="98" y="3656"/>
                    <a:pt x="106" y="3657"/>
                    <a:pt x="114" y="3657"/>
                  </a:cubicBezTo>
                  <a:cubicBezTo>
                    <a:pt x="158" y="3657"/>
                    <a:pt x="200" y="3627"/>
                    <a:pt x="212" y="3581"/>
                  </a:cubicBezTo>
                  <a:cubicBezTo>
                    <a:pt x="562" y="2231"/>
                    <a:pt x="563" y="1279"/>
                    <a:pt x="215" y="74"/>
                  </a:cubicBezTo>
                  <a:cubicBezTo>
                    <a:pt x="202" y="28"/>
                    <a:pt x="161" y="0"/>
                    <a:pt x="117" y="0"/>
                  </a:cubicBezTo>
                  <a:close/>
                </a:path>
              </a:pathLst>
            </a:custGeom>
            <a:solidFill>
              <a:srgbClr val="191919">
                <a:alpha val="1333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2" name="Google Shape;3052;p59"/>
            <p:cNvSpPr/>
            <p:nvPr/>
          </p:nvSpPr>
          <p:spPr>
            <a:xfrm>
              <a:off x="1525584" y="4151949"/>
              <a:ext cx="188856" cy="237873"/>
            </a:xfrm>
            <a:custGeom>
              <a:avLst/>
              <a:gdLst/>
              <a:ahLst/>
              <a:cxnLst/>
              <a:rect l="l" t="t" r="r" b="b"/>
              <a:pathLst>
                <a:path w="2765" h="3416" extrusionOk="0">
                  <a:moveTo>
                    <a:pt x="2242" y="0"/>
                  </a:moveTo>
                  <a:cubicBezTo>
                    <a:pt x="2235" y="0"/>
                    <a:pt x="2227" y="0"/>
                    <a:pt x="2220" y="1"/>
                  </a:cubicBezTo>
                  <a:cubicBezTo>
                    <a:pt x="2026" y="7"/>
                    <a:pt x="1847" y="90"/>
                    <a:pt x="1680" y="189"/>
                  </a:cubicBezTo>
                  <a:cubicBezTo>
                    <a:pt x="813" y="693"/>
                    <a:pt x="165" y="1900"/>
                    <a:pt x="35" y="2894"/>
                  </a:cubicBezTo>
                  <a:cubicBezTo>
                    <a:pt x="0" y="3173"/>
                    <a:pt x="138" y="3416"/>
                    <a:pt x="373" y="3416"/>
                  </a:cubicBezTo>
                  <a:cubicBezTo>
                    <a:pt x="394" y="3416"/>
                    <a:pt x="416" y="3414"/>
                    <a:pt x="439" y="3410"/>
                  </a:cubicBezTo>
                  <a:cubicBezTo>
                    <a:pt x="803" y="3344"/>
                    <a:pt x="1638" y="2862"/>
                    <a:pt x="2064" y="2366"/>
                  </a:cubicBezTo>
                  <a:cubicBezTo>
                    <a:pt x="2488" y="1872"/>
                    <a:pt x="2753" y="1232"/>
                    <a:pt x="2762" y="581"/>
                  </a:cubicBezTo>
                  <a:cubicBezTo>
                    <a:pt x="2765" y="467"/>
                    <a:pt x="2758" y="352"/>
                    <a:pt x="2707" y="253"/>
                  </a:cubicBezTo>
                  <a:cubicBezTo>
                    <a:pt x="2622" y="88"/>
                    <a:pt x="2428" y="0"/>
                    <a:pt x="2242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3" name="Google Shape;3053;p59"/>
            <p:cNvSpPr/>
            <p:nvPr/>
          </p:nvSpPr>
          <p:spPr>
            <a:xfrm>
              <a:off x="1552223" y="4181754"/>
              <a:ext cx="153886" cy="196301"/>
            </a:xfrm>
            <a:custGeom>
              <a:avLst/>
              <a:gdLst/>
              <a:ahLst/>
              <a:cxnLst/>
              <a:rect l="l" t="t" r="r" b="b"/>
              <a:pathLst>
                <a:path w="2253" h="2819" extrusionOk="0">
                  <a:moveTo>
                    <a:pt x="2141" y="0"/>
                  </a:moveTo>
                  <a:cubicBezTo>
                    <a:pt x="2103" y="0"/>
                    <a:pt x="2067" y="21"/>
                    <a:pt x="2048" y="55"/>
                  </a:cubicBezTo>
                  <a:cubicBezTo>
                    <a:pt x="1553" y="1042"/>
                    <a:pt x="971" y="1792"/>
                    <a:pt x="44" y="2645"/>
                  </a:cubicBezTo>
                  <a:cubicBezTo>
                    <a:pt x="5" y="2683"/>
                    <a:pt x="1" y="2747"/>
                    <a:pt x="39" y="2786"/>
                  </a:cubicBezTo>
                  <a:cubicBezTo>
                    <a:pt x="52" y="2799"/>
                    <a:pt x="66" y="2808"/>
                    <a:pt x="81" y="2814"/>
                  </a:cubicBezTo>
                  <a:cubicBezTo>
                    <a:pt x="91" y="2817"/>
                    <a:pt x="101" y="2818"/>
                    <a:pt x="111" y="2818"/>
                  </a:cubicBezTo>
                  <a:cubicBezTo>
                    <a:pt x="137" y="2818"/>
                    <a:pt x="162" y="2809"/>
                    <a:pt x="181" y="2791"/>
                  </a:cubicBezTo>
                  <a:cubicBezTo>
                    <a:pt x="1114" y="1932"/>
                    <a:pt x="1728" y="1139"/>
                    <a:pt x="2229" y="146"/>
                  </a:cubicBezTo>
                  <a:cubicBezTo>
                    <a:pt x="2252" y="96"/>
                    <a:pt x="2232" y="36"/>
                    <a:pt x="2184" y="10"/>
                  </a:cubicBezTo>
                  <a:cubicBezTo>
                    <a:pt x="2170" y="3"/>
                    <a:pt x="2155" y="0"/>
                    <a:pt x="2141" y="0"/>
                  </a:cubicBezTo>
                  <a:close/>
                </a:path>
              </a:pathLst>
            </a:custGeom>
            <a:solidFill>
              <a:srgbClr val="191919">
                <a:alpha val="1333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4" name="Google Shape;3054;p59"/>
            <p:cNvSpPr/>
            <p:nvPr/>
          </p:nvSpPr>
          <p:spPr>
            <a:xfrm>
              <a:off x="1537196" y="4162673"/>
              <a:ext cx="160852" cy="203822"/>
            </a:xfrm>
            <a:custGeom>
              <a:avLst/>
              <a:gdLst/>
              <a:ahLst/>
              <a:cxnLst/>
              <a:rect l="l" t="t" r="r" b="b"/>
              <a:pathLst>
                <a:path w="2355" h="2927" extrusionOk="0">
                  <a:moveTo>
                    <a:pt x="2239" y="1"/>
                  </a:moveTo>
                  <a:cubicBezTo>
                    <a:pt x="2219" y="1"/>
                    <a:pt x="2199" y="7"/>
                    <a:pt x="2181" y="20"/>
                  </a:cubicBezTo>
                  <a:cubicBezTo>
                    <a:pt x="1165" y="755"/>
                    <a:pt x="578" y="1502"/>
                    <a:pt x="22" y="2783"/>
                  </a:cubicBezTo>
                  <a:cubicBezTo>
                    <a:pt x="1" y="2834"/>
                    <a:pt x="24" y="2894"/>
                    <a:pt x="75" y="2916"/>
                  </a:cubicBezTo>
                  <a:cubicBezTo>
                    <a:pt x="76" y="2919"/>
                    <a:pt x="81" y="2920"/>
                    <a:pt x="82" y="2920"/>
                  </a:cubicBezTo>
                  <a:cubicBezTo>
                    <a:pt x="94" y="2924"/>
                    <a:pt x="105" y="2926"/>
                    <a:pt x="116" y="2926"/>
                  </a:cubicBezTo>
                  <a:cubicBezTo>
                    <a:pt x="156" y="2926"/>
                    <a:pt x="192" y="2903"/>
                    <a:pt x="206" y="2864"/>
                  </a:cubicBezTo>
                  <a:cubicBezTo>
                    <a:pt x="747" y="1619"/>
                    <a:pt x="1314" y="893"/>
                    <a:pt x="2299" y="182"/>
                  </a:cubicBezTo>
                  <a:cubicBezTo>
                    <a:pt x="2343" y="150"/>
                    <a:pt x="2354" y="87"/>
                    <a:pt x="2321" y="42"/>
                  </a:cubicBezTo>
                  <a:cubicBezTo>
                    <a:pt x="2301" y="16"/>
                    <a:pt x="2271" y="1"/>
                    <a:pt x="2239" y="1"/>
                  </a:cubicBezTo>
                  <a:close/>
                </a:path>
              </a:pathLst>
            </a:custGeom>
            <a:solidFill>
              <a:srgbClr val="191919">
                <a:alpha val="1333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5" name="Google Shape;3055;p59"/>
            <p:cNvSpPr/>
            <p:nvPr/>
          </p:nvSpPr>
          <p:spPr>
            <a:xfrm>
              <a:off x="1420735" y="4255920"/>
              <a:ext cx="201561" cy="154659"/>
            </a:xfrm>
            <a:custGeom>
              <a:avLst/>
              <a:gdLst/>
              <a:ahLst/>
              <a:cxnLst/>
              <a:rect l="l" t="t" r="r" b="b"/>
              <a:pathLst>
                <a:path w="2951" h="2221" extrusionOk="0">
                  <a:moveTo>
                    <a:pt x="1559" y="0"/>
                  </a:moveTo>
                  <a:cubicBezTo>
                    <a:pt x="1426" y="0"/>
                    <a:pt x="1313" y="58"/>
                    <a:pt x="1210" y="160"/>
                  </a:cubicBezTo>
                  <a:cubicBezTo>
                    <a:pt x="978" y="394"/>
                    <a:pt x="1016" y="815"/>
                    <a:pt x="1016" y="815"/>
                  </a:cubicBezTo>
                  <a:cubicBezTo>
                    <a:pt x="1016" y="815"/>
                    <a:pt x="914" y="430"/>
                    <a:pt x="796" y="299"/>
                  </a:cubicBezTo>
                  <a:cubicBezTo>
                    <a:pt x="718" y="211"/>
                    <a:pt x="608" y="156"/>
                    <a:pt x="494" y="156"/>
                  </a:cubicBezTo>
                  <a:cubicBezTo>
                    <a:pt x="438" y="156"/>
                    <a:pt x="381" y="169"/>
                    <a:pt x="327" y="198"/>
                  </a:cubicBezTo>
                  <a:cubicBezTo>
                    <a:pt x="88" y="328"/>
                    <a:pt x="0" y="528"/>
                    <a:pt x="67" y="815"/>
                  </a:cubicBezTo>
                  <a:cubicBezTo>
                    <a:pt x="174" y="1264"/>
                    <a:pt x="525" y="1791"/>
                    <a:pt x="678" y="1925"/>
                  </a:cubicBezTo>
                  <a:cubicBezTo>
                    <a:pt x="898" y="2119"/>
                    <a:pt x="1084" y="2221"/>
                    <a:pt x="1318" y="2221"/>
                  </a:cubicBezTo>
                  <a:cubicBezTo>
                    <a:pt x="1424" y="2221"/>
                    <a:pt x="1539" y="2200"/>
                    <a:pt x="1672" y="2157"/>
                  </a:cubicBezTo>
                  <a:cubicBezTo>
                    <a:pt x="1872" y="2093"/>
                    <a:pt x="2173" y="1938"/>
                    <a:pt x="2488" y="1750"/>
                  </a:cubicBezTo>
                  <a:cubicBezTo>
                    <a:pt x="2844" y="1539"/>
                    <a:pt x="2950" y="1299"/>
                    <a:pt x="2848" y="1092"/>
                  </a:cubicBezTo>
                  <a:cubicBezTo>
                    <a:pt x="2770" y="934"/>
                    <a:pt x="2606" y="855"/>
                    <a:pt x="2435" y="855"/>
                  </a:cubicBezTo>
                  <a:cubicBezTo>
                    <a:pt x="2409" y="855"/>
                    <a:pt x="2383" y="856"/>
                    <a:pt x="2357" y="860"/>
                  </a:cubicBezTo>
                  <a:cubicBezTo>
                    <a:pt x="2106" y="895"/>
                    <a:pt x="1898" y="1118"/>
                    <a:pt x="1898" y="1118"/>
                  </a:cubicBezTo>
                  <a:cubicBezTo>
                    <a:pt x="1898" y="1118"/>
                    <a:pt x="2047" y="926"/>
                    <a:pt x="2108" y="655"/>
                  </a:cubicBezTo>
                  <a:cubicBezTo>
                    <a:pt x="2203" y="246"/>
                    <a:pt x="1924" y="96"/>
                    <a:pt x="1738" y="32"/>
                  </a:cubicBezTo>
                  <a:cubicBezTo>
                    <a:pt x="1674" y="11"/>
                    <a:pt x="1615" y="0"/>
                    <a:pt x="1559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6" name="Google Shape;3056;p59"/>
            <p:cNvSpPr/>
            <p:nvPr/>
          </p:nvSpPr>
          <p:spPr>
            <a:xfrm>
              <a:off x="1296693" y="4422777"/>
              <a:ext cx="165087" cy="250477"/>
            </a:xfrm>
            <a:custGeom>
              <a:avLst/>
              <a:gdLst/>
              <a:ahLst/>
              <a:cxnLst/>
              <a:rect l="l" t="t" r="r" b="b"/>
              <a:pathLst>
                <a:path w="2417" h="3597" extrusionOk="0">
                  <a:moveTo>
                    <a:pt x="1" y="0"/>
                  </a:moveTo>
                  <a:lnTo>
                    <a:pt x="1" y="0"/>
                  </a:lnTo>
                  <a:cubicBezTo>
                    <a:pt x="260" y="1465"/>
                    <a:pt x="1161" y="2803"/>
                    <a:pt x="2417" y="3597"/>
                  </a:cubicBezTo>
                  <a:cubicBezTo>
                    <a:pt x="1873" y="2249"/>
                    <a:pt x="1044" y="1014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7" name="Google Shape;3057;p59"/>
            <p:cNvSpPr/>
            <p:nvPr/>
          </p:nvSpPr>
          <p:spPr>
            <a:xfrm rot="350661">
              <a:off x="1464139" y="4451163"/>
              <a:ext cx="105937" cy="193104"/>
            </a:xfrm>
            <a:custGeom>
              <a:avLst/>
              <a:gdLst/>
              <a:ahLst/>
              <a:cxnLst/>
              <a:rect l="l" t="t" r="r" b="b"/>
              <a:pathLst>
                <a:path w="1551" h="2773" extrusionOk="0">
                  <a:moveTo>
                    <a:pt x="1410" y="1"/>
                  </a:moveTo>
                  <a:lnTo>
                    <a:pt x="1410" y="1"/>
                  </a:lnTo>
                  <a:cubicBezTo>
                    <a:pt x="996" y="827"/>
                    <a:pt x="584" y="1650"/>
                    <a:pt x="171" y="2475"/>
                  </a:cubicBezTo>
                  <a:lnTo>
                    <a:pt x="113" y="2634"/>
                  </a:lnTo>
                  <a:lnTo>
                    <a:pt x="27" y="2364"/>
                  </a:lnTo>
                  <a:cubicBezTo>
                    <a:pt x="18" y="2359"/>
                    <a:pt x="11" y="2353"/>
                    <a:pt x="1" y="2347"/>
                  </a:cubicBezTo>
                  <a:lnTo>
                    <a:pt x="1" y="2347"/>
                  </a:lnTo>
                  <a:cubicBezTo>
                    <a:pt x="40" y="2442"/>
                    <a:pt x="78" y="2539"/>
                    <a:pt x="113" y="2636"/>
                  </a:cubicBezTo>
                  <a:lnTo>
                    <a:pt x="64" y="2773"/>
                  </a:lnTo>
                  <a:cubicBezTo>
                    <a:pt x="492" y="2434"/>
                    <a:pt x="890" y="2048"/>
                    <a:pt x="1158" y="1575"/>
                  </a:cubicBezTo>
                  <a:cubicBezTo>
                    <a:pt x="1426" y="1099"/>
                    <a:pt x="1550" y="528"/>
                    <a:pt x="141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8" name="Google Shape;3058;p59"/>
            <p:cNvSpPr/>
            <p:nvPr/>
          </p:nvSpPr>
          <p:spPr>
            <a:xfrm>
              <a:off x="1545386" y="4171075"/>
              <a:ext cx="21242" cy="37185"/>
            </a:xfrm>
            <a:custGeom>
              <a:avLst/>
              <a:gdLst/>
              <a:ahLst/>
              <a:cxnLst/>
              <a:rect l="l" t="t" r="r" b="b"/>
              <a:pathLst>
                <a:path w="311" h="534" extrusionOk="0">
                  <a:moveTo>
                    <a:pt x="196" y="1"/>
                  </a:moveTo>
                  <a:cubicBezTo>
                    <a:pt x="166" y="1"/>
                    <a:pt x="136" y="15"/>
                    <a:pt x="114" y="47"/>
                  </a:cubicBezTo>
                  <a:cubicBezTo>
                    <a:pt x="66" y="116"/>
                    <a:pt x="41" y="206"/>
                    <a:pt x="22" y="286"/>
                  </a:cubicBezTo>
                  <a:cubicBezTo>
                    <a:pt x="6" y="366"/>
                    <a:pt x="0" y="441"/>
                    <a:pt x="53" y="508"/>
                  </a:cubicBezTo>
                  <a:cubicBezTo>
                    <a:pt x="65" y="525"/>
                    <a:pt x="80" y="534"/>
                    <a:pt x="97" y="534"/>
                  </a:cubicBezTo>
                  <a:cubicBezTo>
                    <a:pt x="106" y="534"/>
                    <a:pt x="116" y="532"/>
                    <a:pt x="126" y="527"/>
                  </a:cubicBezTo>
                  <a:cubicBezTo>
                    <a:pt x="264" y="464"/>
                    <a:pt x="311" y="232"/>
                    <a:pt x="293" y="94"/>
                  </a:cubicBezTo>
                  <a:cubicBezTo>
                    <a:pt x="287" y="36"/>
                    <a:pt x="242" y="1"/>
                    <a:pt x="1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9" name="Google Shape;3059;p59"/>
            <p:cNvSpPr/>
            <p:nvPr/>
          </p:nvSpPr>
          <p:spPr>
            <a:xfrm>
              <a:off x="1570842" y="4158162"/>
              <a:ext cx="19466" cy="28411"/>
            </a:xfrm>
            <a:custGeom>
              <a:avLst/>
              <a:gdLst/>
              <a:ahLst/>
              <a:cxnLst/>
              <a:rect l="l" t="t" r="r" b="b"/>
              <a:pathLst>
                <a:path w="285" h="408" extrusionOk="0">
                  <a:moveTo>
                    <a:pt x="196" y="0"/>
                  </a:moveTo>
                  <a:cubicBezTo>
                    <a:pt x="176" y="0"/>
                    <a:pt x="155" y="7"/>
                    <a:pt x="139" y="20"/>
                  </a:cubicBezTo>
                  <a:cubicBezTo>
                    <a:pt x="94" y="59"/>
                    <a:pt x="59" y="103"/>
                    <a:pt x="35" y="158"/>
                  </a:cubicBezTo>
                  <a:cubicBezTo>
                    <a:pt x="22" y="186"/>
                    <a:pt x="12" y="215"/>
                    <a:pt x="6" y="244"/>
                  </a:cubicBezTo>
                  <a:cubicBezTo>
                    <a:pt x="0" y="272"/>
                    <a:pt x="0" y="300"/>
                    <a:pt x="12" y="325"/>
                  </a:cubicBezTo>
                  <a:cubicBezTo>
                    <a:pt x="15" y="336"/>
                    <a:pt x="21" y="345"/>
                    <a:pt x="28" y="352"/>
                  </a:cubicBezTo>
                  <a:cubicBezTo>
                    <a:pt x="35" y="361"/>
                    <a:pt x="39" y="365"/>
                    <a:pt x="38" y="365"/>
                  </a:cubicBezTo>
                  <a:cubicBezTo>
                    <a:pt x="38" y="365"/>
                    <a:pt x="37" y="364"/>
                    <a:pt x="34" y="361"/>
                  </a:cubicBezTo>
                  <a:lnTo>
                    <a:pt x="34" y="361"/>
                  </a:lnTo>
                  <a:cubicBezTo>
                    <a:pt x="51" y="388"/>
                    <a:pt x="81" y="408"/>
                    <a:pt x="113" y="408"/>
                  </a:cubicBezTo>
                  <a:cubicBezTo>
                    <a:pt x="121" y="408"/>
                    <a:pt x="129" y="406"/>
                    <a:pt x="137" y="403"/>
                  </a:cubicBezTo>
                  <a:cubicBezTo>
                    <a:pt x="172" y="390"/>
                    <a:pt x="200" y="381"/>
                    <a:pt x="223" y="352"/>
                  </a:cubicBezTo>
                  <a:cubicBezTo>
                    <a:pt x="245" y="325"/>
                    <a:pt x="260" y="279"/>
                    <a:pt x="268" y="244"/>
                  </a:cubicBezTo>
                  <a:cubicBezTo>
                    <a:pt x="285" y="177"/>
                    <a:pt x="283" y="118"/>
                    <a:pt x="267" y="52"/>
                  </a:cubicBezTo>
                  <a:cubicBezTo>
                    <a:pt x="259" y="17"/>
                    <a:pt x="228" y="0"/>
                    <a:pt x="1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0" name="Google Shape;3060;p59"/>
            <p:cNvSpPr/>
            <p:nvPr/>
          </p:nvSpPr>
          <p:spPr>
            <a:xfrm rot="487005" flipH="1">
              <a:off x="1446104" y="4368547"/>
              <a:ext cx="43856" cy="371208"/>
            </a:xfrm>
            <a:custGeom>
              <a:avLst/>
              <a:gdLst/>
              <a:ahLst/>
              <a:cxnLst/>
              <a:rect l="l" t="t" r="r" b="b"/>
              <a:pathLst>
                <a:path w="642" h="4710" extrusionOk="0">
                  <a:moveTo>
                    <a:pt x="238" y="1"/>
                  </a:moveTo>
                  <a:cubicBezTo>
                    <a:pt x="230" y="1"/>
                    <a:pt x="222" y="1"/>
                    <a:pt x="214" y="2"/>
                  </a:cubicBezTo>
                  <a:cubicBezTo>
                    <a:pt x="153" y="9"/>
                    <a:pt x="96" y="40"/>
                    <a:pt x="56" y="88"/>
                  </a:cubicBezTo>
                  <a:cubicBezTo>
                    <a:pt x="16" y="138"/>
                    <a:pt x="0" y="199"/>
                    <a:pt x="5" y="261"/>
                  </a:cubicBezTo>
                  <a:cubicBezTo>
                    <a:pt x="156" y="1650"/>
                    <a:pt x="168" y="3058"/>
                    <a:pt x="38" y="4452"/>
                  </a:cubicBezTo>
                  <a:cubicBezTo>
                    <a:pt x="32" y="4536"/>
                    <a:pt x="70" y="4621"/>
                    <a:pt x="142" y="4667"/>
                  </a:cubicBezTo>
                  <a:cubicBezTo>
                    <a:pt x="175" y="4689"/>
                    <a:pt x="213" y="4704"/>
                    <a:pt x="252" y="4708"/>
                  </a:cubicBezTo>
                  <a:cubicBezTo>
                    <a:pt x="260" y="4709"/>
                    <a:pt x="267" y="4709"/>
                    <a:pt x="275" y="4709"/>
                  </a:cubicBezTo>
                  <a:cubicBezTo>
                    <a:pt x="329" y="4709"/>
                    <a:pt x="382" y="4690"/>
                    <a:pt x="424" y="4656"/>
                  </a:cubicBezTo>
                  <a:cubicBezTo>
                    <a:pt x="474" y="4615"/>
                    <a:pt x="503" y="4558"/>
                    <a:pt x="507" y="4497"/>
                  </a:cubicBezTo>
                  <a:cubicBezTo>
                    <a:pt x="641" y="3074"/>
                    <a:pt x="628" y="1633"/>
                    <a:pt x="474" y="212"/>
                  </a:cubicBezTo>
                  <a:cubicBezTo>
                    <a:pt x="467" y="142"/>
                    <a:pt x="430" y="81"/>
                    <a:pt x="372" y="43"/>
                  </a:cubicBezTo>
                  <a:cubicBezTo>
                    <a:pt x="332" y="15"/>
                    <a:pt x="286" y="1"/>
                    <a:pt x="238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Title and text 5">
    <p:bg>
      <p:bgPr>
        <a:solidFill>
          <a:schemeClr val="accent2"/>
        </a:solid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7"/>
          <p:cNvSpPr txBox="1">
            <a:spLocks noGrp="1"/>
          </p:cNvSpPr>
          <p:nvPr>
            <p:ph type="subTitle" idx="1"/>
          </p:nvPr>
        </p:nvSpPr>
        <p:spPr>
          <a:xfrm>
            <a:off x="2881600" y="1426300"/>
            <a:ext cx="6428800" cy="8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77"/>
          <p:cNvSpPr/>
          <p:nvPr/>
        </p:nvSpPr>
        <p:spPr>
          <a:xfrm rot="10800000">
            <a:off x="-33" y="1125213"/>
            <a:ext cx="12192076" cy="862808"/>
          </a:xfrm>
          <a:custGeom>
            <a:avLst/>
            <a:gdLst/>
            <a:ahLst/>
            <a:cxnLst/>
            <a:rect l="l" t="t" r="r" b="b"/>
            <a:pathLst>
              <a:path w="85307" h="6037" extrusionOk="0">
                <a:moveTo>
                  <a:pt x="29824" y="1"/>
                </a:moveTo>
                <a:cubicBezTo>
                  <a:pt x="25059" y="1"/>
                  <a:pt x="20248" y="1271"/>
                  <a:pt x="15614" y="2498"/>
                </a:cubicBezTo>
                <a:cubicBezTo>
                  <a:pt x="15097" y="2601"/>
                  <a:pt x="14554" y="2808"/>
                  <a:pt x="14011" y="2912"/>
                </a:cubicBezTo>
                <a:cubicBezTo>
                  <a:pt x="10103" y="3916"/>
                  <a:pt x="6028" y="4847"/>
                  <a:pt x="2130" y="4847"/>
                </a:cubicBezTo>
                <a:cubicBezTo>
                  <a:pt x="1414" y="4847"/>
                  <a:pt x="703" y="4815"/>
                  <a:pt x="0" y="4747"/>
                </a:cubicBezTo>
                <a:lnTo>
                  <a:pt x="0" y="4850"/>
                </a:lnTo>
                <a:cubicBezTo>
                  <a:pt x="704" y="4919"/>
                  <a:pt x="1416" y="4950"/>
                  <a:pt x="2134" y="4950"/>
                </a:cubicBezTo>
                <a:cubicBezTo>
                  <a:pt x="6030" y="4950"/>
                  <a:pt x="10104" y="4023"/>
                  <a:pt x="14011" y="3041"/>
                </a:cubicBezTo>
                <a:cubicBezTo>
                  <a:pt x="14554" y="2912"/>
                  <a:pt x="15097" y="2705"/>
                  <a:pt x="15614" y="2601"/>
                </a:cubicBezTo>
                <a:cubicBezTo>
                  <a:pt x="20326" y="1375"/>
                  <a:pt x="25097" y="104"/>
                  <a:pt x="29838" y="104"/>
                </a:cubicBezTo>
                <a:cubicBezTo>
                  <a:pt x="31391" y="104"/>
                  <a:pt x="32941" y="240"/>
                  <a:pt x="34485" y="559"/>
                </a:cubicBezTo>
                <a:cubicBezTo>
                  <a:pt x="36527" y="973"/>
                  <a:pt x="38569" y="1748"/>
                  <a:pt x="40508" y="2498"/>
                </a:cubicBezTo>
                <a:cubicBezTo>
                  <a:pt x="41594" y="2912"/>
                  <a:pt x="42654" y="3351"/>
                  <a:pt x="43636" y="3687"/>
                </a:cubicBezTo>
                <a:cubicBezTo>
                  <a:pt x="48226" y="5278"/>
                  <a:pt x="53269" y="6036"/>
                  <a:pt x="58920" y="6036"/>
                </a:cubicBezTo>
                <a:cubicBezTo>
                  <a:pt x="62816" y="6036"/>
                  <a:pt x="67002" y="5676"/>
                  <a:pt x="71528" y="4980"/>
                </a:cubicBezTo>
                <a:cubicBezTo>
                  <a:pt x="72278" y="4747"/>
                  <a:pt x="73131" y="4644"/>
                  <a:pt x="74010" y="4540"/>
                </a:cubicBezTo>
                <a:cubicBezTo>
                  <a:pt x="77784" y="3894"/>
                  <a:pt x="81662" y="3248"/>
                  <a:pt x="85307" y="3248"/>
                </a:cubicBezTo>
                <a:lnTo>
                  <a:pt x="85307" y="3144"/>
                </a:lnTo>
                <a:cubicBezTo>
                  <a:pt x="81532" y="3144"/>
                  <a:pt x="77784" y="3790"/>
                  <a:pt x="74010" y="4437"/>
                </a:cubicBezTo>
                <a:cubicBezTo>
                  <a:pt x="73131" y="4540"/>
                  <a:pt x="72278" y="4644"/>
                  <a:pt x="71528" y="4850"/>
                </a:cubicBezTo>
                <a:cubicBezTo>
                  <a:pt x="66990" y="5559"/>
                  <a:pt x="62794" y="5926"/>
                  <a:pt x="58896" y="5926"/>
                </a:cubicBezTo>
                <a:cubicBezTo>
                  <a:pt x="53268" y="5926"/>
                  <a:pt x="48260" y="5161"/>
                  <a:pt x="43739" y="3558"/>
                </a:cubicBezTo>
                <a:cubicBezTo>
                  <a:pt x="42654" y="3248"/>
                  <a:pt x="41594" y="2808"/>
                  <a:pt x="40611" y="2498"/>
                </a:cubicBezTo>
                <a:cubicBezTo>
                  <a:pt x="38569" y="1748"/>
                  <a:pt x="36527" y="869"/>
                  <a:pt x="34485" y="456"/>
                </a:cubicBezTo>
                <a:cubicBezTo>
                  <a:pt x="32941" y="137"/>
                  <a:pt x="31385" y="1"/>
                  <a:pt x="2982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77"/>
          <p:cNvSpPr/>
          <p:nvPr/>
        </p:nvSpPr>
        <p:spPr>
          <a:xfrm rot="10800000">
            <a:off x="-33" y="3263868"/>
            <a:ext cx="12192076" cy="1403045"/>
          </a:xfrm>
          <a:custGeom>
            <a:avLst/>
            <a:gdLst/>
            <a:ahLst/>
            <a:cxnLst/>
            <a:rect l="l" t="t" r="r" b="b"/>
            <a:pathLst>
              <a:path w="85307" h="9817" extrusionOk="0">
                <a:moveTo>
                  <a:pt x="79170" y="5358"/>
                </a:moveTo>
                <a:cubicBezTo>
                  <a:pt x="77082" y="5358"/>
                  <a:pt x="74973" y="5626"/>
                  <a:pt x="72924" y="6145"/>
                </a:cubicBezTo>
                <a:cubicBezTo>
                  <a:pt x="71632" y="6481"/>
                  <a:pt x="70236" y="6921"/>
                  <a:pt x="68943" y="7334"/>
                </a:cubicBezTo>
                <a:cubicBezTo>
                  <a:pt x="67108" y="7981"/>
                  <a:pt x="65273" y="8627"/>
                  <a:pt x="63437" y="8963"/>
                </a:cubicBezTo>
                <a:cubicBezTo>
                  <a:pt x="65376" y="8627"/>
                  <a:pt x="67211" y="8084"/>
                  <a:pt x="68943" y="7438"/>
                </a:cubicBezTo>
                <a:cubicBezTo>
                  <a:pt x="70236" y="7024"/>
                  <a:pt x="71632" y="6585"/>
                  <a:pt x="73028" y="6145"/>
                </a:cubicBezTo>
                <a:cubicBezTo>
                  <a:pt x="74974" y="5693"/>
                  <a:pt x="77007" y="5452"/>
                  <a:pt x="79035" y="5452"/>
                </a:cubicBezTo>
                <a:cubicBezTo>
                  <a:pt x="80833" y="5452"/>
                  <a:pt x="82626" y="5641"/>
                  <a:pt x="84350" y="6042"/>
                </a:cubicBezTo>
                <a:cubicBezTo>
                  <a:pt x="84660" y="6145"/>
                  <a:pt x="84996" y="6145"/>
                  <a:pt x="85307" y="6275"/>
                </a:cubicBezTo>
                <a:lnTo>
                  <a:pt x="85307" y="6145"/>
                </a:lnTo>
                <a:cubicBezTo>
                  <a:pt x="84996" y="6042"/>
                  <a:pt x="84660" y="6042"/>
                  <a:pt x="84350" y="5939"/>
                </a:cubicBezTo>
                <a:cubicBezTo>
                  <a:pt x="82672" y="5549"/>
                  <a:pt x="80928" y="5358"/>
                  <a:pt x="79170" y="5358"/>
                </a:cubicBezTo>
                <a:close/>
                <a:moveTo>
                  <a:pt x="28606" y="1"/>
                </a:moveTo>
                <a:cubicBezTo>
                  <a:pt x="27865" y="1"/>
                  <a:pt x="27120" y="67"/>
                  <a:pt x="26394" y="226"/>
                </a:cubicBezTo>
                <a:cubicBezTo>
                  <a:pt x="23912" y="768"/>
                  <a:pt x="21973" y="2164"/>
                  <a:pt x="20034" y="3560"/>
                </a:cubicBezTo>
                <a:cubicBezTo>
                  <a:pt x="19388" y="4000"/>
                  <a:pt x="18845" y="4439"/>
                  <a:pt x="18199" y="4853"/>
                </a:cubicBezTo>
                <a:cubicBezTo>
                  <a:pt x="13562" y="7990"/>
                  <a:pt x="7926" y="9707"/>
                  <a:pt x="2310" y="9707"/>
                </a:cubicBezTo>
                <a:cubicBezTo>
                  <a:pt x="1539" y="9707"/>
                  <a:pt x="768" y="9675"/>
                  <a:pt x="0" y="9609"/>
                </a:cubicBezTo>
                <a:lnTo>
                  <a:pt x="0" y="9713"/>
                </a:lnTo>
                <a:cubicBezTo>
                  <a:pt x="750" y="9713"/>
                  <a:pt x="1526" y="9816"/>
                  <a:pt x="2172" y="9816"/>
                </a:cubicBezTo>
                <a:cubicBezTo>
                  <a:pt x="7859" y="9816"/>
                  <a:pt x="13572" y="8084"/>
                  <a:pt x="18199" y="4982"/>
                </a:cubicBezTo>
                <a:cubicBezTo>
                  <a:pt x="18845" y="4543"/>
                  <a:pt x="19492" y="4103"/>
                  <a:pt x="20034" y="3690"/>
                </a:cubicBezTo>
                <a:cubicBezTo>
                  <a:pt x="21973" y="2268"/>
                  <a:pt x="24015" y="872"/>
                  <a:pt x="26394" y="329"/>
                </a:cubicBezTo>
                <a:cubicBezTo>
                  <a:pt x="27133" y="137"/>
                  <a:pt x="27891" y="59"/>
                  <a:pt x="28641" y="59"/>
                </a:cubicBezTo>
                <a:cubicBezTo>
                  <a:pt x="30411" y="59"/>
                  <a:pt x="32141" y="491"/>
                  <a:pt x="33502" y="872"/>
                </a:cubicBezTo>
                <a:cubicBezTo>
                  <a:pt x="36734" y="1854"/>
                  <a:pt x="39862" y="3147"/>
                  <a:pt x="42886" y="4543"/>
                </a:cubicBezTo>
                <a:cubicBezTo>
                  <a:pt x="44592" y="5189"/>
                  <a:pt x="46324" y="5939"/>
                  <a:pt x="48056" y="6688"/>
                </a:cubicBezTo>
                <a:cubicBezTo>
                  <a:pt x="52556" y="8435"/>
                  <a:pt x="56372" y="9303"/>
                  <a:pt x="59823" y="9303"/>
                </a:cubicBezTo>
                <a:cubicBezTo>
                  <a:pt x="61070" y="9303"/>
                  <a:pt x="62270" y="9190"/>
                  <a:pt x="63437" y="8963"/>
                </a:cubicBezTo>
                <a:lnTo>
                  <a:pt x="63437" y="8963"/>
                </a:lnTo>
                <a:cubicBezTo>
                  <a:pt x="62350" y="9148"/>
                  <a:pt x="61235" y="9242"/>
                  <a:pt x="60080" y="9242"/>
                </a:cubicBezTo>
                <a:cubicBezTo>
                  <a:pt x="56567" y="9242"/>
                  <a:pt x="52693" y="8375"/>
                  <a:pt x="48160" y="6585"/>
                </a:cubicBezTo>
                <a:cubicBezTo>
                  <a:pt x="46324" y="5939"/>
                  <a:pt x="44592" y="5189"/>
                  <a:pt x="42886" y="4439"/>
                </a:cubicBezTo>
                <a:cubicBezTo>
                  <a:pt x="39965" y="3147"/>
                  <a:pt x="36837" y="1751"/>
                  <a:pt x="33606" y="768"/>
                </a:cubicBezTo>
                <a:cubicBezTo>
                  <a:pt x="32162" y="385"/>
                  <a:pt x="30395" y="1"/>
                  <a:pt x="2860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77"/>
          <p:cNvSpPr/>
          <p:nvPr/>
        </p:nvSpPr>
        <p:spPr>
          <a:xfrm rot="10800000">
            <a:off x="-33" y="2202374"/>
            <a:ext cx="12192076" cy="863380"/>
          </a:xfrm>
          <a:custGeom>
            <a:avLst/>
            <a:gdLst/>
            <a:ahLst/>
            <a:cxnLst/>
            <a:rect l="l" t="t" r="r" b="b"/>
            <a:pathLst>
              <a:path w="85307" h="6041" extrusionOk="0">
                <a:moveTo>
                  <a:pt x="56902" y="0"/>
                </a:moveTo>
                <a:cubicBezTo>
                  <a:pt x="53061" y="0"/>
                  <a:pt x="49167" y="505"/>
                  <a:pt x="45471" y="1620"/>
                </a:cubicBezTo>
                <a:cubicBezTo>
                  <a:pt x="44489" y="1930"/>
                  <a:pt x="43636" y="2266"/>
                  <a:pt x="42757" y="2577"/>
                </a:cubicBezTo>
                <a:cubicBezTo>
                  <a:pt x="41051" y="3119"/>
                  <a:pt x="39422" y="3662"/>
                  <a:pt x="37716" y="4102"/>
                </a:cubicBezTo>
                <a:cubicBezTo>
                  <a:pt x="39422" y="3766"/>
                  <a:pt x="41154" y="3223"/>
                  <a:pt x="42757" y="2680"/>
                </a:cubicBezTo>
                <a:cubicBezTo>
                  <a:pt x="43636" y="2370"/>
                  <a:pt x="44592" y="2034"/>
                  <a:pt x="45471" y="1724"/>
                </a:cubicBezTo>
                <a:cubicBezTo>
                  <a:pt x="49120" y="623"/>
                  <a:pt x="52962" y="117"/>
                  <a:pt x="56755" y="117"/>
                </a:cubicBezTo>
                <a:cubicBezTo>
                  <a:pt x="57773" y="117"/>
                  <a:pt x="58787" y="153"/>
                  <a:pt x="59792" y="224"/>
                </a:cubicBezTo>
                <a:cubicBezTo>
                  <a:pt x="62145" y="431"/>
                  <a:pt x="64523" y="870"/>
                  <a:pt x="66901" y="1284"/>
                </a:cubicBezTo>
                <a:cubicBezTo>
                  <a:pt x="69254" y="1724"/>
                  <a:pt x="71632" y="2163"/>
                  <a:pt x="74113" y="2370"/>
                </a:cubicBezTo>
                <a:cubicBezTo>
                  <a:pt x="74828" y="2416"/>
                  <a:pt x="75596" y="2446"/>
                  <a:pt x="76398" y="2446"/>
                </a:cubicBezTo>
                <a:cubicBezTo>
                  <a:pt x="79222" y="2446"/>
                  <a:pt x="82468" y="2067"/>
                  <a:pt x="85307" y="638"/>
                </a:cubicBezTo>
                <a:lnTo>
                  <a:pt x="85307" y="534"/>
                </a:lnTo>
                <a:cubicBezTo>
                  <a:pt x="82468" y="1964"/>
                  <a:pt x="79222" y="2343"/>
                  <a:pt x="76398" y="2343"/>
                </a:cubicBezTo>
                <a:cubicBezTo>
                  <a:pt x="75596" y="2343"/>
                  <a:pt x="74828" y="2312"/>
                  <a:pt x="74113" y="2266"/>
                </a:cubicBezTo>
                <a:cubicBezTo>
                  <a:pt x="71632" y="2034"/>
                  <a:pt x="69254" y="1620"/>
                  <a:pt x="66901" y="1181"/>
                </a:cubicBezTo>
                <a:cubicBezTo>
                  <a:pt x="64626" y="741"/>
                  <a:pt x="62145" y="328"/>
                  <a:pt x="59792" y="95"/>
                </a:cubicBezTo>
                <a:cubicBezTo>
                  <a:pt x="58835" y="33"/>
                  <a:pt x="57870" y="0"/>
                  <a:pt x="56902" y="0"/>
                </a:cubicBezTo>
                <a:close/>
                <a:moveTo>
                  <a:pt x="23743" y="683"/>
                </a:moveTo>
                <a:cubicBezTo>
                  <a:pt x="21757" y="683"/>
                  <a:pt x="19771" y="1639"/>
                  <a:pt x="17785" y="2473"/>
                </a:cubicBezTo>
                <a:cubicBezTo>
                  <a:pt x="17449" y="2680"/>
                  <a:pt x="17243" y="2809"/>
                  <a:pt x="16907" y="2913"/>
                </a:cubicBezTo>
                <a:cubicBezTo>
                  <a:pt x="13675" y="4412"/>
                  <a:pt x="10237" y="5265"/>
                  <a:pt x="6696" y="5704"/>
                </a:cubicBezTo>
                <a:cubicBezTo>
                  <a:pt x="5726" y="5836"/>
                  <a:pt x="4788" y="5896"/>
                  <a:pt x="3889" y="5896"/>
                </a:cubicBezTo>
                <a:cubicBezTo>
                  <a:pt x="2487" y="5896"/>
                  <a:pt x="1181" y="5750"/>
                  <a:pt x="0" y="5498"/>
                </a:cubicBezTo>
                <a:lnTo>
                  <a:pt x="0" y="5601"/>
                </a:lnTo>
                <a:cubicBezTo>
                  <a:pt x="1190" y="5911"/>
                  <a:pt x="2379" y="6041"/>
                  <a:pt x="3775" y="6041"/>
                </a:cubicBezTo>
                <a:cubicBezTo>
                  <a:pt x="4757" y="6041"/>
                  <a:pt x="5713" y="5911"/>
                  <a:pt x="6696" y="5808"/>
                </a:cubicBezTo>
                <a:cubicBezTo>
                  <a:pt x="10237" y="5394"/>
                  <a:pt x="13675" y="4412"/>
                  <a:pt x="16907" y="3016"/>
                </a:cubicBezTo>
                <a:cubicBezTo>
                  <a:pt x="17243" y="2913"/>
                  <a:pt x="17553" y="2680"/>
                  <a:pt x="17785" y="2577"/>
                </a:cubicBezTo>
                <a:cubicBezTo>
                  <a:pt x="19750" y="1673"/>
                  <a:pt x="21715" y="784"/>
                  <a:pt x="23634" y="784"/>
                </a:cubicBezTo>
                <a:cubicBezTo>
                  <a:pt x="24240" y="784"/>
                  <a:pt x="24842" y="873"/>
                  <a:pt x="25437" y="1077"/>
                </a:cubicBezTo>
                <a:cubicBezTo>
                  <a:pt x="26394" y="1284"/>
                  <a:pt x="27247" y="1930"/>
                  <a:pt x="28126" y="2473"/>
                </a:cubicBezTo>
                <a:cubicBezTo>
                  <a:pt x="28668" y="2809"/>
                  <a:pt x="29185" y="3223"/>
                  <a:pt x="29728" y="3456"/>
                </a:cubicBezTo>
                <a:cubicBezTo>
                  <a:pt x="31101" y="4126"/>
                  <a:pt x="32722" y="4506"/>
                  <a:pt x="34493" y="4506"/>
                </a:cubicBezTo>
                <a:cubicBezTo>
                  <a:pt x="35523" y="4506"/>
                  <a:pt x="36604" y="4377"/>
                  <a:pt x="37716" y="4102"/>
                </a:cubicBezTo>
                <a:lnTo>
                  <a:pt x="37716" y="4102"/>
                </a:lnTo>
                <a:cubicBezTo>
                  <a:pt x="36592" y="4342"/>
                  <a:pt x="35500" y="4461"/>
                  <a:pt x="34465" y="4461"/>
                </a:cubicBezTo>
                <a:cubicBezTo>
                  <a:pt x="32716" y="4461"/>
                  <a:pt x="31131" y="4121"/>
                  <a:pt x="29832" y="3456"/>
                </a:cubicBezTo>
                <a:cubicBezTo>
                  <a:pt x="29185" y="3119"/>
                  <a:pt x="28668" y="2680"/>
                  <a:pt x="28126" y="2370"/>
                </a:cubicBezTo>
                <a:cubicBezTo>
                  <a:pt x="27376" y="1827"/>
                  <a:pt x="26497" y="1284"/>
                  <a:pt x="25541" y="974"/>
                </a:cubicBezTo>
                <a:cubicBezTo>
                  <a:pt x="24941" y="770"/>
                  <a:pt x="24342" y="683"/>
                  <a:pt x="23743" y="68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77"/>
          <p:cNvSpPr/>
          <p:nvPr/>
        </p:nvSpPr>
        <p:spPr>
          <a:xfrm>
            <a:off x="-33" y="5387517"/>
            <a:ext cx="12192076" cy="863952"/>
          </a:xfrm>
          <a:custGeom>
            <a:avLst/>
            <a:gdLst/>
            <a:ahLst/>
            <a:cxnLst/>
            <a:rect l="l" t="t" r="r" b="b"/>
            <a:pathLst>
              <a:path w="85307" h="6045" extrusionOk="0">
                <a:moveTo>
                  <a:pt x="27826" y="1"/>
                </a:moveTo>
                <a:cubicBezTo>
                  <a:pt x="23296" y="1"/>
                  <a:pt x="18713" y="1285"/>
                  <a:pt x="14322" y="2495"/>
                </a:cubicBezTo>
                <a:cubicBezTo>
                  <a:pt x="13805" y="2702"/>
                  <a:pt x="13262" y="2831"/>
                  <a:pt x="12822" y="2934"/>
                </a:cubicBezTo>
                <a:cubicBezTo>
                  <a:pt x="8904" y="4014"/>
                  <a:pt x="5006" y="4901"/>
                  <a:pt x="1169" y="4901"/>
                </a:cubicBezTo>
                <a:cubicBezTo>
                  <a:pt x="779" y="4901"/>
                  <a:pt x="389" y="4892"/>
                  <a:pt x="0" y="4873"/>
                </a:cubicBezTo>
                <a:lnTo>
                  <a:pt x="0" y="4976"/>
                </a:lnTo>
                <a:cubicBezTo>
                  <a:pt x="389" y="4995"/>
                  <a:pt x="780" y="5005"/>
                  <a:pt x="1172" y="5005"/>
                </a:cubicBezTo>
                <a:cubicBezTo>
                  <a:pt x="5028" y="5005"/>
                  <a:pt x="9021" y="4117"/>
                  <a:pt x="12822" y="3038"/>
                </a:cubicBezTo>
                <a:cubicBezTo>
                  <a:pt x="13365" y="2934"/>
                  <a:pt x="13805" y="2702"/>
                  <a:pt x="14322" y="2598"/>
                </a:cubicBezTo>
                <a:cubicBezTo>
                  <a:pt x="18713" y="1388"/>
                  <a:pt x="23296" y="104"/>
                  <a:pt x="27826" y="104"/>
                </a:cubicBezTo>
                <a:cubicBezTo>
                  <a:pt x="29296" y="104"/>
                  <a:pt x="30760" y="239"/>
                  <a:pt x="32210" y="556"/>
                </a:cubicBezTo>
                <a:cubicBezTo>
                  <a:pt x="34149" y="995"/>
                  <a:pt x="36088" y="1745"/>
                  <a:pt x="37923" y="2598"/>
                </a:cubicBezTo>
                <a:cubicBezTo>
                  <a:pt x="38879" y="2934"/>
                  <a:pt x="39965" y="3348"/>
                  <a:pt x="40947" y="3684"/>
                </a:cubicBezTo>
                <a:cubicBezTo>
                  <a:pt x="39965" y="3244"/>
                  <a:pt x="39009" y="2831"/>
                  <a:pt x="38026" y="2495"/>
                </a:cubicBezTo>
                <a:cubicBezTo>
                  <a:pt x="36088" y="1745"/>
                  <a:pt x="34149" y="892"/>
                  <a:pt x="32210" y="453"/>
                </a:cubicBezTo>
                <a:cubicBezTo>
                  <a:pt x="30760" y="136"/>
                  <a:pt x="29296" y="1"/>
                  <a:pt x="27826" y="1"/>
                </a:cubicBezTo>
                <a:close/>
                <a:moveTo>
                  <a:pt x="80044" y="3167"/>
                </a:moveTo>
                <a:cubicBezTo>
                  <a:pt x="76610" y="3167"/>
                  <a:pt x="73050" y="3806"/>
                  <a:pt x="69590" y="4433"/>
                </a:cubicBezTo>
                <a:cubicBezTo>
                  <a:pt x="68840" y="4537"/>
                  <a:pt x="68090" y="4770"/>
                  <a:pt x="67315" y="4873"/>
                </a:cubicBezTo>
                <a:cubicBezTo>
                  <a:pt x="63010" y="5576"/>
                  <a:pt x="59017" y="5937"/>
                  <a:pt x="55298" y="5937"/>
                </a:cubicBezTo>
                <a:cubicBezTo>
                  <a:pt x="49994" y="5937"/>
                  <a:pt x="45248" y="5203"/>
                  <a:pt x="40947" y="3684"/>
                </a:cubicBezTo>
                <a:lnTo>
                  <a:pt x="40947" y="3684"/>
                </a:lnTo>
                <a:cubicBezTo>
                  <a:pt x="45283" y="5277"/>
                  <a:pt x="50073" y="6044"/>
                  <a:pt x="55429" y="6044"/>
                </a:cubicBezTo>
                <a:cubicBezTo>
                  <a:pt x="59111" y="6044"/>
                  <a:pt x="63061" y="5682"/>
                  <a:pt x="67315" y="4976"/>
                </a:cubicBezTo>
                <a:cubicBezTo>
                  <a:pt x="68090" y="4770"/>
                  <a:pt x="68840" y="4640"/>
                  <a:pt x="69693" y="4537"/>
                </a:cubicBezTo>
                <a:cubicBezTo>
                  <a:pt x="73153" y="3909"/>
                  <a:pt x="76669" y="3271"/>
                  <a:pt x="80072" y="3271"/>
                </a:cubicBezTo>
                <a:cubicBezTo>
                  <a:pt x="81856" y="3271"/>
                  <a:pt x="83609" y="3446"/>
                  <a:pt x="85307" y="3891"/>
                </a:cubicBezTo>
                <a:lnTo>
                  <a:pt x="85307" y="3787"/>
                </a:lnTo>
                <a:cubicBezTo>
                  <a:pt x="83609" y="3343"/>
                  <a:pt x="81843" y="3167"/>
                  <a:pt x="80044" y="316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77"/>
          <p:cNvSpPr/>
          <p:nvPr/>
        </p:nvSpPr>
        <p:spPr>
          <a:xfrm>
            <a:off x="-33" y="4326768"/>
            <a:ext cx="12192076" cy="1402617"/>
          </a:xfrm>
          <a:custGeom>
            <a:avLst/>
            <a:gdLst/>
            <a:ahLst/>
            <a:cxnLst/>
            <a:rect l="l" t="t" r="r" b="b"/>
            <a:pathLst>
              <a:path w="85307" h="9814" extrusionOk="0">
                <a:moveTo>
                  <a:pt x="79490" y="6039"/>
                </a:moveTo>
                <a:cubicBezTo>
                  <a:pt x="79930" y="6143"/>
                  <a:pt x="80240" y="6246"/>
                  <a:pt x="80576" y="6375"/>
                </a:cubicBezTo>
                <a:cubicBezTo>
                  <a:pt x="81735" y="6695"/>
                  <a:pt x="82972" y="6968"/>
                  <a:pt x="84166" y="6968"/>
                </a:cubicBezTo>
                <a:cubicBezTo>
                  <a:pt x="84517" y="6968"/>
                  <a:pt x="84863" y="6945"/>
                  <a:pt x="85203" y="6892"/>
                </a:cubicBezTo>
                <a:lnTo>
                  <a:pt x="85307" y="6892"/>
                </a:lnTo>
                <a:lnTo>
                  <a:pt x="85307" y="6789"/>
                </a:lnTo>
                <a:lnTo>
                  <a:pt x="85203" y="6789"/>
                </a:lnTo>
                <a:cubicBezTo>
                  <a:pt x="84865" y="6841"/>
                  <a:pt x="84526" y="6865"/>
                  <a:pt x="84186" y="6865"/>
                </a:cubicBezTo>
                <a:cubicBezTo>
                  <a:pt x="83018" y="6865"/>
                  <a:pt x="81841" y="6586"/>
                  <a:pt x="80679" y="6246"/>
                </a:cubicBezTo>
                <a:cubicBezTo>
                  <a:pt x="80240" y="6143"/>
                  <a:pt x="79930" y="6039"/>
                  <a:pt x="79490" y="6039"/>
                </a:cubicBezTo>
                <a:close/>
                <a:moveTo>
                  <a:pt x="26581" y="1"/>
                </a:moveTo>
                <a:cubicBezTo>
                  <a:pt x="25881" y="1"/>
                  <a:pt x="25168" y="67"/>
                  <a:pt x="24455" y="223"/>
                </a:cubicBezTo>
                <a:cubicBezTo>
                  <a:pt x="22206" y="766"/>
                  <a:pt x="20370" y="2265"/>
                  <a:pt x="18535" y="3661"/>
                </a:cubicBezTo>
                <a:cubicBezTo>
                  <a:pt x="17889" y="4100"/>
                  <a:pt x="17346" y="4540"/>
                  <a:pt x="16803" y="4953"/>
                </a:cubicBezTo>
                <a:cubicBezTo>
                  <a:pt x="17346" y="4643"/>
                  <a:pt x="17992" y="4204"/>
                  <a:pt x="18535" y="3790"/>
                </a:cubicBezTo>
                <a:cubicBezTo>
                  <a:pt x="20370" y="2368"/>
                  <a:pt x="22309" y="869"/>
                  <a:pt x="24455" y="326"/>
                </a:cubicBezTo>
                <a:cubicBezTo>
                  <a:pt x="25168" y="170"/>
                  <a:pt x="25881" y="104"/>
                  <a:pt x="26581" y="104"/>
                </a:cubicBezTo>
                <a:cubicBezTo>
                  <a:pt x="28318" y="104"/>
                  <a:pt x="29975" y="512"/>
                  <a:pt x="31357" y="973"/>
                </a:cubicBezTo>
                <a:cubicBezTo>
                  <a:pt x="34356" y="1851"/>
                  <a:pt x="37277" y="3247"/>
                  <a:pt x="40172" y="4540"/>
                </a:cubicBezTo>
                <a:cubicBezTo>
                  <a:pt x="41800" y="5290"/>
                  <a:pt x="43403" y="6039"/>
                  <a:pt x="45135" y="6685"/>
                </a:cubicBezTo>
                <a:cubicBezTo>
                  <a:pt x="49435" y="8475"/>
                  <a:pt x="53120" y="9343"/>
                  <a:pt x="56476" y="9343"/>
                </a:cubicBezTo>
                <a:cubicBezTo>
                  <a:pt x="57579" y="9343"/>
                  <a:pt x="58647" y="9249"/>
                  <a:pt x="59689" y="9064"/>
                </a:cubicBezTo>
                <a:cubicBezTo>
                  <a:pt x="61498" y="8728"/>
                  <a:pt x="63230" y="8081"/>
                  <a:pt x="64962" y="7435"/>
                </a:cubicBezTo>
                <a:cubicBezTo>
                  <a:pt x="66152" y="7021"/>
                  <a:pt x="67444" y="6582"/>
                  <a:pt x="68737" y="6246"/>
                </a:cubicBezTo>
                <a:cubicBezTo>
                  <a:pt x="70615" y="5739"/>
                  <a:pt x="72530" y="5500"/>
                  <a:pt x="74442" y="5500"/>
                </a:cubicBezTo>
                <a:cubicBezTo>
                  <a:pt x="76136" y="5500"/>
                  <a:pt x="77827" y="5687"/>
                  <a:pt x="79490" y="6039"/>
                </a:cubicBezTo>
                <a:cubicBezTo>
                  <a:pt x="77770" y="5625"/>
                  <a:pt x="75995" y="5412"/>
                  <a:pt x="74230" y="5412"/>
                </a:cubicBezTo>
                <a:cubicBezTo>
                  <a:pt x="72362" y="5412"/>
                  <a:pt x="70505" y="5651"/>
                  <a:pt x="68737" y="6143"/>
                </a:cubicBezTo>
                <a:cubicBezTo>
                  <a:pt x="67444" y="6479"/>
                  <a:pt x="66152" y="6892"/>
                  <a:pt x="64859" y="7435"/>
                </a:cubicBezTo>
                <a:cubicBezTo>
                  <a:pt x="63230" y="7978"/>
                  <a:pt x="61395" y="8624"/>
                  <a:pt x="59689" y="8960"/>
                </a:cubicBezTo>
                <a:cubicBezTo>
                  <a:pt x="58647" y="9146"/>
                  <a:pt x="57579" y="9239"/>
                  <a:pt x="56476" y="9239"/>
                </a:cubicBezTo>
                <a:cubicBezTo>
                  <a:pt x="53120" y="9239"/>
                  <a:pt x="49435" y="8372"/>
                  <a:pt x="45135" y="6582"/>
                </a:cubicBezTo>
                <a:cubicBezTo>
                  <a:pt x="43532" y="5936"/>
                  <a:pt x="41800" y="5186"/>
                  <a:pt x="40172" y="4436"/>
                </a:cubicBezTo>
                <a:cubicBezTo>
                  <a:pt x="37380" y="3144"/>
                  <a:pt x="34356" y="1722"/>
                  <a:pt x="31357" y="869"/>
                </a:cubicBezTo>
                <a:cubicBezTo>
                  <a:pt x="29975" y="409"/>
                  <a:pt x="28318" y="1"/>
                  <a:pt x="26581" y="1"/>
                </a:cubicBezTo>
                <a:close/>
                <a:moveTo>
                  <a:pt x="16803" y="4953"/>
                </a:moveTo>
                <a:cubicBezTo>
                  <a:pt x="12266" y="8136"/>
                  <a:pt x="6879" y="9748"/>
                  <a:pt x="1442" y="9748"/>
                </a:cubicBezTo>
                <a:cubicBezTo>
                  <a:pt x="962" y="9748"/>
                  <a:pt x="481" y="9735"/>
                  <a:pt x="0" y="9710"/>
                </a:cubicBezTo>
                <a:lnTo>
                  <a:pt x="0" y="9813"/>
                </a:lnTo>
                <a:lnTo>
                  <a:pt x="1629" y="9813"/>
                </a:lnTo>
                <a:cubicBezTo>
                  <a:pt x="7006" y="9813"/>
                  <a:pt x="12383" y="8185"/>
                  <a:pt x="16803" y="495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77"/>
          <p:cNvSpPr txBox="1">
            <a:spLocks noGrp="1"/>
          </p:cNvSpPr>
          <p:nvPr>
            <p:ph type="title"/>
          </p:nvPr>
        </p:nvSpPr>
        <p:spPr>
          <a:xfrm>
            <a:off x="960000" y="627025"/>
            <a:ext cx="1027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30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2" name="Google Shape;3062;p60"/>
          <p:cNvSpPr/>
          <p:nvPr/>
        </p:nvSpPr>
        <p:spPr>
          <a:xfrm>
            <a:off x="0" y="377135"/>
            <a:ext cx="12192032" cy="1778056"/>
          </a:xfrm>
          <a:custGeom>
            <a:avLst/>
            <a:gdLst/>
            <a:ahLst/>
            <a:cxnLst/>
            <a:rect l="l" t="t" r="r" b="b"/>
            <a:pathLst>
              <a:path w="108932" h="14048" extrusionOk="0">
                <a:moveTo>
                  <a:pt x="80728" y="1"/>
                </a:moveTo>
                <a:cubicBezTo>
                  <a:pt x="80331" y="1"/>
                  <a:pt x="79935" y="4"/>
                  <a:pt x="79537" y="10"/>
                </a:cubicBezTo>
                <a:cubicBezTo>
                  <a:pt x="75180" y="77"/>
                  <a:pt x="70825" y="482"/>
                  <a:pt x="66618" y="1109"/>
                </a:cubicBezTo>
                <a:cubicBezTo>
                  <a:pt x="59747" y="2130"/>
                  <a:pt x="52880" y="3876"/>
                  <a:pt x="45692" y="3876"/>
                </a:cubicBezTo>
                <a:cubicBezTo>
                  <a:pt x="44695" y="3876"/>
                  <a:pt x="43691" y="3842"/>
                  <a:pt x="42680" y="3768"/>
                </a:cubicBezTo>
                <a:cubicBezTo>
                  <a:pt x="34944" y="3203"/>
                  <a:pt x="27985" y="934"/>
                  <a:pt x="20231" y="409"/>
                </a:cubicBezTo>
                <a:cubicBezTo>
                  <a:pt x="17945" y="255"/>
                  <a:pt x="15639" y="183"/>
                  <a:pt x="13328" y="183"/>
                </a:cubicBezTo>
                <a:cubicBezTo>
                  <a:pt x="8868" y="183"/>
                  <a:pt x="4389" y="451"/>
                  <a:pt x="1" y="911"/>
                </a:cubicBezTo>
                <a:lnTo>
                  <a:pt x="1" y="11965"/>
                </a:lnTo>
                <a:cubicBezTo>
                  <a:pt x="693" y="12163"/>
                  <a:pt x="1356" y="12396"/>
                  <a:pt x="2035" y="12608"/>
                </a:cubicBezTo>
                <a:cubicBezTo>
                  <a:pt x="3039" y="12921"/>
                  <a:pt x="4108" y="13106"/>
                  <a:pt x="5223" y="13255"/>
                </a:cubicBezTo>
                <a:cubicBezTo>
                  <a:pt x="7490" y="13555"/>
                  <a:pt x="9843" y="13699"/>
                  <a:pt x="12156" y="13848"/>
                </a:cubicBezTo>
                <a:cubicBezTo>
                  <a:pt x="14148" y="13976"/>
                  <a:pt x="16147" y="14047"/>
                  <a:pt x="18145" y="14047"/>
                </a:cubicBezTo>
                <a:cubicBezTo>
                  <a:pt x="20586" y="14047"/>
                  <a:pt x="23025" y="13941"/>
                  <a:pt x="25446" y="13707"/>
                </a:cubicBezTo>
                <a:cubicBezTo>
                  <a:pt x="29573" y="13306"/>
                  <a:pt x="33545" y="12458"/>
                  <a:pt x="37522" y="11746"/>
                </a:cubicBezTo>
                <a:cubicBezTo>
                  <a:pt x="41371" y="11057"/>
                  <a:pt x="45309" y="10436"/>
                  <a:pt x="49363" y="10306"/>
                </a:cubicBezTo>
                <a:cubicBezTo>
                  <a:pt x="49833" y="10291"/>
                  <a:pt x="50301" y="10284"/>
                  <a:pt x="50769" y="10284"/>
                </a:cubicBezTo>
                <a:cubicBezTo>
                  <a:pt x="54590" y="10284"/>
                  <a:pt x="58329" y="10766"/>
                  <a:pt x="61990" y="11370"/>
                </a:cubicBezTo>
                <a:cubicBezTo>
                  <a:pt x="64106" y="11720"/>
                  <a:pt x="66202" y="12105"/>
                  <a:pt x="68318" y="12455"/>
                </a:cubicBezTo>
                <a:cubicBezTo>
                  <a:pt x="70446" y="12804"/>
                  <a:pt x="72542" y="13102"/>
                  <a:pt x="74773" y="13131"/>
                </a:cubicBezTo>
                <a:cubicBezTo>
                  <a:pt x="74938" y="13133"/>
                  <a:pt x="75102" y="13134"/>
                  <a:pt x="75266" y="13134"/>
                </a:cubicBezTo>
                <a:cubicBezTo>
                  <a:pt x="79336" y="13134"/>
                  <a:pt x="83318" y="12504"/>
                  <a:pt x="87187" y="11856"/>
                </a:cubicBezTo>
                <a:cubicBezTo>
                  <a:pt x="89161" y="11523"/>
                  <a:pt x="91131" y="11175"/>
                  <a:pt x="93128" y="10884"/>
                </a:cubicBezTo>
                <a:cubicBezTo>
                  <a:pt x="94703" y="10655"/>
                  <a:pt x="96304" y="10493"/>
                  <a:pt x="97895" y="10303"/>
                </a:cubicBezTo>
                <a:cubicBezTo>
                  <a:pt x="100734" y="9967"/>
                  <a:pt x="103595" y="9619"/>
                  <a:pt x="106505" y="9556"/>
                </a:cubicBezTo>
                <a:cubicBezTo>
                  <a:pt x="106791" y="9550"/>
                  <a:pt x="107084" y="9546"/>
                  <a:pt x="107382" y="9546"/>
                </a:cubicBezTo>
                <a:cubicBezTo>
                  <a:pt x="107891" y="9546"/>
                  <a:pt x="108413" y="9557"/>
                  <a:pt x="108932" y="9586"/>
                </a:cubicBezTo>
                <a:lnTo>
                  <a:pt x="108932" y="2594"/>
                </a:lnTo>
                <a:cubicBezTo>
                  <a:pt x="103344" y="2458"/>
                  <a:pt x="97739" y="1482"/>
                  <a:pt x="92390" y="788"/>
                </a:cubicBezTo>
                <a:cubicBezTo>
                  <a:pt x="88561" y="292"/>
                  <a:pt x="84658" y="1"/>
                  <a:pt x="80728" y="1"/>
                </a:cubicBezTo>
                <a:close/>
              </a:path>
            </a:pathLst>
          </a:custGeom>
          <a:solidFill>
            <a:srgbClr val="FFFFFF">
              <a:alpha val="11764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3" name="Google Shape;3063;p60"/>
          <p:cNvSpPr/>
          <p:nvPr/>
        </p:nvSpPr>
        <p:spPr>
          <a:xfrm>
            <a:off x="0" y="2952383"/>
            <a:ext cx="12191920" cy="3905571"/>
          </a:xfrm>
          <a:custGeom>
            <a:avLst/>
            <a:gdLst/>
            <a:ahLst/>
            <a:cxnLst/>
            <a:rect l="l" t="t" r="r" b="b"/>
            <a:pathLst>
              <a:path w="108931" h="30857" extrusionOk="0">
                <a:moveTo>
                  <a:pt x="82499" y="1"/>
                </a:moveTo>
                <a:cubicBezTo>
                  <a:pt x="81172" y="1"/>
                  <a:pt x="79839" y="32"/>
                  <a:pt x="78497" y="104"/>
                </a:cubicBezTo>
                <a:cubicBezTo>
                  <a:pt x="74034" y="343"/>
                  <a:pt x="69646" y="895"/>
                  <a:pt x="65316" y="1531"/>
                </a:cubicBezTo>
                <a:cubicBezTo>
                  <a:pt x="56889" y="2768"/>
                  <a:pt x="48502" y="4367"/>
                  <a:pt x="39737" y="4645"/>
                </a:cubicBezTo>
                <a:cubicBezTo>
                  <a:pt x="38892" y="4672"/>
                  <a:pt x="38045" y="4687"/>
                  <a:pt x="37198" y="4687"/>
                </a:cubicBezTo>
                <a:cubicBezTo>
                  <a:pt x="35874" y="4687"/>
                  <a:pt x="34549" y="4652"/>
                  <a:pt x="33230" y="4578"/>
                </a:cubicBezTo>
                <a:cubicBezTo>
                  <a:pt x="30848" y="4446"/>
                  <a:pt x="28505" y="4157"/>
                  <a:pt x="26160" y="3899"/>
                </a:cubicBezTo>
                <a:cubicBezTo>
                  <a:pt x="21022" y="3331"/>
                  <a:pt x="15854" y="2758"/>
                  <a:pt x="10608" y="2649"/>
                </a:cubicBezTo>
                <a:cubicBezTo>
                  <a:pt x="10143" y="2639"/>
                  <a:pt x="9680" y="2634"/>
                  <a:pt x="9220" y="2634"/>
                </a:cubicBezTo>
                <a:cubicBezTo>
                  <a:pt x="6066" y="2634"/>
                  <a:pt x="3022" y="2868"/>
                  <a:pt x="1" y="3431"/>
                </a:cubicBezTo>
                <a:lnTo>
                  <a:pt x="1" y="30857"/>
                </a:lnTo>
                <a:lnTo>
                  <a:pt x="108931" y="30857"/>
                </a:lnTo>
                <a:lnTo>
                  <a:pt x="108931" y="1818"/>
                </a:lnTo>
                <a:cubicBezTo>
                  <a:pt x="103411" y="1531"/>
                  <a:pt x="97911" y="936"/>
                  <a:pt x="92446" y="480"/>
                </a:cubicBezTo>
                <a:cubicBezTo>
                  <a:pt x="89116" y="201"/>
                  <a:pt x="85824" y="1"/>
                  <a:pt x="82499" y="1"/>
                </a:cubicBezTo>
                <a:close/>
              </a:path>
            </a:pathLst>
          </a:custGeom>
          <a:solidFill>
            <a:srgbClr val="FFFFFF">
              <a:alpha val="11764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4" name="Google Shape;3064;p60"/>
          <p:cNvSpPr/>
          <p:nvPr/>
        </p:nvSpPr>
        <p:spPr>
          <a:xfrm>
            <a:off x="0" y="6007234"/>
            <a:ext cx="12191920" cy="850789"/>
          </a:xfrm>
          <a:custGeom>
            <a:avLst/>
            <a:gdLst/>
            <a:ahLst/>
            <a:cxnLst/>
            <a:rect l="l" t="t" r="r" b="b"/>
            <a:pathLst>
              <a:path w="108931" h="26651" extrusionOk="0">
                <a:moveTo>
                  <a:pt x="40719" y="0"/>
                </a:moveTo>
                <a:cubicBezTo>
                  <a:pt x="33414" y="0"/>
                  <a:pt x="26245" y="987"/>
                  <a:pt x="18963" y="1234"/>
                </a:cubicBezTo>
                <a:cubicBezTo>
                  <a:pt x="18864" y="1237"/>
                  <a:pt x="18725" y="1239"/>
                  <a:pt x="18553" y="1239"/>
                </a:cubicBezTo>
                <a:cubicBezTo>
                  <a:pt x="16979" y="1239"/>
                  <a:pt x="12628" y="1111"/>
                  <a:pt x="10787" y="1056"/>
                </a:cubicBezTo>
                <a:cubicBezTo>
                  <a:pt x="9808" y="1028"/>
                  <a:pt x="8585" y="1006"/>
                  <a:pt x="7253" y="1006"/>
                </a:cubicBezTo>
                <a:cubicBezTo>
                  <a:pt x="4920" y="1006"/>
                  <a:pt x="2256" y="1073"/>
                  <a:pt x="1" y="1289"/>
                </a:cubicBezTo>
                <a:lnTo>
                  <a:pt x="1" y="26651"/>
                </a:lnTo>
                <a:lnTo>
                  <a:pt x="108931" y="26651"/>
                </a:lnTo>
                <a:lnTo>
                  <a:pt x="108931" y="695"/>
                </a:lnTo>
                <a:cubicBezTo>
                  <a:pt x="107402" y="594"/>
                  <a:pt x="105851" y="561"/>
                  <a:pt x="104306" y="559"/>
                </a:cubicBezTo>
                <a:cubicBezTo>
                  <a:pt x="104260" y="559"/>
                  <a:pt x="104215" y="559"/>
                  <a:pt x="104169" y="559"/>
                </a:cubicBezTo>
                <a:cubicBezTo>
                  <a:pt x="102593" y="559"/>
                  <a:pt x="101017" y="580"/>
                  <a:pt x="99441" y="580"/>
                </a:cubicBezTo>
                <a:cubicBezTo>
                  <a:pt x="99197" y="580"/>
                  <a:pt x="98952" y="579"/>
                  <a:pt x="98708" y="578"/>
                </a:cubicBezTo>
                <a:cubicBezTo>
                  <a:pt x="96715" y="566"/>
                  <a:pt x="94741" y="470"/>
                  <a:pt x="92753" y="400"/>
                </a:cubicBezTo>
                <a:cubicBezTo>
                  <a:pt x="90733" y="330"/>
                  <a:pt x="88712" y="301"/>
                  <a:pt x="86691" y="301"/>
                </a:cubicBezTo>
                <a:cubicBezTo>
                  <a:pt x="80241" y="301"/>
                  <a:pt x="73791" y="592"/>
                  <a:pt x="67351" y="743"/>
                </a:cubicBezTo>
                <a:cubicBezTo>
                  <a:pt x="64953" y="800"/>
                  <a:pt x="62552" y="841"/>
                  <a:pt x="60151" y="841"/>
                </a:cubicBezTo>
                <a:cubicBezTo>
                  <a:pt x="58367" y="841"/>
                  <a:pt x="56584" y="818"/>
                  <a:pt x="54802" y="762"/>
                </a:cubicBezTo>
                <a:cubicBezTo>
                  <a:pt x="52809" y="698"/>
                  <a:pt x="50819" y="588"/>
                  <a:pt x="48844" y="425"/>
                </a:cubicBezTo>
                <a:cubicBezTo>
                  <a:pt x="46717" y="247"/>
                  <a:pt x="44612" y="69"/>
                  <a:pt x="42461" y="20"/>
                </a:cubicBezTo>
                <a:cubicBezTo>
                  <a:pt x="41879" y="7"/>
                  <a:pt x="41299" y="0"/>
                  <a:pt x="40719" y="0"/>
                </a:cubicBezTo>
                <a:close/>
              </a:path>
            </a:pathLst>
          </a:custGeom>
          <a:solidFill>
            <a:srgbClr val="99D46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065" name="Google Shape;3065;p60"/>
          <p:cNvGrpSpPr/>
          <p:nvPr/>
        </p:nvGrpSpPr>
        <p:grpSpPr>
          <a:xfrm>
            <a:off x="137450" y="6118346"/>
            <a:ext cx="11970264" cy="661942"/>
            <a:chOff x="103087" y="4588759"/>
            <a:chExt cx="8977698" cy="496457"/>
          </a:xfrm>
        </p:grpSpPr>
        <p:sp>
          <p:nvSpPr>
            <p:cNvPr id="3066" name="Google Shape;3066;p60"/>
            <p:cNvSpPr/>
            <p:nvPr/>
          </p:nvSpPr>
          <p:spPr>
            <a:xfrm>
              <a:off x="555409" y="4603868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067" name="Google Shape;3067;p60"/>
            <p:cNvGrpSpPr/>
            <p:nvPr/>
          </p:nvGrpSpPr>
          <p:grpSpPr>
            <a:xfrm>
              <a:off x="103087" y="4641588"/>
              <a:ext cx="142922" cy="130526"/>
              <a:chOff x="178100" y="3904645"/>
              <a:chExt cx="142922" cy="130526"/>
            </a:xfrm>
          </p:grpSpPr>
          <p:sp>
            <p:nvSpPr>
              <p:cNvPr id="3068" name="Google Shape;3068;p60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9" name="Google Shape;3069;p60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0" name="Google Shape;3070;p60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071" name="Google Shape;3071;p60"/>
            <p:cNvGrpSpPr/>
            <p:nvPr/>
          </p:nvGrpSpPr>
          <p:grpSpPr>
            <a:xfrm>
              <a:off x="779951" y="4682022"/>
              <a:ext cx="88313" cy="132981"/>
              <a:chOff x="712664" y="4070529"/>
              <a:chExt cx="88313" cy="132981"/>
            </a:xfrm>
          </p:grpSpPr>
          <p:sp>
            <p:nvSpPr>
              <p:cNvPr id="3072" name="Google Shape;3072;p60"/>
              <p:cNvSpPr/>
              <p:nvPr/>
            </p:nvSpPr>
            <p:spPr>
              <a:xfrm>
                <a:off x="712664" y="40826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3" name="Google Shape;3073;p60"/>
              <p:cNvSpPr/>
              <p:nvPr/>
            </p:nvSpPr>
            <p:spPr>
              <a:xfrm>
                <a:off x="767617" y="40705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074" name="Google Shape;3074;p60"/>
            <p:cNvGrpSpPr/>
            <p:nvPr/>
          </p:nvGrpSpPr>
          <p:grpSpPr>
            <a:xfrm>
              <a:off x="432325" y="4835818"/>
              <a:ext cx="148749" cy="138123"/>
              <a:chOff x="417563" y="4145250"/>
              <a:chExt cx="148749" cy="138123"/>
            </a:xfrm>
          </p:grpSpPr>
          <p:sp>
            <p:nvSpPr>
              <p:cNvPr id="3075" name="Google Shape;3075;p60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6" name="Google Shape;3076;p60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7" name="Google Shape;3077;p60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078" name="Google Shape;3078;p60"/>
            <p:cNvSpPr/>
            <p:nvPr/>
          </p:nvSpPr>
          <p:spPr>
            <a:xfrm>
              <a:off x="1206009" y="49647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079" name="Google Shape;3079;p60"/>
            <p:cNvGrpSpPr/>
            <p:nvPr/>
          </p:nvGrpSpPr>
          <p:grpSpPr>
            <a:xfrm>
              <a:off x="834763" y="4933213"/>
              <a:ext cx="142922" cy="130526"/>
              <a:chOff x="178100" y="3904645"/>
              <a:chExt cx="142922" cy="130526"/>
            </a:xfrm>
          </p:grpSpPr>
          <p:sp>
            <p:nvSpPr>
              <p:cNvPr id="3080" name="Google Shape;3080;p60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1" name="Google Shape;3081;p60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2" name="Google Shape;3082;p60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083" name="Google Shape;3083;p60"/>
            <p:cNvGrpSpPr/>
            <p:nvPr/>
          </p:nvGrpSpPr>
          <p:grpSpPr>
            <a:xfrm>
              <a:off x="5901800" y="4851518"/>
              <a:ext cx="148749" cy="138123"/>
              <a:chOff x="417563" y="4145250"/>
              <a:chExt cx="148749" cy="138123"/>
            </a:xfrm>
          </p:grpSpPr>
          <p:sp>
            <p:nvSpPr>
              <p:cNvPr id="3084" name="Google Shape;3084;p60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5" name="Google Shape;3085;p60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6" name="Google Shape;3086;p60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087" name="Google Shape;3087;p60"/>
            <p:cNvSpPr/>
            <p:nvPr/>
          </p:nvSpPr>
          <p:spPr>
            <a:xfrm>
              <a:off x="3194946" y="486920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088" name="Google Shape;3088;p60"/>
            <p:cNvGrpSpPr/>
            <p:nvPr/>
          </p:nvGrpSpPr>
          <p:grpSpPr>
            <a:xfrm>
              <a:off x="1088463" y="4638600"/>
              <a:ext cx="142922" cy="130526"/>
              <a:chOff x="178100" y="3904645"/>
              <a:chExt cx="142922" cy="130526"/>
            </a:xfrm>
          </p:grpSpPr>
          <p:sp>
            <p:nvSpPr>
              <p:cNvPr id="3089" name="Google Shape;3089;p60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0" name="Google Shape;3090;p60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1" name="Google Shape;3091;p60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092" name="Google Shape;3092;p60"/>
            <p:cNvGrpSpPr/>
            <p:nvPr/>
          </p:nvGrpSpPr>
          <p:grpSpPr>
            <a:xfrm>
              <a:off x="1631214" y="4654247"/>
              <a:ext cx="88313" cy="132981"/>
              <a:chOff x="712664" y="3994329"/>
              <a:chExt cx="88313" cy="132981"/>
            </a:xfrm>
          </p:grpSpPr>
          <p:sp>
            <p:nvSpPr>
              <p:cNvPr id="3093" name="Google Shape;3093;p60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4" name="Google Shape;3094;p60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095" name="Google Shape;3095;p60"/>
            <p:cNvGrpSpPr/>
            <p:nvPr/>
          </p:nvGrpSpPr>
          <p:grpSpPr>
            <a:xfrm>
              <a:off x="1430650" y="4814993"/>
              <a:ext cx="148749" cy="138123"/>
              <a:chOff x="417563" y="4145250"/>
              <a:chExt cx="148749" cy="138123"/>
            </a:xfrm>
          </p:grpSpPr>
          <p:sp>
            <p:nvSpPr>
              <p:cNvPr id="3096" name="Google Shape;3096;p60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7" name="Google Shape;3097;p60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8" name="Google Shape;3098;p60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099" name="Google Shape;3099;p60"/>
            <p:cNvGrpSpPr/>
            <p:nvPr/>
          </p:nvGrpSpPr>
          <p:grpSpPr>
            <a:xfrm>
              <a:off x="2621688" y="4908138"/>
              <a:ext cx="142922" cy="130526"/>
              <a:chOff x="178100" y="3904645"/>
              <a:chExt cx="142922" cy="130526"/>
            </a:xfrm>
          </p:grpSpPr>
          <p:sp>
            <p:nvSpPr>
              <p:cNvPr id="3100" name="Google Shape;3100;p60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01" name="Google Shape;3101;p60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02" name="Google Shape;3102;p60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103" name="Google Shape;3103;p60"/>
            <p:cNvGrpSpPr/>
            <p:nvPr/>
          </p:nvGrpSpPr>
          <p:grpSpPr>
            <a:xfrm>
              <a:off x="4349951" y="4706647"/>
              <a:ext cx="88313" cy="132981"/>
              <a:chOff x="712664" y="3994329"/>
              <a:chExt cx="88313" cy="132981"/>
            </a:xfrm>
          </p:grpSpPr>
          <p:sp>
            <p:nvSpPr>
              <p:cNvPr id="3104" name="Google Shape;3104;p60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05" name="Google Shape;3105;p60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106" name="Google Shape;3106;p60"/>
            <p:cNvSpPr/>
            <p:nvPr/>
          </p:nvSpPr>
          <p:spPr>
            <a:xfrm>
              <a:off x="2301421" y="469713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107" name="Google Shape;3107;p60"/>
            <p:cNvGrpSpPr/>
            <p:nvPr/>
          </p:nvGrpSpPr>
          <p:grpSpPr>
            <a:xfrm>
              <a:off x="1927025" y="4603875"/>
              <a:ext cx="142922" cy="130526"/>
              <a:chOff x="178100" y="3904645"/>
              <a:chExt cx="142922" cy="130526"/>
            </a:xfrm>
          </p:grpSpPr>
          <p:sp>
            <p:nvSpPr>
              <p:cNvPr id="3108" name="Google Shape;3108;p60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09" name="Google Shape;3109;p60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10" name="Google Shape;3110;p60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111" name="Google Shape;3111;p60"/>
            <p:cNvGrpSpPr/>
            <p:nvPr/>
          </p:nvGrpSpPr>
          <p:grpSpPr>
            <a:xfrm>
              <a:off x="2464539" y="4706647"/>
              <a:ext cx="88313" cy="132981"/>
              <a:chOff x="712664" y="3994329"/>
              <a:chExt cx="88313" cy="132981"/>
            </a:xfrm>
          </p:grpSpPr>
          <p:sp>
            <p:nvSpPr>
              <p:cNvPr id="3112" name="Google Shape;3112;p60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13" name="Google Shape;3113;p60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114" name="Google Shape;3114;p60"/>
            <p:cNvGrpSpPr/>
            <p:nvPr/>
          </p:nvGrpSpPr>
          <p:grpSpPr>
            <a:xfrm>
              <a:off x="1995663" y="4835818"/>
              <a:ext cx="148749" cy="138123"/>
              <a:chOff x="417563" y="4145250"/>
              <a:chExt cx="148749" cy="138123"/>
            </a:xfrm>
          </p:grpSpPr>
          <p:sp>
            <p:nvSpPr>
              <p:cNvPr id="3115" name="Google Shape;3115;p60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16" name="Google Shape;3116;p60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17" name="Google Shape;3117;p60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118" name="Google Shape;3118;p60"/>
            <p:cNvGrpSpPr/>
            <p:nvPr/>
          </p:nvGrpSpPr>
          <p:grpSpPr>
            <a:xfrm>
              <a:off x="1735864" y="4896184"/>
              <a:ext cx="88313" cy="132981"/>
              <a:chOff x="712664" y="3994329"/>
              <a:chExt cx="88313" cy="132981"/>
            </a:xfrm>
          </p:grpSpPr>
          <p:sp>
            <p:nvSpPr>
              <p:cNvPr id="3119" name="Google Shape;3119;p60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20" name="Google Shape;3120;p60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121" name="Google Shape;3121;p60"/>
            <p:cNvGrpSpPr/>
            <p:nvPr/>
          </p:nvGrpSpPr>
          <p:grpSpPr>
            <a:xfrm>
              <a:off x="140200" y="4947093"/>
              <a:ext cx="148749" cy="138123"/>
              <a:chOff x="417563" y="4145250"/>
              <a:chExt cx="148749" cy="138123"/>
            </a:xfrm>
          </p:grpSpPr>
          <p:sp>
            <p:nvSpPr>
              <p:cNvPr id="3122" name="Google Shape;3122;p60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23" name="Google Shape;3123;p60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24" name="Google Shape;3124;p60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125" name="Google Shape;3125;p60"/>
            <p:cNvSpPr/>
            <p:nvPr/>
          </p:nvSpPr>
          <p:spPr>
            <a:xfrm flipH="1">
              <a:off x="8573276" y="46554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126" name="Google Shape;3126;p60"/>
            <p:cNvGrpSpPr/>
            <p:nvPr/>
          </p:nvGrpSpPr>
          <p:grpSpPr>
            <a:xfrm flipH="1">
              <a:off x="8761576" y="4655463"/>
              <a:ext cx="142922" cy="130526"/>
              <a:chOff x="178100" y="3904645"/>
              <a:chExt cx="142922" cy="130526"/>
            </a:xfrm>
          </p:grpSpPr>
          <p:sp>
            <p:nvSpPr>
              <p:cNvPr id="3127" name="Google Shape;3127;p60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28" name="Google Shape;3128;p60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29" name="Google Shape;3129;p60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130" name="Google Shape;3130;p60"/>
            <p:cNvGrpSpPr/>
            <p:nvPr/>
          </p:nvGrpSpPr>
          <p:grpSpPr>
            <a:xfrm flipH="1">
              <a:off x="8309559" y="4588759"/>
              <a:ext cx="88313" cy="132981"/>
              <a:chOff x="712664" y="3994329"/>
              <a:chExt cx="88313" cy="132981"/>
            </a:xfrm>
          </p:grpSpPr>
          <p:sp>
            <p:nvSpPr>
              <p:cNvPr id="3131" name="Google Shape;3131;p60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32" name="Google Shape;3132;p60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133" name="Google Shape;3133;p60"/>
            <p:cNvGrpSpPr/>
            <p:nvPr/>
          </p:nvGrpSpPr>
          <p:grpSpPr>
            <a:xfrm flipH="1">
              <a:off x="8475836" y="4893605"/>
              <a:ext cx="148749" cy="138123"/>
              <a:chOff x="417563" y="4145250"/>
              <a:chExt cx="148749" cy="138123"/>
            </a:xfrm>
          </p:grpSpPr>
          <p:sp>
            <p:nvSpPr>
              <p:cNvPr id="3134" name="Google Shape;3134;p60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35" name="Google Shape;3135;p60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36" name="Google Shape;3136;p60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137" name="Google Shape;3137;p60"/>
            <p:cNvSpPr/>
            <p:nvPr/>
          </p:nvSpPr>
          <p:spPr>
            <a:xfrm flipH="1">
              <a:off x="7858763" y="494710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8" name="Google Shape;3138;p60"/>
            <p:cNvSpPr/>
            <p:nvPr/>
          </p:nvSpPr>
          <p:spPr>
            <a:xfrm flipH="1">
              <a:off x="7690888" y="46524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139" name="Google Shape;3139;p60"/>
            <p:cNvGrpSpPr/>
            <p:nvPr/>
          </p:nvGrpSpPr>
          <p:grpSpPr>
            <a:xfrm flipH="1">
              <a:off x="8078789" y="4799888"/>
              <a:ext cx="142922" cy="130526"/>
              <a:chOff x="178100" y="3904645"/>
              <a:chExt cx="142922" cy="130526"/>
            </a:xfrm>
          </p:grpSpPr>
          <p:sp>
            <p:nvSpPr>
              <p:cNvPr id="3140" name="Google Shape;3140;p60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41" name="Google Shape;3141;p60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42" name="Google Shape;3142;p60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143" name="Google Shape;3143;p60"/>
            <p:cNvGrpSpPr/>
            <p:nvPr/>
          </p:nvGrpSpPr>
          <p:grpSpPr>
            <a:xfrm flipH="1">
              <a:off x="7317309" y="4602647"/>
              <a:ext cx="88313" cy="132981"/>
              <a:chOff x="712664" y="3994329"/>
              <a:chExt cx="88313" cy="132981"/>
            </a:xfrm>
          </p:grpSpPr>
          <p:sp>
            <p:nvSpPr>
              <p:cNvPr id="3144" name="Google Shape;3144;p60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45" name="Google Shape;3145;p60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146" name="Google Shape;3146;p60"/>
            <p:cNvGrpSpPr/>
            <p:nvPr/>
          </p:nvGrpSpPr>
          <p:grpSpPr>
            <a:xfrm flipH="1">
              <a:off x="7434236" y="4851518"/>
              <a:ext cx="148749" cy="138123"/>
              <a:chOff x="417563" y="4145250"/>
              <a:chExt cx="148749" cy="138123"/>
            </a:xfrm>
          </p:grpSpPr>
          <p:sp>
            <p:nvSpPr>
              <p:cNvPr id="3147" name="Google Shape;3147;p60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48" name="Google Shape;3148;p60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49" name="Google Shape;3149;p60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150" name="Google Shape;3150;p60"/>
            <p:cNvSpPr/>
            <p:nvPr/>
          </p:nvSpPr>
          <p:spPr>
            <a:xfrm flipH="1">
              <a:off x="6268101" y="4911293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151" name="Google Shape;3151;p60"/>
            <p:cNvGrpSpPr/>
            <p:nvPr/>
          </p:nvGrpSpPr>
          <p:grpSpPr>
            <a:xfrm flipH="1">
              <a:off x="5467046" y="4869472"/>
              <a:ext cx="88313" cy="132981"/>
              <a:chOff x="712664" y="3994329"/>
              <a:chExt cx="88313" cy="132981"/>
            </a:xfrm>
          </p:grpSpPr>
          <p:sp>
            <p:nvSpPr>
              <p:cNvPr id="3152" name="Google Shape;3152;p60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53" name="Google Shape;3153;p60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154" name="Google Shape;3154;p60"/>
            <p:cNvSpPr/>
            <p:nvPr/>
          </p:nvSpPr>
          <p:spPr>
            <a:xfrm flipH="1">
              <a:off x="6834713" y="461775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155" name="Google Shape;3155;p60"/>
            <p:cNvGrpSpPr/>
            <p:nvPr/>
          </p:nvGrpSpPr>
          <p:grpSpPr>
            <a:xfrm flipH="1">
              <a:off x="7047314" y="4735613"/>
              <a:ext cx="142922" cy="130526"/>
              <a:chOff x="178100" y="3904645"/>
              <a:chExt cx="142922" cy="130526"/>
            </a:xfrm>
          </p:grpSpPr>
          <p:sp>
            <p:nvSpPr>
              <p:cNvPr id="3156" name="Google Shape;3156;p60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57" name="Google Shape;3157;p60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58" name="Google Shape;3158;p60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159" name="Google Shape;3159;p60"/>
            <p:cNvGrpSpPr/>
            <p:nvPr/>
          </p:nvGrpSpPr>
          <p:grpSpPr>
            <a:xfrm flipH="1">
              <a:off x="6533859" y="4689922"/>
              <a:ext cx="88313" cy="132981"/>
              <a:chOff x="712664" y="3994329"/>
              <a:chExt cx="88313" cy="132981"/>
            </a:xfrm>
          </p:grpSpPr>
          <p:sp>
            <p:nvSpPr>
              <p:cNvPr id="3160" name="Google Shape;3160;p60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61" name="Google Shape;3161;p60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162" name="Google Shape;3162;p60"/>
            <p:cNvGrpSpPr/>
            <p:nvPr/>
          </p:nvGrpSpPr>
          <p:grpSpPr>
            <a:xfrm flipH="1">
              <a:off x="6789661" y="4866893"/>
              <a:ext cx="148749" cy="138123"/>
              <a:chOff x="417563" y="4145250"/>
              <a:chExt cx="148749" cy="138123"/>
            </a:xfrm>
          </p:grpSpPr>
          <p:sp>
            <p:nvSpPr>
              <p:cNvPr id="3163" name="Google Shape;3163;p60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64" name="Google Shape;3164;p60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65" name="Google Shape;3165;p60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166" name="Google Shape;3166;p60"/>
            <p:cNvSpPr/>
            <p:nvPr/>
          </p:nvSpPr>
          <p:spPr>
            <a:xfrm flipH="1">
              <a:off x="4278663" y="492203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167" name="Google Shape;3167;p60"/>
            <p:cNvGrpSpPr/>
            <p:nvPr/>
          </p:nvGrpSpPr>
          <p:grpSpPr>
            <a:xfrm flipH="1">
              <a:off x="8932036" y="4851518"/>
              <a:ext cx="148749" cy="138123"/>
              <a:chOff x="417563" y="4145250"/>
              <a:chExt cx="148749" cy="138123"/>
            </a:xfrm>
          </p:grpSpPr>
          <p:sp>
            <p:nvSpPr>
              <p:cNvPr id="3168" name="Google Shape;3168;p60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69" name="Google Shape;3169;p60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70" name="Google Shape;3170;p60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171" name="Google Shape;3171;p60"/>
            <p:cNvGrpSpPr/>
            <p:nvPr/>
          </p:nvGrpSpPr>
          <p:grpSpPr>
            <a:xfrm flipH="1">
              <a:off x="3504876" y="4870688"/>
              <a:ext cx="142922" cy="130526"/>
              <a:chOff x="178100" y="3904645"/>
              <a:chExt cx="142922" cy="130526"/>
            </a:xfrm>
          </p:grpSpPr>
          <p:sp>
            <p:nvSpPr>
              <p:cNvPr id="3172" name="Google Shape;3172;p60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73" name="Google Shape;3173;p60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74" name="Google Shape;3174;p60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175" name="Google Shape;3175;p60"/>
            <p:cNvGrpSpPr/>
            <p:nvPr/>
          </p:nvGrpSpPr>
          <p:grpSpPr>
            <a:xfrm flipH="1">
              <a:off x="4736159" y="4869472"/>
              <a:ext cx="88313" cy="132981"/>
              <a:chOff x="712664" y="3994329"/>
              <a:chExt cx="88313" cy="132981"/>
            </a:xfrm>
          </p:grpSpPr>
          <p:sp>
            <p:nvSpPr>
              <p:cNvPr id="3176" name="Google Shape;3176;p60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77" name="Google Shape;3177;p60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178" name="Google Shape;3178;p60"/>
            <p:cNvGrpSpPr/>
            <p:nvPr/>
          </p:nvGrpSpPr>
          <p:grpSpPr>
            <a:xfrm flipH="1">
              <a:off x="3950664" y="4855325"/>
              <a:ext cx="142922" cy="130526"/>
              <a:chOff x="178100" y="3904645"/>
              <a:chExt cx="142922" cy="130526"/>
            </a:xfrm>
          </p:grpSpPr>
          <p:sp>
            <p:nvSpPr>
              <p:cNvPr id="3179" name="Google Shape;3179;p60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80" name="Google Shape;3180;p60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81" name="Google Shape;3181;p60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182" name="Google Shape;3182;p60"/>
            <p:cNvGrpSpPr/>
            <p:nvPr/>
          </p:nvGrpSpPr>
          <p:grpSpPr>
            <a:xfrm flipH="1">
              <a:off x="2932009" y="4854097"/>
              <a:ext cx="88313" cy="132981"/>
              <a:chOff x="712664" y="3994329"/>
              <a:chExt cx="88313" cy="132981"/>
            </a:xfrm>
          </p:grpSpPr>
          <p:sp>
            <p:nvSpPr>
              <p:cNvPr id="3183" name="Google Shape;3183;p60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84" name="Google Shape;3184;p60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185" name="Google Shape;3185;p60"/>
            <p:cNvGrpSpPr/>
            <p:nvPr/>
          </p:nvGrpSpPr>
          <p:grpSpPr>
            <a:xfrm flipH="1">
              <a:off x="5023923" y="4866905"/>
              <a:ext cx="148749" cy="138123"/>
              <a:chOff x="417563" y="4145250"/>
              <a:chExt cx="148749" cy="138123"/>
            </a:xfrm>
          </p:grpSpPr>
          <p:sp>
            <p:nvSpPr>
              <p:cNvPr id="3186" name="Google Shape;3186;p60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87" name="Google Shape;3187;p60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88" name="Google Shape;3188;p60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189" name="Google Shape;3189;p60"/>
            <p:cNvGrpSpPr/>
            <p:nvPr/>
          </p:nvGrpSpPr>
          <p:grpSpPr>
            <a:xfrm flipH="1">
              <a:off x="7857534" y="4654247"/>
              <a:ext cx="88313" cy="132981"/>
              <a:chOff x="712664" y="3994329"/>
              <a:chExt cx="88313" cy="132981"/>
            </a:xfrm>
          </p:grpSpPr>
          <p:sp>
            <p:nvSpPr>
              <p:cNvPr id="3190" name="Google Shape;3190;p60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91" name="Google Shape;3191;p60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192" name="Google Shape;3192;p60"/>
            <p:cNvGrpSpPr/>
            <p:nvPr/>
          </p:nvGrpSpPr>
          <p:grpSpPr>
            <a:xfrm>
              <a:off x="2916488" y="4589988"/>
              <a:ext cx="142922" cy="130526"/>
              <a:chOff x="178100" y="3904645"/>
              <a:chExt cx="142922" cy="130526"/>
            </a:xfrm>
          </p:grpSpPr>
          <p:sp>
            <p:nvSpPr>
              <p:cNvPr id="3193" name="Google Shape;3193;p60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94" name="Google Shape;3194;p60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95" name="Google Shape;3195;p60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196" name="Google Shape;3196;p60"/>
            <p:cNvGrpSpPr/>
            <p:nvPr/>
          </p:nvGrpSpPr>
          <p:grpSpPr>
            <a:xfrm flipH="1">
              <a:off x="3339346" y="4654247"/>
              <a:ext cx="88313" cy="132981"/>
              <a:chOff x="712664" y="3994329"/>
              <a:chExt cx="88313" cy="132981"/>
            </a:xfrm>
          </p:grpSpPr>
          <p:sp>
            <p:nvSpPr>
              <p:cNvPr id="3197" name="Google Shape;3197;p60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98" name="Google Shape;3198;p60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199" name="Google Shape;3199;p60"/>
            <p:cNvSpPr/>
            <p:nvPr/>
          </p:nvSpPr>
          <p:spPr>
            <a:xfrm>
              <a:off x="3576059" y="461775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200" name="Google Shape;3200;p60"/>
            <p:cNvGrpSpPr/>
            <p:nvPr/>
          </p:nvGrpSpPr>
          <p:grpSpPr>
            <a:xfrm>
              <a:off x="4632438" y="4603875"/>
              <a:ext cx="142922" cy="130526"/>
              <a:chOff x="178100" y="3904645"/>
              <a:chExt cx="142922" cy="130526"/>
            </a:xfrm>
          </p:grpSpPr>
          <p:sp>
            <p:nvSpPr>
              <p:cNvPr id="3201" name="Google Shape;3201;p60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02" name="Google Shape;3202;p60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03" name="Google Shape;3203;p60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204" name="Google Shape;3204;p60"/>
            <p:cNvGrpSpPr/>
            <p:nvPr/>
          </p:nvGrpSpPr>
          <p:grpSpPr>
            <a:xfrm>
              <a:off x="6178388" y="4603875"/>
              <a:ext cx="142922" cy="130526"/>
              <a:chOff x="178100" y="3904645"/>
              <a:chExt cx="142922" cy="130526"/>
            </a:xfrm>
          </p:grpSpPr>
          <p:sp>
            <p:nvSpPr>
              <p:cNvPr id="3205" name="Google Shape;3205;p60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06" name="Google Shape;3206;p60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07" name="Google Shape;3207;p60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208" name="Google Shape;3208;p60"/>
            <p:cNvGrpSpPr/>
            <p:nvPr/>
          </p:nvGrpSpPr>
          <p:grpSpPr>
            <a:xfrm>
              <a:off x="5250150" y="4638600"/>
              <a:ext cx="142922" cy="130526"/>
              <a:chOff x="178100" y="3904645"/>
              <a:chExt cx="142922" cy="130526"/>
            </a:xfrm>
          </p:grpSpPr>
          <p:sp>
            <p:nvSpPr>
              <p:cNvPr id="3209" name="Google Shape;3209;p60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10" name="Google Shape;3210;p60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11" name="Google Shape;3211;p60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212" name="Google Shape;3212;p60"/>
            <p:cNvGrpSpPr/>
            <p:nvPr/>
          </p:nvGrpSpPr>
          <p:grpSpPr>
            <a:xfrm flipH="1">
              <a:off x="3748221" y="4689922"/>
              <a:ext cx="88313" cy="132981"/>
              <a:chOff x="712664" y="3994329"/>
              <a:chExt cx="88313" cy="132981"/>
            </a:xfrm>
          </p:grpSpPr>
          <p:sp>
            <p:nvSpPr>
              <p:cNvPr id="3213" name="Google Shape;3213;p60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14" name="Google Shape;3214;p60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215" name="Google Shape;3215;p60"/>
            <p:cNvGrpSpPr/>
            <p:nvPr/>
          </p:nvGrpSpPr>
          <p:grpSpPr>
            <a:xfrm flipH="1">
              <a:off x="5698684" y="4628872"/>
              <a:ext cx="88313" cy="132981"/>
              <a:chOff x="712664" y="3994329"/>
              <a:chExt cx="88313" cy="132981"/>
            </a:xfrm>
          </p:grpSpPr>
          <p:sp>
            <p:nvSpPr>
              <p:cNvPr id="3216" name="Google Shape;3216;p60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17" name="Google Shape;3217;p60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218" name="Google Shape;3218;p60"/>
            <p:cNvSpPr/>
            <p:nvPr/>
          </p:nvSpPr>
          <p:spPr>
            <a:xfrm flipH="1">
              <a:off x="4996151" y="46439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9" name="Google Shape;3219;p60"/>
            <p:cNvSpPr/>
            <p:nvPr/>
          </p:nvSpPr>
          <p:spPr>
            <a:xfrm flipH="1">
              <a:off x="4154313" y="46439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220" name="Google Shape;3220;p60"/>
          <p:cNvSpPr txBox="1">
            <a:spLocks noGrp="1"/>
          </p:cNvSpPr>
          <p:nvPr>
            <p:ph type="title"/>
          </p:nvPr>
        </p:nvSpPr>
        <p:spPr>
          <a:xfrm>
            <a:off x="960012" y="3632200"/>
            <a:ext cx="21944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3221" name="Google Shape;3221;p60"/>
          <p:cNvSpPr txBox="1">
            <a:spLocks noGrp="1"/>
          </p:cNvSpPr>
          <p:nvPr>
            <p:ph type="subTitle" idx="1"/>
          </p:nvPr>
        </p:nvSpPr>
        <p:spPr>
          <a:xfrm>
            <a:off x="960012" y="4140200"/>
            <a:ext cx="2194400" cy="9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22" name="Google Shape;3222;p60"/>
          <p:cNvSpPr txBox="1">
            <a:spLocks noGrp="1"/>
          </p:cNvSpPr>
          <p:nvPr>
            <p:ph type="title" idx="2"/>
          </p:nvPr>
        </p:nvSpPr>
        <p:spPr>
          <a:xfrm>
            <a:off x="6345081" y="3632200"/>
            <a:ext cx="21944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3223" name="Google Shape;3223;p60"/>
          <p:cNvSpPr txBox="1">
            <a:spLocks noGrp="1"/>
          </p:cNvSpPr>
          <p:nvPr>
            <p:ph type="subTitle" idx="3"/>
          </p:nvPr>
        </p:nvSpPr>
        <p:spPr>
          <a:xfrm>
            <a:off x="6345075" y="4140200"/>
            <a:ext cx="2194400" cy="9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24" name="Google Shape;3224;p60"/>
          <p:cNvSpPr txBox="1">
            <a:spLocks noGrp="1"/>
          </p:cNvSpPr>
          <p:nvPr>
            <p:ph type="title" idx="4"/>
          </p:nvPr>
        </p:nvSpPr>
        <p:spPr>
          <a:xfrm>
            <a:off x="3652547" y="3632200"/>
            <a:ext cx="21944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3225" name="Google Shape;3225;p60"/>
          <p:cNvSpPr txBox="1">
            <a:spLocks noGrp="1"/>
          </p:cNvSpPr>
          <p:nvPr>
            <p:ph type="subTitle" idx="5"/>
          </p:nvPr>
        </p:nvSpPr>
        <p:spPr>
          <a:xfrm>
            <a:off x="3652544" y="4140200"/>
            <a:ext cx="2194400" cy="9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26" name="Google Shape;3226;p60"/>
          <p:cNvSpPr txBox="1">
            <a:spLocks noGrp="1"/>
          </p:cNvSpPr>
          <p:nvPr>
            <p:ph type="title" idx="6"/>
          </p:nvPr>
        </p:nvSpPr>
        <p:spPr>
          <a:xfrm>
            <a:off x="9037616" y="3632200"/>
            <a:ext cx="21944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3227" name="Google Shape;3227;p60"/>
          <p:cNvSpPr txBox="1">
            <a:spLocks noGrp="1"/>
          </p:cNvSpPr>
          <p:nvPr>
            <p:ph type="subTitle" idx="7"/>
          </p:nvPr>
        </p:nvSpPr>
        <p:spPr>
          <a:xfrm>
            <a:off x="9037607" y="4140200"/>
            <a:ext cx="2194400" cy="9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28" name="Google Shape;3228;p60"/>
          <p:cNvSpPr txBox="1">
            <a:spLocks noGrp="1"/>
          </p:cNvSpPr>
          <p:nvPr>
            <p:ph type="title" idx="8"/>
          </p:nvPr>
        </p:nvSpPr>
        <p:spPr>
          <a:xfrm>
            <a:off x="960000" y="487680"/>
            <a:ext cx="10272000" cy="8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ive columns">
  <p:cSld name="Title and five columns">
    <p:spTree>
      <p:nvGrpSpPr>
        <p:cNvPr id="1" name="Shape 3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0" name="Google Shape;3230;p61"/>
          <p:cNvSpPr/>
          <p:nvPr/>
        </p:nvSpPr>
        <p:spPr>
          <a:xfrm>
            <a:off x="0" y="377135"/>
            <a:ext cx="12192032" cy="1778056"/>
          </a:xfrm>
          <a:custGeom>
            <a:avLst/>
            <a:gdLst/>
            <a:ahLst/>
            <a:cxnLst/>
            <a:rect l="l" t="t" r="r" b="b"/>
            <a:pathLst>
              <a:path w="108932" h="14048" extrusionOk="0">
                <a:moveTo>
                  <a:pt x="80728" y="1"/>
                </a:moveTo>
                <a:cubicBezTo>
                  <a:pt x="80331" y="1"/>
                  <a:pt x="79935" y="4"/>
                  <a:pt x="79537" y="10"/>
                </a:cubicBezTo>
                <a:cubicBezTo>
                  <a:pt x="75180" y="77"/>
                  <a:pt x="70825" y="482"/>
                  <a:pt x="66618" y="1109"/>
                </a:cubicBezTo>
                <a:cubicBezTo>
                  <a:pt x="59747" y="2130"/>
                  <a:pt x="52880" y="3876"/>
                  <a:pt x="45692" y="3876"/>
                </a:cubicBezTo>
                <a:cubicBezTo>
                  <a:pt x="44695" y="3876"/>
                  <a:pt x="43691" y="3842"/>
                  <a:pt x="42680" y="3768"/>
                </a:cubicBezTo>
                <a:cubicBezTo>
                  <a:pt x="34944" y="3203"/>
                  <a:pt x="27985" y="934"/>
                  <a:pt x="20231" y="409"/>
                </a:cubicBezTo>
                <a:cubicBezTo>
                  <a:pt x="17945" y="255"/>
                  <a:pt x="15639" y="183"/>
                  <a:pt x="13328" y="183"/>
                </a:cubicBezTo>
                <a:cubicBezTo>
                  <a:pt x="8868" y="183"/>
                  <a:pt x="4389" y="451"/>
                  <a:pt x="1" y="911"/>
                </a:cubicBezTo>
                <a:lnTo>
                  <a:pt x="1" y="11965"/>
                </a:lnTo>
                <a:cubicBezTo>
                  <a:pt x="693" y="12163"/>
                  <a:pt x="1356" y="12396"/>
                  <a:pt x="2035" y="12608"/>
                </a:cubicBezTo>
                <a:cubicBezTo>
                  <a:pt x="3039" y="12921"/>
                  <a:pt x="4108" y="13106"/>
                  <a:pt x="5223" y="13255"/>
                </a:cubicBezTo>
                <a:cubicBezTo>
                  <a:pt x="7490" y="13555"/>
                  <a:pt x="9843" y="13699"/>
                  <a:pt x="12156" y="13848"/>
                </a:cubicBezTo>
                <a:cubicBezTo>
                  <a:pt x="14148" y="13976"/>
                  <a:pt x="16147" y="14047"/>
                  <a:pt x="18145" y="14047"/>
                </a:cubicBezTo>
                <a:cubicBezTo>
                  <a:pt x="20586" y="14047"/>
                  <a:pt x="23025" y="13941"/>
                  <a:pt x="25446" y="13707"/>
                </a:cubicBezTo>
                <a:cubicBezTo>
                  <a:pt x="29573" y="13306"/>
                  <a:pt x="33545" y="12458"/>
                  <a:pt x="37522" y="11746"/>
                </a:cubicBezTo>
                <a:cubicBezTo>
                  <a:pt x="41371" y="11057"/>
                  <a:pt x="45309" y="10436"/>
                  <a:pt x="49363" y="10306"/>
                </a:cubicBezTo>
                <a:cubicBezTo>
                  <a:pt x="49833" y="10291"/>
                  <a:pt x="50301" y="10284"/>
                  <a:pt x="50769" y="10284"/>
                </a:cubicBezTo>
                <a:cubicBezTo>
                  <a:pt x="54590" y="10284"/>
                  <a:pt x="58329" y="10766"/>
                  <a:pt x="61990" y="11370"/>
                </a:cubicBezTo>
                <a:cubicBezTo>
                  <a:pt x="64106" y="11720"/>
                  <a:pt x="66202" y="12105"/>
                  <a:pt x="68318" y="12455"/>
                </a:cubicBezTo>
                <a:cubicBezTo>
                  <a:pt x="70446" y="12804"/>
                  <a:pt x="72542" y="13102"/>
                  <a:pt x="74773" y="13131"/>
                </a:cubicBezTo>
                <a:cubicBezTo>
                  <a:pt x="74938" y="13133"/>
                  <a:pt x="75102" y="13134"/>
                  <a:pt x="75266" y="13134"/>
                </a:cubicBezTo>
                <a:cubicBezTo>
                  <a:pt x="79336" y="13134"/>
                  <a:pt x="83318" y="12504"/>
                  <a:pt x="87187" y="11856"/>
                </a:cubicBezTo>
                <a:cubicBezTo>
                  <a:pt x="89161" y="11523"/>
                  <a:pt x="91131" y="11175"/>
                  <a:pt x="93128" y="10884"/>
                </a:cubicBezTo>
                <a:cubicBezTo>
                  <a:pt x="94703" y="10655"/>
                  <a:pt x="96304" y="10493"/>
                  <a:pt x="97895" y="10303"/>
                </a:cubicBezTo>
                <a:cubicBezTo>
                  <a:pt x="100734" y="9967"/>
                  <a:pt x="103595" y="9619"/>
                  <a:pt x="106505" y="9556"/>
                </a:cubicBezTo>
                <a:cubicBezTo>
                  <a:pt x="106791" y="9550"/>
                  <a:pt x="107084" y="9546"/>
                  <a:pt x="107382" y="9546"/>
                </a:cubicBezTo>
                <a:cubicBezTo>
                  <a:pt x="107891" y="9546"/>
                  <a:pt x="108413" y="9557"/>
                  <a:pt x="108932" y="9586"/>
                </a:cubicBezTo>
                <a:lnTo>
                  <a:pt x="108932" y="2594"/>
                </a:lnTo>
                <a:cubicBezTo>
                  <a:pt x="103344" y="2458"/>
                  <a:pt x="97739" y="1482"/>
                  <a:pt x="92390" y="788"/>
                </a:cubicBezTo>
                <a:cubicBezTo>
                  <a:pt x="88561" y="292"/>
                  <a:pt x="84658" y="1"/>
                  <a:pt x="80728" y="1"/>
                </a:cubicBezTo>
                <a:close/>
              </a:path>
            </a:pathLst>
          </a:custGeom>
          <a:solidFill>
            <a:srgbClr val="FFFFFF">
              <a:alpha val="11764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1" name="Google Shape;3231;p61"/>
          <p:cNvSpPr/>
          <p:nvPr/>
        </p:nvSpPr>
        <p:spPr>
          <a:xfrm>
            <a:off x="0" y="2952383"/>
            <a:ext cx="12191920" cy="3905571"/>
          </a:xfrm>
          <a:custGeom>
            <a:avLst/>
            <a:gdLst/>
            <a:ahLst/>
            <a:cxnLst/>
            <a:rect l="l" t="t" r="r" b="b"/>
            <a:pathLst>
              <a:path w="108931" h="30857" extrusionOk="0">
                <a:moveTo>
                  <a:pt x="82499" y="1"/>
                </a:moveTo>
                <a:cubicBezTo>
                  <a:pt x="81172" y="1"/>
                  <a:pt x="79839" y="32"/>
                  <a:pt x="78497" y="104"/>
                </a:cubicBezTo>
                <a:cubicBezTo>
                  <a:pt x="74034" y="343"/>
                  <a:pt x="69646" y="895"/>
                  <a:pt x="65316" y="1531"/>
                </a:cubicBezTo>
                <a:cubicBezTo>
                  <a:pt x="56889" y="2768"/>
                  <a:pt x="48502" y="4367"/>
                  <a:pt x="39737" y="4645"/>
                </a:cubicBezTo>
                <a:cubicBezTo>
                  <a:pt x="38892" y="4672"/>
                  <a:pt x="38045" y="4687"/>
                  <a:pt x="37198" y="4687"/>
                </a:cubicBezTo>
                <a:cubicBezTo>
                  <a:pt x="35874" y="4687"/>
                  <a:pt x="34549" y="4652"/>
                  <a:pt x="33230" y="4578"/>
                </a:cubicBezTo>
                <a:cubicBezTo>
                  <a:pt x="30848" y="4446"/>
                  <a:pt x="28505" y="4157"/>
                  <a:pt x="26160" y="3899"/>
                </a:cubicBezTo>
                <a:cubicBezTo>
                  <a:pt x="21022" y="3331"/>
                  <a:pt x="15854" y="2758"/>
                  <a:pt x="10608" y="2649"/>
                </a:cubicBezTo>
                <a:cubicBezTo>
                  <a:pt x="10143" y="2639"/>
                  <a:pt x="9680" y="2634"/>
                  <a:pt x="9220" y="2634"/>
                </a:cubicBezTo>
                <a:cubicBezTo>
                  <a:pt x="6066" y="2634"/>
                  <a:pt x="3022" y="2868"/>
                  <a:pt x="1" y="3431"/>
                </a:cubicBezTo>
                <a:lnTo>
                  <a:pt x="1" y="30857"/>
                </a:lnTo>
                <a:lnTo>
                  <a:pt x="108931" y="30857"/>
                </a:lnTo>
                <a:lnTo>
                  <a:pt x="108931" y="1818"/>
                </a:lnTo>
                <a:cubicBezTo>
                  <a:pt x="103411" y="1531"/>
                  <a:pt x="97911" y="936"/>
                  <a:pt x="92446" y="480"/>
                </a:cubicBezTo>
                <a:cubicBezTo>
                  <a:pt x="89116" y="201"/>
                  <a:pt x="85824" y="1"/>
                  <a:pt x="82499" y="1"/>
                </a:cubicBezTo>
                <a:close/>
              </a:path>
            </a:pathLst>
          </a:custGeom>
          <a:solidFill>
            <a:srgbClr val="FFFFFF">
              <a:alpha val="11764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2" name="Google Shape;3232;p61"/>
          <p:cNvSpPr/>
          <p:nvPr/>
        </p:nvSpPr>
        <p:spPr>
          <a:xfrm>
            <a:off x="0" y="6007234"/>
            <a:ext cx="12191920" cy="850789"/>
          </a:xfrm>
          <a:custGeom>
            <a:avLst/>
            <a:gdLst/>
            <a:ahLst/>
            <a:cxnLst/>
            <a:rect l="l" t="t" r="r" b="b"/>
            <a:pathLst>
              <a:path w="108931" h="26651" extrusionOk="0">
                <a:moveTo>
                  <a:pt x="40719" y="0"/>
                </a:moveTo>
                <a:cubicBezTo>
                  <a:pt x="33414" y="0"/>
                  <a:pt x="26245" y="987"/>
                  <a:pt x="18963" y="1234"/>
                </a:cubicBezTo>
                <a:cubicBezTo>
                  <a:pt x="18864" y="1237"/>
                  <a:pt x="18725" y="1239"/>
                  <a:pt x="18553" y="1239"/>
                </a:cubicBezTo>
                <a:cubicBezTo>
                  <a:pt x="16979" y="1239"/>
                  <a:pt x="12628" y="1111"/>
                  <a:pt x="10787" y="1056"/>
                </a:cubicBezTo>
                <a:cubicBezTo>
                  <a:pt x="9808" y="1028"/>
                  <a:pt x="8585" y="1006"/>
                  <a:pt x="7253" y="1006"/>
                </a:cubicBezTo>
                <a:cubicBezTo>
                  <a:pt x="4920" y="1006"/>
                  <a:pt x="2256" y="1073"/>
                  <a:pt x="1" y="1289"/>
                </a:cubicBezTo>
                <a:lnTo>
                  <a:pt x="1" y="26651"/>
                </a:lnTo>
                <a:lnTo>
                  <a:pt x="108931" y="26651"/>
                </a:lnTo>
                <a:lnTo>
                  <a:pt x="108931" y="695"/>
                </a:lnTo>
                <a:cubicBezTo>
                  <a:pt x="107402" y="594"/>
                  <a:pt x="105851" y="561"/>
                  <a:pt x="104306" y="559"/>
                </a:cubicBezTo>
                <a:cubicBezTo>
                  <a:pt x="104260" y="559"/>
                  <a:pt x="104215" y="559"/>
                  <a:pt x="104169" y="559"/>
                </a:cubicBezTo>
                <a:cubicBezTo>
                  <a:pt x="102593" y="559"/>
                  <a:pt x="101017" y="580"/>
                  <a:pt x="99441" y="580"/>
                </a:cubicBezTo>
                <a:cubicBezTo>
                  <a:pt x="99197" y="580"/>
                  <a:pt x="98952" y="579"/>
                  <a:pt x="98708" y="578"/>
                </a:cubicBezTo>
                <a:cubicBezTo>
                  <a:pt x="96715" y="566"/>
                  <a:pt x="94741" y="470"/>
                  <a:pt x="92753" y="400"/>
                </a:cubicBezTo>
                <a:cubicBezTo>
                  <a:pt x="90733" y="330"/>
                  <a:pt x="88712" y="301"/>
                  <a:pt x="86691" y="301"/>
                </a:cubicBezTo>
                <a:cubicBezTo>
                  <a:pt x="80241" y="301"/>
                  <a:pt x="73791" y="592"/>
                  <a:pt x="67351" y="743"/>
                </a:cubicBezTo>
                <a:cubicBezTo>
                  <a:pt x="64953" y="800"/>
                  <a:pt x="62552" y="841"/>
                  <a:pt x="60151" y="841"/>
                </a:cubicBezTo>
                <a:cubicBezTo>
                  <a:pt x="58367" y="841"/>
                  <a:pt x="56584" y="818"/>
                  <a:pt x="54802" y="762"/>
                </a:cubicBezTo>
                <a:cubicBezTo>
                  <a:pt x="52809" y="698"/>
                  <a:pt x="50819" y="588"/>
                  <a:pt x="48844" y="425"/>
                </a:cubicBezTo>
                <a:cubicBezTo>
                  <a:pt x="46717" y="247"/>
                  <a:pt x="44612" y="69"/>
                  <a:pt x="42461" y="20"/>
                </a:cubicBezTo>
                <a:cubicBezTo>
                  <a:pt x="41879" y="7"/>
                  <a:pt x="41299" y="0"/>
                  <a:pt x="40719" y="0"/>
                </a:cubicBezTo>
                <a:close/>
              </a:path>
            </a:pathLst>
          </a:custGeom>
          <a:solidFill>
            <a:srgbClr val="99D46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233" name="Google Shape;3233;p61"/>
          <p:cNvGrpSpPr/>
          <p:nvPr/>
        </p:nvGrpSpPr>
        <p:grpSpPr>
          <a:xfrm>
            <a:off x="137450" y="6118346"/>
            <a:ext cx="11970264" cy="661942"/>
            <a:chOff x="103087" y="4588759"/>
            <a:chExt cx="8977698" cy="496457"/>
          </a:xfrm>
        </p:grpSpPr>
        <p:sp>
          <p:nvSpPr>
            <p:cNvPr id="3234" name="Google Shape;3234;p61"/>
            <p:cNvSpPr/>
            <p:nvPr/>
          </p:nvSpPr>
          <p:spPr>
            <a:xfrm>
              <a:off x="555409" y="4603868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235" name="Google Shape;3235;p61"/>
            <p:cNvGrpSpPr/>
            <p:nvPr/>
          </p:nvGrpSpPr>
          <p:grpSpPr>
            <a:xfrm>
              <a:off x="103087" y="4641588"/>
              <a:ext cx="142922" cy="130526"/>
              <a:chOff x="178100" y="3904645"/>
              <a:chExt cx="142922" cy="130526"/>
            </a:xfrm>
          </p:grpSpPr>
          <p:sp>
            <p:nvSpPr>
              <p:cNvPr id="3236" name="Google Shape;3236;p61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37" name="Google Shape;3237;p61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38" name="Google Shape;3238;p61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239" name="Google Shape;3239;p61"/>
            <p:cNvGrpSpPr/>
            <p:nvPr/>
          </p:nvGrpSpPr>
          <p:grpSpPr>
            <a:xfrm>
              <a:off x="779951" y="4682022"/>
              <a:ext cx="88313" cy="132981"/>
              <a:chOff x="712664" y="4070529"/>
              <a:chExt cx="88313" cy="132981"/>
            </a:xfrm>
          </p:grpSpPr>
          <p:sp>
            <p:nvSpPr>
              <p:cNvPr id="3240" name="Google Shape;3240;p61"/>
              <p:cNvSpPr/>
              <p:nvPr/>
            </p:nvSpPr>
            <p:spPr>
              <a:xfrm>
                <a:off x="712664" y="40826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41" name="Google Shape;3241;p61"/>
              <p:cNvSpPr/>
              <p:nvPr/>
            </p:nvSpPr>
            <p:spPr>
              <a:xfrm>
                <a:off x="767617" y="40705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242" name="Google Shape;3242;p61"/>
            <p:cNvGrpSpPr/>
            <p:nvPr/>
          </p:nvGrpSpPr>
          <p:grpSpPr>
            <a:xfrm>
              <a:off x="432325" y="4835818"/>
              <a:ext cx="148749" cy="138123"/>
              <a:chOff x="417563" y="4145250"/>
              <a:chExt cx="148749" cy="138123"/>
            </a:xfrm>
          </p:grpSpPr>
          <p:sp>
            <p:nvSpPr>
              <p:cNvPr id="3243" name="Google Shape;3243;p61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44" name="Google Shape;3244;p61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45" name="Google Shape;3245;p61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246" name="Google Shape;3246;p61"/>
            <p:cNvSpPr/>
            <p:nvPr/>
          </p:nvSpPr>
          <p:spPr>
            <a:xfrm>
              <a:off x="1206009" y="49647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247" name="Google Shape;3247;p61"/>
            <p:cNvGrpSpPr/>
            <p:nvPr/>
          </p:nvGrpSpPr>
          <p:grpSpPr>
            <a:xfrm>
              <a:off x="834763" y="4933213"/>
              <a:ext cx="142922" cy="130526"/>
              <a:chOff x="178100" y="3904645"/>
              <a:chExt cx="142922" cy="130526"/>
            </a:xfrm>
          </p:grpSpPr>
          <p:sp>
            <p:nvSpPr>
              <p:cNvPr id="3248" name="Google Shape;3248;p61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49" name="Google Shape;3249;p61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50" name="Google Shape;3250;p61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251" name="Google Shape;3251;p61"/>
            <p:cNvGrpSpPr/>
            <p:nvPr/>
          </p:nvGrpSpPr>
          <p:grpSpPr>
            <a:xfrm>
              <a:off x="5901800" y="4851518"/>
              <a:ext cx="148749" cy="138123"/>
              <a:chOff x="417563" y="4145250"/>
              <a:chExt cx="148749" cy="138123"/>
            </a:xfrm>
          </p:grpSpPr>
          <p:sp>
            <p:nvSpPr>
              <p:cNvPr id="3252" name="Google Shape;3252;p61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53" name="Google Shape;3253;p61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54" name="Google Shape;3254;p61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255" name="Google Shape;3255;p61"/>
            <p:cNvSpPr/>
            <p:nvPr/>
          </p:nvSpPr>
          <p:spPr>
            <a:xfrm>
              <a:off x="3194946" y="486920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256" name="Google Shape;3256;p61"/>
            <p:cNvGrpSpPr/>
            <p:nvPr/>
          </p:nvGrpSpPr>
          <p:grpSpPr>
            <a:xfrm>
              <a:off x="1088463" y="4638600"/>
              <a:ext cx="142922" cy="130526"/>
              <a:chOff x="178100" y="3904645"/>
              <a:chExt cx="142922" cy="130526"/>
            </a:xfrm>
          </p:grpSpPr>
          <p:sp>
            <p:nvSpPr>
              <p:cNvPr id="3257" name="Google Shape;3257;p61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58" name="Google Shape;3258;p61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59" name="Google Shape;3259;p61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260" name="Google Shape;3260;p61"/>
            <p:cNvGrpSpPr/>
            <p:nvPr/>
          </p:nvGrpSpPr>
          <p:grpSpPr>
            <a:xfrm>
              <a:off x="1631214" y="4654247"/>
              <a:ext cx="88313" cy="132981"/>
              <a:chOff x="712664" y="3994329"/>
              <a:chExt cx="88313" cy="132981"/>
            </a:xfrm>
          </p:grpSpPr>
          <p:sp>
            <p:nvSpPr>
              <p:cNvPr id="3261" name="Google Shape;3261;p61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62" name="Google Shape;3262;p61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263" name="Google Shape;3263;p61"/>
            <p:cNvGrpSpPr/>
            <p:nvPr/>
          </p:nvGrpSpPr>
          <p:grpSpPr>
            <a:xfrm>
              <a:off x="1430650" y="4814993"/>
              <a:ext cx="148749" cy="138123"/>
              <a:chOff x="417563" y="4145250"/>
              <a:chExt cx="148749" cy="138123"/>
            </a:xfrm>
          </p:grpSpPr>
          <p:sp>
            <p:nvSpPr>
              <p:cNvPr id="3264" name="Google Shape;3264;p61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65" name="Google Shape;3265;p61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66" name="Google Shape;3266;p61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267" name="Google Shape;3267;p61"/>
            <p:cNvGrpSpPr/>
            <p:nvPr/>
          </p:nvGrpSpPr>
          <p:grpSpPr>
            <a:xfrm>
              <a:off x="2621688" y="4908138"/>
              <a:ext cx="142922" cy="130526"/>
              <a:chOff x="178100" y="3904645"/>
              <a:chExt cx="142922" cy="130526"/>
            </a:xfrm>
          </p:grpSpPr>
          <p:sp>
            <p:nvSpPr>
              <p:cNvPr id="3268" name="Google Shape;3268;p61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69" name="Google Shape;3269;p61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70" name="Google Shape;3270;p61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271" name="Google Shape;3271;p61"/>
            <p:cNvGrpSpPr/>
            <p:nvPr/>
          </p:nvGrpSpPr>
          <p:grpSpPr>
            <a:xfrm>
              <a:off x="4349951" y="4706647"/>
              <a:ext cx="88313" cy="132981"/>
              <a:chOff x="712664" y="3994329"/>
              <a:chExt cx="88313" cy="132981"/>
            </a:xfrm>
          </p:grpSpPr>
          <p:sp>
            <p:nvSpPr>
              <p:cNvPr id="3272" name="Google Shape;3272;p61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73" name="Google Shape;3273;p61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274" name="Google Shape;3274;p61"/>
            <p:cNvSpPr/>
            <p:nvPr/>
          </p:nvSpPr>
          <p:spPr>
            <a:xfrm>
              <a:off x="2301421" y="469713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275" name="Google Shape;3275;p61"/>
            <p:cNvGrpSpPr/>
            <p:nvPr/>
          </p:nvGrpSpPr>
          <p:grpSpPr>
            <a:xfrm>
              <a:off x="1927025" y="4603875"/>
              <a:ext cx="142922" cy="130526"/>
              <a:chOff x="178100" y="3904645"/>
              <a:chExt cx="142922" cy="130526"/>
            </a:xfrm>
          </p:grpSpPr>
          <p:sp>
            <p:nvSpPr>
              <p:cNvPr id="3276" name="Google Shape;3276;p61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77" name="Google Shape;3277;p61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78" name="Google Shape;3278;p61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279" name="Google Shape;3279;p61"/>
            <p:cNvGrpSpPr/>
            <p:nvPr/>
          </p:nvGrpSpPr>
          <p:grpSpPr>
            <a:xfrm>
              <a:off x="2464539" y="4706647"/>
              <a:ext cx="88313" cy="132981"/>
              <a:chOff x="712664" y="3994329"/>
              <a:chExt cx="88313" cy="132981"/>
            </a:xfrm>
          </p:grpSpPr>
          <p:sp>
            <p:nvSpPr>
              <p:cNvPr id="3280" name="Google Shape;3280;p61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81" name="Google Shape;3281;p61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282" name="Google Shape;3282;p61"/>
            <p:cNvGrpSpPr/>
            <p:nvPr/>
          </p:nvGrpSpPr>
          <p:grpSpPr>
            <a:xfrm>
              <a:off x="1995663" y="4835818"/>
              <a:ext cx="148749" cy="138123"/>
              <a:chOff x="417563" y="4145250"/>
              <a:chExt cx="148749" cy="138123"/>
            </a:xfrm>
          </p:grpSpPr>
          <p:sp>
            <p:nvSpPr>
              <p:cNvPr id="3283" name="Google Shape;3283;p61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84" name="Google Shape;3284;p61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85" name="Google Shape;3285;p61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286" name="Google Shape;3286;p61"/>
            <p:cNvGrpSpPr/>
            <p:nvPr/>
          </p:nvGrpSpPr>
          <p:grpSpPr>
            <a:xfrm>
              <a:off x="1735864" y="4896184"/>
              <a:ext cx="88313" cy="132981"/>
              <a:chOff x="712664" y="3994329"/>
              <a:chExt cx="88313" cy="132981"/>
            </a:xfrm>
          </p:grpSpPr>
          <p:sp>
            <p:nvSpPr>
              <p:cNvPr id="3287" name="Google Shape;3287;p61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88" name="Google Shape;3288;p61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289" name="Google Shape;3289;p61"/>
            <p:cNvGrpSpPr/>
            <p:nvPr/>
          </p:nvGrpSpPr>
          <p:grpSpPr>
            <a:xfrm>
              <a:off x="140200" y="4947093"/>
              <a:ext cx="148749" cy="138123"/>
              <a:chOff x="417563" y="4145250"/>
              <a:chExt cx="148749" cy="138123"/>
            </a:xfrm>
          </p:grpSpPr>
          <p:sp>
            <p:nvSpPr>
              <p:cNvPr id="3290" name="Google Shape;3290;p61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91" name="Google Shape;3291;p61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92" name="Google Shape;3292;p61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293" name="Google Shape;3293;p61"/>
            <p:cNvSpPr/>
            <p:nvPr/>
          </p:nvSpPr>
          <p:spPr>
            <a:xfrm flipH="1">
              <a:off x="8573276" y="46554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294" name="Google Shape;3294;p61"/>
            <p:cNvGrpSpPr/>
            <p:nvPr/>
          </p:nvGrpSpPr>
          <p:grpSpPr>
            <a:xfrm flipH="1">
              <a:off x="8761576" y="4655463"/>
              <a:ext cx="142922" cy="130526"/>
              <a:chOff x="178100" y="3904645"/>
              <a:chExt cx="142922" cy="130526"/>
            </a:xfrm>
          </p:grpSpPr>
          <p:sp>
            <p:nvSpPr>
              <p:cNvPr id="3295" name="Google Shape;3295;p61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96" name="Google Shape;3296;p61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97" name="Google Shape;3297;p61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298" name="Google Shape;3298;p61"/>
            <p:cNvGrpSpPr/>
            <p:nvPr/>
          </p:nvGrpSpPr>
          <p:grpSpPr>
            <a:xfrm flipH="1">
              <a:off x="8309559" y="4588759"/>
              <a:ext cx="88313" cy="132981"/>
              <a:chOff x="712664" y="3994329"/>
              <a:chExt cx="88313" cy="132981"/>
            </a:xfrm>
          </p:grpSpPr>
          <p:sp>
            <p:nvSpPr>
              <p:cNvPr id="3299" name="Google Shape;3299;p61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00" name="Google Shape;3300;p61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301" name="Google Shape;3301;p61"/>
            <p:cNvGrpSpPr/>
            <p:nvPr/>
          </p:nvGrpSpPr>
          <p:grpSpPr>
            <a:xfrm flipH="1">
              <a:off x="8475836" y="4893605"/>
              <a:ext cx="148749" cy="138123"/>
              <a:chOff x="417563" y="4145250"/>
              <a:chExt cx="148749" cy="138123"/>
            </a:xfrm>
          </p:grpSpPr>
          <p:sp>
            <p:nvSpPr>
              <p:cNvPr id="3302" name="Google Shape;3302;p61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03" name="Google Shape;3303;p61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04" name="Google Shape;3304;p61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305" name="Google Shape;3305;p61"/>
            <p:cNvSpPr/>
            <p:nvPr/>
          </p:nvSpPr>
          <p:spPr>
            <a:xfrm flipH="1">
              <a:off x="7858763" y="494710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6" name="Google Shape;3306;p61"/>
            <p:cNvSpPr/>
            <p:nvPr/>
          </p:nvSpPr>
          <p:spPr>
            <a:xfrm flipH="1">
              <a:off x="7690888" y="46524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307" name="Google Shape;3307;p61"/>
            <p:cNvGrpSpPr/>
            <p:nvPr/>
          </p:nvGrpSpPr>
          <p:grpSpPr>
            <a:xfrm flipH="1">
              <a:off x="8078789" y="4799888"/>
              <a:ext cx="142922" cy="130526"/>
              <a:chOff x="178100" y="3904645"/>
              <a:chExt cx="142922" cy="130526"/>
            </a:xfrm>
          </p:grpSpPr>
          <p:sp>
            <p:nvSpPr>
              <p:cNvPr id="3308" name="Google Shape;3308;p61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09" name="Google Shape;3309;p61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10" name="Google Shape;3310;p61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311" name="Google Shape;3311;p61"/>
            <p:cNvGrpSpPr/>
            <p:nvPr/>
          </p:nvGrpSpPr>
          <p:grpSpPr>
            <a:xfrm flipH="1">
              <a:off x="7317309" y="4602647"/>
              <a:ext cx="88313" cy="132981"/>
              <a:chOff x="712664" y="3994329"/>
              <a:chExt cx="88313" cy="132981"/>
            </a:xfrm>
          </p:grpSpPr>
          <p:sp>
            <p:nvSpPr>
              <p:cNvPr id="3312" name="Google Shape;3312;p61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13" name="Google Shape;3313;p61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314" name="Google Shape;3314;p61"/>
            <p:cNvGrpSpPr/>
            <p:nvPr/>
          </p:nvGrpSpPr>
          <p:grpSpPr>
            <a:xfrm flipH="1">
              <a:off x="7434236" y="4851518"/>
              <a:ext cx="148749" cy="138123"/>
              <a:chOff x="417563" y="4145250"/>
              <a:chExt cx="148749" cy="138123"/>
            </a:xfrm>
          </p:grpSpPr>
          <p:sp>
            <p:nvSpPr>
              <p:cNvPr id="3315" name="Google Shape;3315;p61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16" name="Google Shape;3316;p61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17" name="Google Shape;3317;p61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318" name="Google Shape;3318;p61"/>
            <p:cNvSpPr/>
            <p:nvPr/>
          </p:nvSpPr>
          <p:spPr>
            <a:xfrm flipH="1">
              <a:off x="6268101" y="4911293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319" name="Google Shape;3319;p61"/>
            <p:cNvGrpSpPr/>
            <p:nvPr/>
          </p:nvGrpSpPr>
          <p:grpSpPr>
            <a:xfrm flipH="1">
              <a:off x="5467046" y="4869472"/>
              <a:ext cx="88313" cy="132981"/>
              <a:chOff x="712664" y="3994329"/>
              <a:chExt cx="88313" cy="132981"/>
            </a:xfrm>
          </p:grpSpPr>
          <p:sp>
            <p:nvSpPr>
              <p:cNvPr id="3320" name="Google Shape;3320;p61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21" name="Google Shape;3321;p61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322" name="Google Shape;3322;p61"/>
            <p:cNvSpPr/>
            <p:nvPr/>
          </p:nvSpPr>
          <p:spPr>
            <a:xfrm flipH="1">
              <a:off x="6834713" y="461775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323" name="Google Shape;3323;p61"/>
            <p:cNvGrpSpPr/>
            <p:nvPr/>
          </p:nvGrpSpPr>
          <p:grpSpPr>
            <a:xfrm flipH="1">
              <a:off x="7047314" y="4735613"/>
              <a:ext cx="142922" cy="130526"/>
              <a:chOff x="178100" y="3904645"/>
              <a:chExt cx="142922" cy="130526"/>
            </a:xfrm>
          </p:grpSpPr>
          <p:sp>
            <p:nvSpPr>
              <p:cNvPr id="3324" name="Google Shape;3324;p61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25" name="Google Shape;3325;p61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26" name="Google Shape;3326;p61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327" name="Google Shape;3327;p61"/>
            <p:cNvGrpSpPr/>
            <p:nvPr/>
          </p:nvGrpSpPr>
          <p:grpSpPr>
            <a:xfrm flipH="1">
              <a:off x="6533859" y="4689922"/>
              <a:ext cx="88313" cy="132981"/>
              <a:chOff x="712664" y="3994329"/>
              <a:chExt cx="88313" cy="132981"/>
            </a:xfrm>
          </p:grpSpPr>
          <p:sp>
            <p:nvSpPr>
              <p:cNvPr id="3328" name="Google Shape;3328;p61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29" name="Google Shape;3329;p61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330" name="Google Shape;3330;p61"/>
            <p:cNvGrpSpPr/>
            <p:nvPr/>
          </p:nvGrpSpPr>
          <p:grpSpPr>
            <a:xfrm flipH="1">
              <a:off x="6789661" y="4866893"/>
              <a:ext cx="148749" cy="138123"/>
              <a:chOff x="417563" y="4145250"/>
              <a:chExt cx="148749" cy="138123"/>
            </a:xfrm>
          </p:grpSpPr>
          <p:sp>
            <p:nvSpPr>
              <p:cNvPr id="3331" name="Google Shape;3331;p61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32" name="Google Shape;3332;p61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33" name="Google Shape;3333;p61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334" name="Google Shape;3334;p61"/>
            <p:cNvSpPr/>
            <p:nvPr/>
          </p:nvSpPr>
          <p:spPr>
            <a:xfrm flipH="1">
              <a:off x="4278663" y="492203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335" name="Google Shape;3335;p61"/>
            <p:cNvGrpSpPr/>
            <p:nvPr/>
          </p:nvGrpSpPr>
          <p:grpSpPr>
            <a:xfrm flipH="1">
              <a:off x="8932036" y="4851518"/>
              <a:ext cx="148749" cy="138123"/>
              <a:chOff x="417563" y="4145250"/>
              <a:chExt cx="148749" cy="138123"/>
            </a:xfrm>
          </p:grpSpPr>
          <p:sp>
            <p:nvSpPr>
              <p:cNvPr id="3336" name="Google Shape;3336;p61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37" name="Google Shape;3337;p61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38" name="Google Shape;3338;p61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339" name="Google Shape;3339;p61"/>
            <p:cNvGrpSpPr/>
            <p:nvPr/>
          </p:nvGrpSpPr>
          <p:grpSpPr>
            <a:xfrm flipH="1">
              <a:off x="3504876" y="4870688"/>
              <a:ext cx="142922" cy="130526"/>
              <a:chOff x="178100" y="3904645"/>
              <a:chExt cx="142922" cy="130526"/>
            </a:xfrm>
          </p:grpSpPr>
          <p:sp>
            <p:nvSpPr>
              <p:cNvPr id="3340" name="Google Shape;3340;p61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41" name="Google Shape;3341;p61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42" name="Google Shape;3342;p61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343" name="Google Shape;3343;p61"/>
            <p:cNvGrpSpPr/>
            <p:nvPr/>
          </p:nvGrpSpPr>
          <p:grpSpPr>
            <a:xfrm flipH="1">
              <a:off x="4736159" y="4869472"/>
              <a:ext cx="88313" cy="132981"/>
              <a:chOff x="712664" y="3994329"/>
              <a:chExt cx="88313" cy="132981"/>
            </a:xfrm>
          </p:grpSpPr>
          <p:sp>
            <p:nvSpPr>
              <p:cNvPr id="3344" name="Google Shape;3344;p61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45" name="Google Shape;3345;p61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346" name="Google Shape;3346;p61"/>
            <p:cNvGrpSpPr/>
            <p:nvPr/>
          </p:nvGrpSpPr>
          <p:grpSpPr>
            <a:xfrm flipH="1">
              <a:off x="3950664" y="4855325"/>
              <a:ext cx="142922" cy="130526"/>
              <a:chOff x="178100" y="3904645"/>
              <a:chExt cx="142922" cy="130526"/>
            </a:xfrm>
          </p:grpSpPr>
          <p:sp>
            <p:nvSpPr>
              <p:cNvPr id="3347" name="Google Shape;3347;p61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48" name="Google Shape;3348;p61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49" name="Google Shape;3349;p61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350" name="Google Shape;3350;p61"/>
            <p:cNvGrpSpPr/>
            <p:nvPr/>
          </p:nvGrpSpPr>
          <p:grpSpPr>
            <a:xfrm flipH="1">
              <a:off x="2932009" y="4854097"/>
              <a:ext cx="88313" cy="132981"/>
              <a:chOff x="712664" y="3994329"/>
              <a:chExt cx="88313" cy="132981"/>
            </a:xfrm>
          </p:grpSpPr>
          <p:sp>
            <p:nvSpPr>
              <p:cNvPr id="3351" name="Google Shape;3351;p61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52" name="Google Shape;3352;p61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353" name="Google Shape;3353;p61"/>
            <p:cNvGrpSpPr/>
            <p:nvPr/>
          </p:nvGrpSpPr>
          <p:grpSpPr>
            <a:xfrm flipH="1">
              <a:off x="5023923" y="4866905"/>
              <a:ext cx="148749" cy="138123"/>
              <a:chOff x="417563" y="4145250"/>
              <a:chExt cx="148749" cy="138123"/>
            </a:xfrm>
          </p:grpSpPr>
          <p:sp>
            <p:nvSpPr>
              <p:cNvPr id="3354" name="Google Shape;3354;p61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55" name="Google Shape;3355;p61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56" name="Google Shape;3356;p61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357" name="Google Shape;3357;p61"/>
            <p:cNvGrpSpPr/>
            <p:nvPr/>
          </p:nvGrpSpPr>
          <p:grpSpPr>
            <a:xfrm flipH="1">
              <a:off x="7857534" y="4654247"/>
              <a:ext cx="88313" cy="132981"/>
              <a:chOff x="712664" y="3994329"/>
              <a:chExt cx="88313" cy="132981"/>
            </a:xfrm>
          </p:grpSpPr>
          <p:sp>
            <p:nvSpPr>
              <p:cNvPr id="3358" name="Google Shape;3358;p61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59" name="Google Shape;3359;p61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360" name="Google Shape;3360;p61"/>
            <p:cNvGrpSpPr/>
            <p:nvPr/>
          </p:nvGrpSpPr>
          <p:grpSpPr>
            <a:xfrm>
              <a:off x="2916488" y="4589988"/>
              <a:ext cx="142922" cy="130526"/>
              <a:chOff x="178100" y="3904645"/>
              <a:chExt cx="142922" cy="130526"/>
            </a:xfrm>
          </p:grpSpPr>
          <p:sp>
            <p:nvSpPr>
              <p:cNvPr id="3361" name="Google Shape;3361;p61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62" name="Google Shape;3362;p61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63" name="Google Shape;3363;p61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364" name="Google Shape;3364;p61"/>
            <p:cNvGrpSpPr/>
            <p:nvPr/>
          </p:nvGrpSpPr>
          <p:grpSpPr>
            <a:xfrm flipH="1">
              <a:off x="3339346" y="4654247"/>
              <a:ext cx="88313" cy="132981"/>
              <a:chOff x="712664" y="3994329"/>
              <a:chExt cx="88313" cy="132981"/>
            </a:xfrm>
          </p:grpSpPr>
          <p:sp>
            <p:nvSpPr>
              <p:cNvPr id="3365" name="Google Shape;3365;p61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66" name="Google Shape;3366;p61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367" name="Google Shape;3367;p61"/>
            <p:cNvSpPr/>
            <p:nvPr/>
          </p:nvSpPr>
          <p:spPr>
            <a:xfrm>
              <a:off x="3576059" y="461775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368" name="Google Shape;3368;p61"/>
            <p:cNvGrpSpPr/>
            <p:nvPr/>
          </p:nvGrpSpPr>
          <p:grpSpPr>
            <a:xfrm>
              <a:off x="4632438" y="4603875"/>
              <a:ext cx="142922" cy="130526"/>
              <a:chOff x="178100" y="3904645"/>
              <a:chExt cx="142922" cy="130526"/>
            </a:xfrm>
          </p:grpSpPr>
          <p:sp>
            <p:nvSpPr>
              <p:cNvPr id="3369" name="Google Shape;3369;p61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70" name="Google Shape;3370;p61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71" name="Google Shape;3371;p61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372" name="Google Shape;3372;p61"/>
            <p:cNvGrpSpPr/>
            <p:nvPr/>
          </p:nvGrpSpPr>
          <p:grpSpPr>
            <a:xfrm>
              <a:off x="6178388" y="4603875"/>
              <a:ext cx="142922" cy="130526"/>
              <a:chOff x="178100" y="3904645"/>
              <a:chExt cx="142922" cy="130526"/>
            </a:xfrm>
          </p:grpSpPr>
          <p:sp>
            <p:nvSpPr>
              <p:cNvPr id="3373" name="Google Shape;3373;p61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74" name="Google Shape;3374;p61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75" name="Google Shape;3375;p61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376" name="Google Shape;3376;p61"/>
            <p:cNvGrpSpPr/>
            <p:nvPr/>
          </p:nvGrpSpPr>
          <p:grpSpPr>
            <a:xfrm>
              <a:off x="5250150" y="4638600"/>
              <a:ext cx="142922" cy="130526"/>
              <a:chOff x="178100" y="3904645"/>
              <a:chExt cx="142922" cy="130526"/>
            </a:xfrm>
          </p:grpSpPr>
          <p:sp>
            <p:nvSpPr>
              <p:cNvPr id="3377" name="Google Shape;3377;p61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78" name="Google Shape;3378;p61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79" name="Google Shape;3379;p61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380" name="Google Shape;3380;p61"/>
            <p:cNvGrpSpPr/>
            <p:nvPr/>
          </p:nvGrpSpPr>
          <p:grpSpPr>
            <a:xfrm flipH="1">
              <a:off x="3748221" y="4689922"/>
              <a:ext cx="88313" cy="132981"/>
              <a:chOff x="712664" y="3994329"/>
              <a:chExt cx="88313" cy="132981"/>
            </a:xfrm>
          </p:grpSpPr>
          <p:sp>
            <p:nvSpPr>
              <p:cNvPr id="3381" name="Google Shape;3381;p61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82" name="Google Shape;3382;p61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383" name="Google Shape;3383;p61"/>
            <p:cNvGrpSpPr/>
            <p:nvPr/>
          </p:nvGrpSpPr>
          <p:grpSpPr>
            <a:xfrm flipH="1">
              <a:off x="5698684" y="4628872"/>
              <a:ext cx="88313" cy="132981"/>
              <a:chOff x="712664" y="3994329"/>
              <a:chExt cx="88313" cy="132981"/>
            </a:xfrm>
          </p:grpSpPr>
          <p:sp>
            <p:nvSpPr>
              <p:cNvPr id="3384" name="Google Shape;3384;p61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85" name="Google Shape;3385;p61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386" name="Google Shape;3386;p61"/>
            <p:cNvSpPr/>
            <p:nvPr/>
          </p:nvSpPr>
          <p:spPr>
            <a:xfrm flipH="1">
              <a:off x="4996151" y="46439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7" name="Google Shape;3387;p61"/>
            <p:cNvSpPr/>
            <p:nvPr/>
          </p:nvSpPr>
          <p:spPr>
            <a:xfrm flipH="1">
              <a:off x="4154313" y="46439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388" name="Google Shape;3388;p61"/>
          <p:cNvSpPr txBox="1">
            <a:spLocks noGrp="1"/>
          </p:cNvSpPr>
          <p:nvPr>
            <p:ph type="title"/>
          </p:nvPr>
        </p:nvSpPr>
        <p:spPr>
          <a:xfrm>
            <a:off x="960012" y="3632200"/>
            <a:ext cx="19280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3389" name="Google Shape;3389;p61"/>
          <p:cNvSpPr txBox="1">
            <a:spLocks noGrp="1"/>
          </p:cNvSpPr>
          <p:nvPr>
            <p:ph type="subTitle" idx="1"/>
          </p:nvPr>
        </p:nvSpPr>
        <p:spPr>
          <a:xfrm>
            <a:off x="960012" y="4140200"/>
            <a:ext cx="1928000" cy="9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90" name="Google Shape;3390;p61"/>
          <p:cNvSpPr txBox="1">
            <a:spLocks noGrp="1"/>
          </p:cNvSpPr>
          <p:nvPr>
            <p:ph type="title" idx="2"/>
          </p:nvPr>
        </p:nvSpPr>
        <p:spPr>
          <a:xfrm>
            <a:off x="7218008" y="3632200"/>
            <a:ext cx="19280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3391" name="Google Shape;3391;p61"/>
          <p:cNvSpPr txBox="1">
            <a:spLocks noGrp="1"/>
          </p:cNvSpPr>
          <p:nvPr>
            <p:ph type="subTitle" idx="3"/>
          </p:nvPr>
        </p:nvSpPr>
        <p:spPr>
          <a:xfrm>
            <a:off x="7218001" y="4140200"/>
            <a:ext cx="1928000" cy="9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92" name="Google Shape;3392;p61"/>
          <p:cNvSpPr txBox="1">
            <a:spLocks noGrp="1"/>
          </p:cNvSpPr>
          <p:nvPr>
            <p:ph type="title" idx="4"/>
          </p:nvPr>
        </p:nvSpPr>
        <p:spPr>
          <a:xfrm>
            <a:off x="3046011" y="3632200"/>
            <a:ext cx="19280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3393" name="Google Shape;3393;p61"/>
          <p:cNvSpPr txBox="1">
            <a:spLocks noGrp="1"/>
          </p:cNvSpPr>
          <p:nvPr>
            <p:ph type="subTitle" idx="5"/>
          </p:nvPr>
        </p:nvSpPr>
        <p:spPr>
          <a:xfrm>
            <a:off x="3046008" y="4140200"/>
            <a:ext cx="1928000" cy="9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94" name="Google Shape;3394;p61"/>
          <p:cNvSpPr txBox="1">
            <a:spLocks noGrp="1"/>
          </p:cNvSpPr>
          <p:nvPr>
            <p:ph type="title" idx="6"/>
          </p:nvPr>
        </p:nvSpPr>
        <p:spPr>
          <a:xfrm>
            <a:off x="9304007" y="3632200"/>
            <a:ext cx="19280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3395" name="Google Shape;3395;p61"/>
          <p:cNvSpPr txBox="1">
            <a:spLocks noGrp="1"/>
          </p:cNvSpPr>
          <p:nvPr>
            <p:ph type="subTitle" idx="7"/>
          </p:nvPr>
        </p:nvSpPr>
        <p:spPr>
          <a:xfrm>
            <a:off x="9303997" y="4140200"/>
            <a:ext cx="1928000" cy="9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96" name="Google Shape;3396;p61"/>
          <p:cNvSpPr txBox="1">
            <a:spLocks noGrp="1"/>
          </p:cNvSpPr>
          <p:nvPr>
            <p:ph type="title" idx="8"/>
          </p:nvPr>
        </p:nvSpPr>
        <p:spPr>
          <a:xfrm>
            <a:off x="960000" y="487680"/>
            <a:ext cx="10272000" cy="8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397" name="Google Shape;3397;p61"/>
          <p:cNvSpPr txBox="1">
            <a:spLocks noGrp="1"/>
          </p:cNvSpPr>
          <p:nvPr>
            <p:ph type="title" idx="9"/>
          </p:nvPr>
        </p:nvSpPr>
        <p:spPr>
          <a:xfrm>
            <a:off x="5132009" y="3632200"/>
            <a:ext cx="19280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3398" name="Google Shape;3398;p61"/>
          <p:cNvSpPr txBox="1">
            <a:spLocks noGrp="1"/>
          </p:cNvSpPr>
          <p:nvPr>
            <p:ph type="subTitle" idx="13"/>
          </p:nvPr>
        </p:nvSpPr>
        <p:spPr>
          <a:xfrm>
            <a:off x="5132005" y="4140200"/>
            <a:ext cx="1928000" cy="9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3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0" name="Google Shape;3400;p62"/>
          <p:cNvSpPr/>
          <p:nvPr/>
        </p:nvSpPr>
        <p:spPr>
          <a:xfrm>
            <a:off x="0" y="377135"/>
            <a:ext cx="12192032" cy="1778056"/>
          </a:xfrm>
          <a:custGeom>
            <a:avLst/>
            <a:gdLst/>
            <a:ahLst/>
            <a:cxnLst/>
            <a:rect l="l" t="t" r="r" b="b"/>
            <a:pathLst>
              <a:path w="108932" h="14048" extrusionOk="0">
                <a:moveTo>
                  <a:pt x="80728" y="1"/>
                </a:moveTo>
                <a:cubicBezTo>
                  <a:pt x="80331" y="1"/>
                  <a:pt x="79935" y="4"/>
                  <a:pt x="79537" y="10"/>
                </a:cubicBezTo>
                <a:cubicBezTo>
                  <a:pt x="75180" y="77"/>
                  <a:pt x="70825" y="482"/>
                  <a:pt x="66618" y="1109"/>
                </a:cubicBezTo>
                <a:cubicBezTo>
                  <a:pt x="59747" y="2130"/>
                  <a:pt x="52880" y="3876"/>
                  <a:pt x="45692" y="3876"/>
                </a:cubicBezTo>
                <a:cubicBezTo>
                  <a:pt x="44695" y="3876"/>
                  <a:pt x="43691" y="3842"/>
                  <a:pt x="42680" y="3768"/>
                </a:cubicBezTo>
                <a:cubicBezTo>
                  <a:pt x="34944" y="3203"/>
                  <a:pt x="27985" y="934"/>
                  <a:pt x="20231" y="409"/>
                </a:cubicBezTo>
                <a:cubicBezTo>
                  <a:pt x="17945" y="255"/>
                  <a:pt x="15639" y="183"/>
                  <a:pt x="13328" y="183"/>
                </a:cubicBezTo>
                <a:cubicBezTo>
                  <a:pt x="8868" y="183"/>
                  <a:pt x="4389" y="451"/>
                  <a:pt x="1" y="911"/>
                </a:cubicBezTo>
                <a:lnTo>
                  <a:pt x="1" y="11965"/>
                </a:lnTo>
                <a:cubicBezTo>
                  <a:pt x="693" y="12163"/>
                  <a:pt x="1356" y="12396"/>
                  <a:pt x="2035" y="12608"/>
                </a:cubicBezTo>
                <a:cubicBezTo>
                  <a:pt x="3039" y="12921"/>
                  <a:pt x="4108" y="13106"/>
                  <a:pt x="5223" y="13255"/>
                </a:cubicBezTo>
                <a:cubicBezTo>
                  <a:pt x="7490" y="13555"/>
                  <a:pt x="9843" y="13699"/>
                  <a:pt x="12156" y="13848"/>
                </a:cubicBezTo>
                <a:cubicBezTo>
                  <a:pt x="14148" y="13976"/>
                  <a:pt x="16147" y="14047"/>
                  <a:pt x="18145" y="14047"/>
                </a:cubicBezTo>
                <a:cubicBezTo>
                  <a:pt x="20586" y="14047"/>
                  <a:pt x="23025" y="13941"/>
                  <a:pt x="25446" y="13707"/>
                </a:cubicBezTo>
                <a:cubicBezTo>
                  <a:pt x="29573" y="13306"/>
                  <a:pt x="33545" y="12458"/>
                  <a:pt x="37522" y="11746"/>
                </a:cubicBezTo>
                <a:cubicBezTo>
                  <a:pt x="41371" y="11057"/>
                  <a:pt x="45309" y="10436"/>
                  <a:pt x="49363" y="10306"/>
                </a:cubicBezTo>
                <a:cubicBezTo>
                  <a:pt x="49833" y="10291"/>
                  <a:pt x="50301" y="10284"/>
                  <a:pt x="50769" y="10284"/>
                </a:cubicBezTo>
                <a:cubicBezTo>
                  <a:pt x="54590" y="10284"/>
                  <a:pt x="58329" y="10766"/>
                  <a:pt x="61990" y="11370"/>
                </a:cubicBezTo>
                <a:cubicBezTo>
                  <a:pt x="64106" y="11720"/>
                  <a:pt x="66202" y="12105"/>
                  <a:pt x="68318" y="12455"/>
                </a:cubicBezTo>
                <a:cubicBezTo>
                  <a:pt x="70446" y="12804"/>
                  <a:pt x="72542" y="13102"/>
                  <a:pt x="74773" y="13131"/>
                </a:cubicBezTo>
                <a:cubicBezTo>
                  <a:pt x="74938" y="13133"/>
                  <a:pt x="75102" y="13134"/>
                  <a:pt x="75266" y="13134"/>
                </a:cubicBezTo>
                <a:cubicBezTo>
                  <a:pt x="79336" y="13134"/>
                  <a:pt x="83318" y="12504"/>
                  <a:pt x="87187" y="11856"/>
                </a:cubicBezTo>
                <a:cubicBezTo>
                  <a:pt x="89161" y="11523"/>
                  <a:pt x="91131" y="11175"/>
                  <a:pt x="93128" y="10884"/>
                </a:cubicBezTo>
                <a:cubicBezTo>
                  <a:pt x="94703" y="10655"/>
                  <a:pt x="96304" y="10493"/>
                  <a:pt x="97895" y="10303"/>
                </a:cubicBezTo>
                <a:cubicBezTo>
                  <a:pt x="100734" y="9967"/>
                  <a:pt x="103595" y="9619"/>
                  <a:pt x="106505" y="9556"/>
                </a:cubicBezTo>
                <a:cubicBezTo>
                  <a:pt x="106791" y="9550"/>
                  <a:pt x="107084" y="9546"/>
                  <a:pt x="107382" y="9546"/>
                </a:cubicBezTo>
                <a:cubicBezTo>
                  <a:pt x="107891" y="9546"/>
                  <a:pt x="108413" y="9557"/>
                  <a:pt x="108932" y="9586"/>
                </a:cubicBezTo>
                <a:lnTo>
                  <a:pt x="108932" y="2594"/>
                </a:lnTo>
                <a:cubicBezTo>
                  <a:pt x="103344" y="2458"/>
                  <a:pt x="97739" y="1482"/>
                  <a:pt x="92390" y="788"/>
                </a:cubicBezTo>
                <a:cubicBezTo>
                  <a:pt x="88561" y="292"/>
                  <a:pt x="84658" y="1"/>
                  <a:pt x="80728" y="1"/>
                </a:cubicBezTo>
                <a:close/>
              </a:path>
            </a:pathLst>
          </a:custGeom>
          <a:solidFill>
            <a:srgbClr val="FFFFFF">
              <a:alpha val="11764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1" name="Google Shape;3401;p62"/>
          <p:cNvSpPr/>
          <p:nvPr/>
        </p:nvSpPr>
        <p:spPr>
          <a:xfrm>
            <a:off x="0" y="2952383"/>
            <a:ext cx="12191920" cy="3905571"/>
          </a:xfrm>
          <a:custGeom>
            <a:avLst/>
            <a:gdLst/>
            <a:ahLst/>
            <a:cxnLst/>
            <a:rect l="l" t="t" r="r" b="b"/>
            <a:pathLst>
              <a:path w="108931" h="30857" extrusionOk="0">
                <a:moveTo>
                  <a:pt x="82499" y="1"/>
                </a:moveTo>
                <a:cubicBezTo>
                  <a:pt x="81172" y="1"/>
                  <a:pt x="79839" y="32"/>
                  <a:pt x="78497" y="104"/>
                </a:cubicBezTo>
                <a:cubicBezTo>
                  <a:pt x="74034" y="343"/>
                  <a:pt x="69646" y="895"/>
                  <a:pt x="65316" y="1531"/>
                </a:cubicBezTo>
                <a:cubicBezTo>
                  <a:pt x="56889" y="2768"/>
                  <a:pt x="48502" y="4367"/>
                  <a:pt x="39737" y="4645"/>
                </a:cubicBezTo>
                <a:cubicBezTo>
                  <a:pt x="38892" y="4672"/>
                  <a:pt x="38045" y="4687"/>
                  <a:pt x="37198" y="4687"/>
                </a:cubicBezTo>
                <a:cubicBezTo>
                  <a:pt x="35874" y="4687"/>
                  <a:pt x="34549" y="4652"/>
                  <a:pt x="33230" y="4578"/>
                </a:cubicBezTo>
                <a:cubicBezTo>
                  <a:pt x="30848" y="4446"/>
                  <a:pt x="28505" y="4157"/>
                  <a:pt x="26160" y="3899"/>
                </a:cubicBezTo>
                <a:cubicBezTo>
                  <a:pt x="21022" y="3331"/>
                  <a:pt x="15854" y="2758"/>
                  <a:pt x="10608" y="2649"/>
                </a:cubicBezTo>
                <a:cubicBezTo>
                  <a:pt x="10143" y="2639"/>
                  <a:pt x="9680" y="2634"/>
                  <a:pt x="9220" y="2634"/>
                </a:cubicBezTo>
                <a:cubicBezTo>
                  <a:pt x="6066" y="2634"/>
                  <a:pt x="3022" y="2868"/>
                  <a:pt x="1" y="3431"/>
                </a:cubicBezTo>
                <a:lnTo>
                  <a:pt x="1" y="30857"/>
                </a:lnTo>
                <a:lnTo>
                  <a:pt x="108931" y="30857"/>
                </a:lnTo>
                <a:lnTo>
                  <a:pt x="108931" y="1818"/>
                </a:lnTo>
                <a:cubicBezTo>
                  <a:pt x="103411" y="1531"/>
                  <a:pt x="97911" y="936"/>
                  <a:pt x="92446" y="480"/>
                </a:cubicBezTo>
                <a:cubicBezTo>
                  <a:pt x="89116" y="201"/>
                  <a:pt x="85824" y="1"/>
                  <a:pt x="82499" y="1"/>
                </a:cubicBezTo>
                <a:close/>
              </a:path>
            </a:pathLst>
          </a:custGeom>
          <a:solidFill>
            <a:srgbClr val="FFFFFF">
              <a:alpha val="11764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2" name="Google Shape;3402;p62"/>
          <p:cNvSpPr/>
          <p:nvPr/>
        </p:nvSpPr>
        <p:spPr>
          <a:xfrm>
            <a:off x="0" y="6007234"/>
            <a:ext cx="12191920" cy="850789"/>
          </a:xfrm>
          <a:custGeom>
            <a:avLst/>
            <a:gdLst/>
            <a:ahLst/>
            <a:cxnLst/>
            <a:rect l="l" t="t" r="r" b="b"/>
            <a:pathLst>
              <a:path w="108931" h="26651" extrusionOk="0">
                <a:moveTo>
                  <a:pt x="40719" y="0"/>
                </a:moveTo>
                <a:cubicBezTo>
                  <a:pt x="33414" y="0"/>
                  <a:pt x="26245" y="987"/>
                  <a:pt x="18963" y="1234"/>
                </a:cubicBezTo>
                <a:cubicBezTo>
                  <a:pt x="18864" y="1237"/>
                  <a:pt x="18725" y="1239"/>
                  <a:pt x="18553" y="1239"/>
                </a:cubicBezTo>
                <a:cubicBezTo>
                  <a:pt x="16979" y="1239"/>
                  <a:pt x="12628" y="1111"/>
                  <a:pt x="10787" y="1056"/>
                </a:cubicBezTo>
                <a:cubicBezTo>
                  <a:pt x="9808" y="1028"/>
                  <a:pt x="8585" y="1006"/>
                  <a:pt x="7253" y="1006"/>
                </a:cubicBezTo>
                <a:cubicBezTo>
                  <a:pt x="4920" y="1006"/>
                  <a:pt x="2256" y="1073"/>
                  <a:pt x="1" y="1289"/>
                </a:cubicBezTo>
                <a:lnTo>
                  <a:pt x="1" y="26651"/>
                </a:lnTo>
                <a:lnTo>
                  <a:pt x="108931" y="26651"/>
                </a:lnTo>
                <a:lnTo>
                  <a:pt x="108931" y="695"/>
                </a:lnTo>
                <a:cubicBezTo>
                  <a:pt x="107402" y="594"/>
                  <a:pt x="105851" y="561"/>
                  <a:pt x="104306" y="559"/>
                </a:cubicBezTo>
                <a:cubicBezTo>
                  <a:pt x="104260" y="559"/>
                  <a:pt x="104215" y="559"/>
                  <a:pt x="104169" y="559"/>
                </a:cubicBezTo>
                <a:cubicBezTo>
                  <a:pt x="102593" y="559"/>
                  <a:pt x="101017" y="580"/>
                  <a:pt x="99441" y="580"/>
                </a:cubicBezTo>
                <a:cubicBezTo>
                  <a:pt x="99197" y="580"/>
                  <a:pt x="98952" y="579"/>
                  <a:pt x="98708" y="578"/>
                </a:cubicBezTo>
                <a:cubicBezTo>
                  <a:pt x="96715" y="566"/>
                  <a:pt x="94741" y="470"/>
                  <a:pt x="92753" y="400"/>
                </a:cubicBezTo>
                <a:cubicBezTo>
                  <a:pt x="90733" y="330"/>
                  <a:pt x="88712" y="301"/>
                  <a:pt x="86691" y="301"/>
                </a:cubicBezTo>
                <a:cubicBezTo>
                  <a:pt x="80241" y="301"/>
                  <a:pt x="73791" y="592"/>
                  <a:pt x="67351" y="743"/>
                </a:cubicBezTo>
                <a:cubicBezTo>
                  <a:pt x="64953" y="800"/>
                  <a:pt x="62552" y="841"/>
                  <a:pt x="60151" y="841"/>
                </a:cubicBezTo>
                <a:cubicBezTo>
                  <a:pt x="58367" y="841"/>
                  <a:pt x="56584" y="818"/>
                  <a:pt x="54802" y="762"/>
                </a:cubicBezTo>
                <a:cubicBezTo>
                  <a:pt x="52809" y="698"/>
                  <a:pt x="50819" y="588"/>
                  <a:pt x="48844" y="425"/>
                </a:cubicBezTo>
                <a:cubicBezTo>
                  <a:pt x="46717" y="247"/>
                  <a:pt x="44612" y="69"/>
                  <a:pt x="42461" y="20"/>
                </a:cubicBezTo>
                <a:cubicBezTo>
                  <a:pt x="41879" y="7"/>
                  <a:pt x="41299" y="0"/>
                  <a:pt x="40719" y="0"/>
                </a:cubicBezTo>
                <a:close/>
              </a:path>
            </a:pathLst>
          </a:custGeom>
          <a:solidFill>
            <a:srgbClr val="99D46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403" name="Google Shape;3403;p62"/>
          <p:cNvGrpSpPr/>
          <p:nvPr/>
        </p:nvGrpSpPr>
        <p:grpSpPr>
          <a:xfrm>
            <a:off x="137450" y="6118346"/>
            <a:ext cx="11970264" cy="661942"/>
            <a:chOff x="103087" y="4588759"/>
            <a:chExt cx="8977698" cy="496457"/>
          </a:xfrm>
        </p:grpSpPr>
        <p:sp>
          <p:nvSpPr>
            <p:cNvPr id="3404" name="Google Shape;3404;p62"/>
            <p:cNvSpPr/>
            <p:nvPr/>
          </p:nvSpPr>
          <p:spPr>
            <a:xfrm>
              <a:off x="555409" y="4603868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405" name="Google Shape;3405;p62"/>
            <p:cNvGrpSpPr/>
            <p:nvPr/>
          </p:nvGrpSpPr>
          <p:grpSpPr>
            <a:xfrm>
              <a:off x="103087" y="4641588"/>
              <a:ext cx="142922" cy="130526"/>
              <a:chOff x="178100" y="3904645"/>
              <a:chExt cx="142922" cy="130526"/>
            </a:xfrm>
          </p:grpSpPr>
          <p:sp>
            <p:nvSpPr>
              <p:cNvPr id="3406" name="Google Shape;3406;p62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07" name="Google Shape;3407;p62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08" name="Google Shape;3408;p62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409" name="Google Shape;3409;p62"/>
            <p:cNvGrpSpPr/>
            <p:nvPr/>
          </p:nvGrpSpPr>
          <p:grpSpPr>
            <a:xfrm>
              <a:off x="779951" y="4682022"/>
              <a:ext cx="88313" cy="132981"/>
              <a:chOff x="712664" y="4070529"/>
              <a:chExt cx="88313" cy="132981"/>
            </a:xfrm>
          </p:grpSpPr>
          <p:sp>
            <p:nvSpPr>
              <p:cNvPr id="3410" name="Google Shape;3410;p62"/>
              <p:cNvSpPr/>
              <p:nvPr/>
            </p:nvSpPr>
            <p:spPr>
              <a:xfrm>
                <a:off x="712664" y="40826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11" name="Google Shape;3411;p62"/>
              <p:cNvSpPr/>
              <p:nvPr/>
            </p:nvSpPr>
            <p:spPr>
              <a:xfrm>
                <a:off x="767617" y="40705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412" name="Google Shape;3412;p62"/>
            <p:cNvGrpSpPr/>
            <p:nvPr/>
          </p:nvGrpSpPr>
          <p:grpSpPr>
            <a:xfrm>
              <a:off x="432325" y="4835818"/>
              <a:ext cx="148749" cy="138123"/>
              <a:chOff x="417563" y="4145250"/>
              <a:chExt cx="148749" cy="138123"/>
            </a:xfrm>
          </p:grpSpPr>
          <p:sp>
            <p:nvSpPr>
              <p:cNvPr id="3413" name="Google Shape;3413;p62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14" name="Google Shape;3414;p62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15" name="Google Shape;3415;p62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416" name="Google Shape;3416;p62"/>
            <p:cNvSpPr/>
            <p:nvPr/>
          </p:nvSpPr>
          <p:spPr>
            <a:xfrm>
              <a:off x="1206009" y="49647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417" name="Google Shape;3417;p62"/>
            <p:cNvGrpSpPr/>
            <p:nvPr/>
          </p:nvGrpSpPr>
          <p:grpSpPr>
            <a:xfrm>
              <a:off x="834763" y="4933213"/>
              <a:ext cx="142922" cy="130526"/>
              <a:chOff x="178100" y="3904645"/>
              <a:chExt cx="142922" cy="130526"/>
            </a:xfrm>
          </p:grpSpPr>
          <p:sp>
            <p:nvSpPr>
              <p:cNvPr id="3418" name="Google Shape;3418;p62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19" name="Google Shape;3419;p62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20" name="Google Shape;3420;p62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421" name="Google Shape;3421;p62"/>
            <p:cNvGrpSpPr/>
            <p:nvPr/>
          </p:nvGrpSpPr>
          <p:grpSpPr>
            <a:xfrm>
              <a:off x="5901800" y="4851518"/>
              <a:ext cx="148749" cy="138123"/>
              <a:chOff x="417563" y="4145250"/>
              <a:chExt cx="148749" cy="138123"/>
            </a:xfrm>
          </p:grpSpPr>
          <p:sp>
            <p:nvSpPr>
              <p:cNvPr id="3422" name="Google Shape;3422;p62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23" name="Google Shape;3423;p62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24" name="Google Shape;3424;p62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425" name="Google Shape;3425;p62"/>
            <p:cNvSpPr/>
            <p:nvPr/>
          </p:nvSpPr>
          <p:spPr>
            <a:xfrm>
              <a:off x="3194946" y="486920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426" name="Google Shape;3426;p62"/>
            <p:cNvGrpSpPr/>
            <p:nvPr/>
          </p:nvGrpSpPr>
          <p:grpSpPr>
            <a:xfrm>
              <a:off x="1088463" y="4638600"/>
              <a:ext cx="142922" cy="130526"/>
              <a:chOff x="178100" y="3904645"/>
              <a:chExt cx="142922" cy="130526"/>
            </a:xfrm>
          </p:grpSpPr>
          <p:sp>
            <p:nvSpPr>
              <p:cNvPr id="3427" name="Google Shape;3427;p62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28" name="Google Shape;3428;p62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29" name="Google Shape;3429;p62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430" name="Google Shape;3430;p62"/>
            <p:cNvGrpSpPr/>
            <p:nvPr/>
          </p:nvGrpSpPr>
          <p:grpSpPr>
            <a:xfrm>
              <a:off x="1631214" y="4654247"/>
              <a:ext cx="88313" cy="132981"/>
              <a:chOff x="712664" y="3994329"/>
              <a:chExt cx="88313" cy="132981"/>
            </a:xfrm>
          </p:grpSpPr>
          <p:sp>
            <p:nvSpPr>
              <p:cNvPr id="3431" name="Google Shape;3431;p62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32" name="Google Shape;3432;p62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433" name="Google Shape;3433;p62"/>
            <p:cNvGrpSpPr/>
            <p:nvPr/>
          </p:nvGrpSpPr>
          <p:grpSpPr>
            <a:xfrm>
              <a:off x="1430650" y="4814993"/>
              <a:ext cx="148749" cy="138123"/>
              <a:chOff x="417563" y="4145250"/>
              <a:chExt cx="148749" cy="138123"/>
            </a:xfrm>
          </p:grpSpPr>
          <p:sp>
            <p:nvSpPr>
              <p:cNvPr id="3434" name="Google Shape;3434;p62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35" name="Google Shape;3435;p62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36" name="Google Shape;3436;p62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437" name="Google Shape;3437;p62"/>
            <p:cNvGrpSpPr/>
            <p:nvPr/>
          </p:nvGrpSpPr>
          <p:grpSpPr>
            <a:xfrm>
              <a:off x="2621688" y="4908138"/>
              <a:ext cx="142922" cy="130526"/>
              <a:chOff x="178100" y="3904645"/>
              <a:chExt cx="142922" cy="130526"/>
            </a:xfrm>
          </p:grpSpPr>
          <p:sp>
            <p:nvSpPr>
              <p:cNvPr id="3438" name="Google Shape;3438;p62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39" name="Google Shape;3439;p62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40" name="Google Shape;3440;p62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441" name="Google Shape;3441;p62"/>
            <p:cNvGrpSpPr/>
            <p:nvPr/>
          </p:nvGrpSpPr>
          <p:grpSpPr>
            <a:xfrm>
              <a:off x="4349951" y="4706647"/>
              <a:ext cx="88313" cy="132981"/>
              <a:chOff x="712664" y="3994329"/>
              <a:chExt cx="88313" cy="132981"/>
            </a:xfrm>
          </p:grpSpPr>
          <p:sp>
            <p:nvSpPr>
              <p:cNvPr id="3442" name="Google Shape;3442;p62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43" name="Google Shape;3443;p62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444" name="Google Shape;3444;p62"/>
            <p:cNvSpPr/>
            <p:nvPr/>
          </p:nvSpPr>
          <p:spPr>
            <a:xfrm>
              <a:off x="2301421" y="469713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445" name="Google Shape;3445;p62"/>
            <p:cNvGrpSpPr/>
            <p:nvPr/>
          </p:nvGrpSpPr>
          <p:grpSpPr>
            <a:xfrm>
              <a:off x="1927025" y="4603875"/>
              <a:ext cx="142922" cy="130526"/>
              <a:chOff x="178100" y="3904645"/>
              <a:chExt cx="142922" cy="130526"/>
            </a:xfrm>
          </p:grpSpPr>
          <p:sp>
            <p:nvSpPr>
              <p:cNvPr id="3446" name="Google Shape;3446;p62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47" name="Google Shape;3447;p62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48" name="Google Shape;3448;p62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449" name="Google Shape;3449;p62"/>
            <p:cNvGrpSpPr/>
            <p:nvPr/>
          </p:nvGrpSpPr>
          <p:grpSpPr>
            <a:xfrm>
              <a:off x="2464539" y="4706647"/>
              <a:ext cx="88313" cy="132981"/>
              <a:chOff x="712664" y="3994329"/>
              <a:chExt cx="88313" cy="132981"/>
            </a:xfrm>
          </p:grpSpPr>
          <p:sp>
            <p:nvSpPr>
              <p:cNvPr id="3450" name="Google Shape;3450;p62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51" name="Google Shape;3451;p62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452" name="Google Shape;3452;p62"/>
            <p:cNvGrpSpPr/>
            <p:nvPr/>
          </p:nvGrpSpPr>
          <p:grpSpPr>
            <a:xfrm>
              <a:off x="1995663" y="4835818"/>
              <a:ext cx="148749" cy="138123"/>
              <a:chOff x="417563" y="4145250"/>
              <a:chExt cx="148749" cy="138123"/>
            </a:xfrm>
          </p:grpSpPr>
          <p:sp>
            <p:nvSpPr>
              <p:cNvPr id="3453" name="Google Shape;3453;p62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54" name="Google Shape;3454;p62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55" name="Google Shape;3455;p62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456" name="Google Shape;3456;p62"/>
            <p:cNvGrpSpPr/>
            <p:nvPr/>
          </p:nvGrpSpPr>
          <p:grpSpPr>
            <a:xfrm>
              <a:off x="1735864" y="4896184"/>
              <a:ext cx="88313" cy="132981"/>
              <a:chOff x="712664" y="3994329"/>
              <a:chExt cx="88313" cy="132981"/>
            </a:xfrm>
          </p:grpSpPr>
          <p:sp>
            <p:nvSpPr>
              <p:cNvPr id="3457" name="Google Shape;3457;p62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58" name="Google Shape;3458;p62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459" name="Google Shape;3459;p62"/>
            <p:cNvGrpSpPr/>
            <p:nvPr/>
          </p:nvGrpSpPr>
          <p:grpSpPr>
            <a:xfrm>
              <a:off x="140200" y="4947093"/>
              <a:ext cx="148749" cy="138123"/>
              <a:chOff x="417563" y="4145250"/>
              <a:chExt cx="148749" cy="138123"/>
            </a:xfrm>
          </p:grpSpPr>
          <p:sp>
            <p:nvSpPr>
              <p:cNvPr id="3460" name="Google Shape;3460;p62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61" name="Google Shape;3461;p62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62" name="Google Shape;3462;p62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463" name="Google Shape;3463;p62"/>
            <p:cNvSpPr/>
            <p:nvPr/>
          </p:nvSpPr>
          <p:spPr>
            <a:xfrm flipH="1">
              <a:off x="8573276" y="46554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464" name="Google Shape;3464;p62"/>
            <p:cNvGrpSpPr/>
            <p:nvPr/>
          </p:nvGrpSpPr>
          <p:grpSpPr>
            <a:xfrm flipH="1">
              <a:off x="8761576" y="4655463"/>
              <a:ext cx="142922" cy="130526"/>
              <a:chOff x="178100" y="3904645"/>
              <a:chExt cx="142922" cy="130526"/>
            </a:xfrm>
          </p:grpSpPr>
          <p:sp>
            <p:nvSpPr>
              <p:cNvPr id="3465" name="Google Shape;3465;p62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66" name="Google Shape;3466;p62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67" name="Google Shape;3467;p62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468" name="Google Shape;3468;p62"/>
            <p:cNvGrpSpPr/>
            <p:nvPr/>
          </p:nvGrpSpPr>
          <p:grpSpPr>
            <a:xfrm flipH="1">
              <a:off x="8309559" y="4588759"/>
              <a:ext cx="88313" cy="132981"/>
              <a:chOff x="712664" y="3994329"/>
              <a:chExt cx="88313" cy="132981"/>
            </a:xfrm>
          </p:grpSpPr>
          <p:sp>
            <p:nvSpPr>
              <p:cNvPr id="3469" name="Google Shape;3469;p62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70" name="Google Shape;3470;p62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471" name="Google Shape;3471;p62"/>
            <p:cNvGrpSpPr/>
            <p:nvPr/>
          </p:nvGrpSpPr>
          <p:grpSpPr>
            <a:xfrm flipH="1">
              <a:off x="8475836" y="4893605"/>
              <a:ext cx="148749" cy="138123"/>
              <a:chOff x="417563" y="4145250"/>
              <a:chExt cx="148749" cy="138123"/>
            </a:xfrm>
          </p:grpSpPr>
          <p:sp>
            <p:nvSpPr>
              <p:cNvPr id="3472" name="Google Shape;3472;p62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73" name="Google Shape;3473;p62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74" name="Google Shape;3474;p62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475" name="Google Shape;3475;p62"/>
            <p:cNvSpPr/>
            <p:nvPr/>
          </p:nvSpPr>
          <p:spPr>
            <a:xfrm flipH="1">
              <a:off x="7858763" y="494710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6" name="Google Shape;3476;p62"/>
            <p:cNvSpPr/>
            <p:nvPr/>
          </p:nvSpPr>
          <p:spPr>
            <a:xfrm flipH="1">
              <a:off x="7690888" y="46524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477" name="Google Shape;3477;p62"/>
            <p:cNvGrpSpPr/>
            <p:nvPr/>
          </p:nvGrpSpPr>
          <p:grpSpPr>
            <a:xfrm flipH="1">
              <a:off x="8078789" y="4799888"/>
              <a:ext cx="142922" cy="130526"/>
              <a:chOff x="178100" y="3904645"/>
              <a:chExt cx="142922" cy="130526"/>
            </a:xfrm>
          </p:grpSpPr>
          <p:sp>
            <p:nvSpPr>
              <p:cNvPr id="3478" name="Google Shape;3478;p62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79" name="Google Shape;3479;p62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80" name="Google Shape;3480;p62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481" name="Google Shape;3481;p62"/>
            <p:cNvGrpSpPr/>
            <p:nvPr/>
          </p:nvGrpSpPr>
          <p:grpSpPr>
            <a:xfrm flipH="1">
              <a:off x="7317309" y="4602647"/>
              <a:ext cx="88313" cy="132981"/>
              <a:chOff x="712664" y="3994329"/>
              <a:chExt cx="88313" cy="132981"/>
            </a:xfrm>
          </p:grpSpPr>
          <p:sp>
            <p:nvSpPr>
              <p:cNvPr id="3482" name="Google Shape;3482;p62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83" name="Google Shape;3483;p62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484" name="Google Shape;3484;p62"/>
            <p:cNvGrpSpPr/>
            <p:nvPr/>
          </p:nvGrpSpPr>
          <p:grpSpPr>
            <a:xfrm flipH="1">
              <a:off x="7434236" y="4851518"/>
              <a:ext cx="148749" cy="138123"/>
              <a:chOff x="417563" y="4145250"/>
              <a:chExt cx="148749" cy="138123"/>
            </a:xfrm>
          </p:grpSpPr>
          <p:sp>
            <p:nvSpPr>
              <p:cNvPr id="3485" name="Google Shape;3485;p62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86" name="Google Shape;3486;p62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87" name="Google Shape;3487;p62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488" name="Google Shape;3488;p62"/>
            <p:cNvSpPr/>
            <p:nvPr/>
          </p:nvSpPr>
          <p:spPr>
            <a:xfrm flipH="1">
              <a:off x="6268101" y="4911293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489" name="Google Shape;3489;p62"/>
            <p:cNvGrpSpPr/>
            <p:nvPr/>
          </p:nvGrpSpPr>
          <p:grpSpPr>
            <a:xfrm flipH="1">
              <a:off x="5467046" y="4869472"/>
              <a:ext cx="88313" cy="132981"/>
              <a:chOff x="712664" y="3994329"/>
              <a:chExt cx="88313" cy="132981"/>
            </a:xfrm>
          </p:grpSpPr>
          <p:sp>
            <p:nvSpPr>
              <p:cNvPr id="3490" name="Google Shape;3490;p62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91" name="Google Shape;3491;p62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492" name="Google Shape;3492;p62"/>
            <p:cNvSpPr/>
            <p:nvPr/>
          </p:nvSpPr>
          <p:spPr>
            <a:xfrm flipH="1">
              <a:off x="6834713" y="461775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493" name="Google Shape;3493;p62"/>
            <p:cNvGrpSpPr/>
            <p:nvPr/>
          </p:nvGrpSpPr>
          <p:grpSpPr>
            <a:xfrm flipH="1">
              <a:off x="7047314" y="4735613"/>
              <a:ext cx="142922" cy="130526"/>
              <a:chOff x="178100" y="3904645"/>
              <a:chExt cx="142922" cy="130526"/>
            </a:xfrm>
          </p:grpSpPr>
          <p:sp>
            <p:nvSpPr>
              <p:cNvPr id="3494" name="Google Shape;3494;p62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95" name="Google Shape;3495;p62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96" name="Google Shape;3496;p62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497" name="Google Shape;3497;p62"/>
            <p:cNvGrpSpPr/>
            <p:nvPr/>
          </p:nvGrpSpPr>
          <p:grpSpPr>
            <a:xfrm flipH="1">
              <a:off x="6533859" y="4689922"/>
              <a:ext cx="88313" cy="132981"/>
              <a:chOff x="712664" y="3994329"/>
              <a:chExt cx="88313" cy="132981"/>
            </a:xfrm>
          </p:grpSpPr>
          <p:sp>
            <p:nvSpPr>
              <p:cNvPr id="3498" name="Google Shape;3498;p62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99" name="Google Shape;3499;p62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500" name="Google Shape;3500;p62"/>
            <p:cNvGrpSpPr/>
            <p:nvPr/>
          </p:nvGrpSpPr>
          <p:grpSpPr>
            <a:xfrm flipH="1">
              <a:off x="6789661" y="4866893"/>
              <a:ext cx="148749" cy="138123"/>
              <a:chOff x="417563" y="4145250"/>
              <a:chExt cx="148749" cy="138123"/>
            </a:xfrm>
          </p:grpSpPr>
          <p:sp>
            <p:nvSpPr>
              <p:cNvPr id="3501" name="Google Shape;3501;p62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02" name="Google Shape;3502;p62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03" name="Google Shape;3503;p62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504" name="Google Shape;3504;p62"/>
            <p:cNvSpPr/>
            <p:nvPr/>
          </p:nvSpPr>
          <p:spPr>
            <a:xfrm flipH="1">
              <a:off x="4278663" y="492203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505" name="Google Shape;3505;p62"/>
            <p:cNvGrpSpPr/>
            <p:nvPr/>
          </p:nvGrpSpPr>
          <p:grpSpPr>
            <a:xfrm flipH="1">
              <a:off x="8932036" y="4851518"/>
              <a:ext cx="148749" cy="138123"/>
              <a:chOff x="417563" y="4145250"/>
              <a:chExt cx="148749" cy="138123"/>
            </a:xfrm>
          </p:grpSpPr>
          <p:sp>
            <p:nvSpPr>
              <p:cNvPr id="3506" name="Google Shape;3506;p62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07" name="Google Shape;3507;p62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08" name="Google Shape;3508;p62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509" name="Google Shape;3509;p62"/>
            <p:cNvGrpSpPr/>
            <p:nvPr/>
          </p:nvGrpSpPr>
          <p:grpSpPr>
            <a:xfrm flipH="1">
              <a:off x="3504876" y="4870688"/>
              <a:ext cx="142922" cy="130526"/>
              <a:chOff x="178100" y="3904645"/>
              <a:chExt cx="142922" cy="130526"/>
            </a:xfrm>
          </p:grpSpPr>
          <p:sp>
            <p:nvSpPr>
              <p:cNvPr id="3510" name="Google Shape;3510;p62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11" name="Google Shape;3511;p62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12" name="Google Shape;3512;p62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513" name="Google Shape;3513;p62"/>
            <p:cNvGrpSpPr/>
            <p:nvPr/>
          </p:nvGrpSpPr>
          <p:grpSpPr>
            <a:xfrm flipH="1">
              <a:off x="4736159" y="4869472"/>
              <a:ext cx="88313" cy="132981"/>
              <a:chOff x="712664" y="3994329"/>
              <a:chExt cx="88313" cy="132981"/>
            </a:xfrm>
          </p:grpSpPr>
          <p:sp>
            <p:nvSpPr>
              <p:cNvPr id="3514" name="Google Shape;3514;p62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15" name="Google Shape;3515;p62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516" name="Google Shape;3516;p62"/>
            <p:cNvGrpSpPr/>
            <p:nvPr/>
          </p:nvGrpSpPr>
          <p:grpSpPr>
            <a:xfrm flipH="1">
              <a:off x="3950664" y="4855325"/>
              <a:ext cx="142922" cy="130526"/>
              <a:chOff x="178100" y="3904645"/>
              <a:chExt cx="142922" cy="130526"/>
            </a:xfrm>
          </p:grpSpPr>
          <p:sp>
            <p:nvSpPr>
              <p:cNvPr id="3517" name="Google Shape;3517;p62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18" name="Google Shape;3518;p62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19" name="Google Shape;3519;p62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520" name="Google Shape;3520;p62"/>
            <p:cNvGrpSpPr/>
            <p:nvPr/>
          </p:nvGrpSpPr>
          <p:grpSpPr>
            <a:xfrm flipH="1">
              <a:off x="2932009" y="4854097"/>
              <a:ext cx="88313" cy="132981"/>
              <a:chOff x="712664" y="3994329"/>
              <a:chExt cx="88313" cy="132981"/>
            </a:xfrm>
          </p:grpSpPr>
          <p:sp>
            <p:nvSpPr>
              <p:cNvPr id="3521" name="Google Shape;3521;p62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22" name="Google Shape;3522;p62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523" name="Google Shape;3523;p62"/>
            <p:cNvGrpSpPr/>
            <p:nvPr/>
          </p:nvGrpSpPr>
          <p:grpSpPr>
            <a:xfrm flipH="1">
              <a:off x="5023923" y="4866905"/>
              <a:ext cx="148749" cy="138123"/>
              <a:chOff x="417563" y="4145250"/>
              <a:chExt cx="148749" cy="138123"/>
            </a:xfrm>
          </p:grpSpPr>
          <p:sp>
            <p:nvSpPr>
              <p:cNvPr id="3524" name="Google Shape;3524;p62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25" name="Google Shape;3525;p62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26" name="Google Shape;3526;p62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527" name="Google Shape;3527;p62"/>
            <p:cNvGrpSpPr/>
            <p:nvPr/>
          </p:nvGrpSpPr>
          <p:grpSpPr>
            <a:xfrm flipH="1">
              <a:off x="7857534" y="4654247"/>
              <a:ext cx="88313" cy="132981"/>
              <a:chOff x="712664" y="3994329"/>
              <a:chExt cx="88313" cy="132981"/>
            </a:xfrm>
          </p:grpSpPr>
          <p:sp>
            <p:nvSpPr>
              <p:cNvPr id="3528" name="Google Shape;3528;p62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29" name="Google Shape;3529;p62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530" name="Google Shape;3530;p62"/>
            <p:cNvGrpSpPr/>
            <p:nvPr/>
          </p:nvGrpSpPr>
          <p:grpSpPr>
            <a:xfrm>
              <a:off x="2916488" y="4589988"/>
              <a:ext cx="142922" cy="130526"/>
              <a:chOff x="178100" y="3904645"/>
              <a:chExt cx="142922" cy="130526"/>
            </a:xfrm>
          </p:grpSpPr>
          <p:sp>
            <p:nvSpPr>
              <p:cNvPr id="3531" name="Google Shape;3531;p62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32" name="Google Shape;3532;p62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33" name="Google Shape;3533;p62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534" name="Google Shape;3534;p62"/>
            <p:cNvGrpSpPr/>
            <p:nvPr/>
          </p:nvGrpSpPr>
          <p:grpSpPr>
            <a:xfrm flipH="1">
              <a:off x="3339346" y="4654247"/>
              <a:ext cx="88313" cy="132981"/>
              <a:chOff x="712664" y="3994329"/>
              <a:chExt cx="88313" cy="132981"/>
            </a:xfrm>
          </p:grpSpPr>
          <p:sp>
            <p:nvSpPr>
              <p:cNvPr id="3535" name="Google Shape;3535;p62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36" name="Google Shape;3536;p62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537" name="Google Shape;3537;p62"/>
            <p:cNvSpPr/>
            <p:nvPr/>
          </p:nvSpPr>
          <p:spPr>
            <a:xfrm>
              <a:off x="3576059" y="461775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538" name="Google Shape;3538;p62"/>
            <p:cNvGrpSpPr/>
            <p:nvPr/>
          </p:nvGrpSpPr>
          <p:grpSpPr>
            <a:xfrm>
              <a:off x="4632438" y="4603875"/>
              <a:ext cx="142922" cy="130526"/>
              <a:chOff x="178100" y="3904645"/>
              <a:chExt cx="142922" cy="130526"/>
            </a:xfrm>
          </p:grpSpPr>
          <p:sp>
            <p:nvSpPr>
              <p:cNvPr id="3539" name="Google Shape;3539;p62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40" name="Google Shape;3540;p62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41" name="Google Shape;3541;p62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542" name="Google Shape;3542;p62"/>
            <p:cNvGrpSpPr/>
            <p:nvPr/>
          </p:nvGrpSpPr>
          <p:grpSpPr>
            <a:xfrm>
              <a:off x="6178388" y="4603875"/>
              <a:ext cx="142922" cy="130526"/>
              <a:chOff x="178100" y="3904645"/>
              <a:chExt cx="142922" cy="130526"/>
            </a:xfrm>
          </p:grpSpPr>
          <p:sp>
            <p:nvSpPr>
              <p:cNvPr id="3543" name="Google Shape;3543;p62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44" name="Google Shape;3544;p62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45" name="Google Shape;3545;p62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546" name="Google Shape;3546;p62"/>
            <p:cNvGrpSpPr/>
            <p:nvPr/>
          </p:nvGrpSpPr>
          <p:grpSpPr>
            <a:xfrm>
              <a:off x="5250150" y="4638600"/>
              <a:ext cx="142922" cy="130526"/>
              <a:chOff x="178100" y="3904645"/>
              <a:chExt cx="142922" cy="130526"/>
            </a:xfrm>
          </p:grpSpPr>
          <p:sp>
            <p:nvSpPr>
              <p:cNvPr id="3547" name="Google Shape;3547;p62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48" name="Google Shape;3548;p62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49" name="Google Shape;3549;p62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550" name="Google Shape;3550;p62"/>
            <p:cNvGrpSpPr/>
            <p:nvPr/>
          </p:nvGrpSpPr>
          <p:grpSpPr>
            <a:xfrm flipH="1">
              <a:off x="3748221" y="4689922"/>
              <a:ext cx="88313" cy="132981"/>
              <a:chOff x="712664" y="3994329"/>
              <a:chExt cx="88313" cy="132981"/>
            </a:xfrm>
          </p:grpSpPr>
          <p:sp>
            <p:nvSpPr>
              <p:cNvPr id="3551" name="Google Shape;3551;p62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52" name="Google Shape;3552;p62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553" name="Google Shape;3553;p62"/>
            <p:cNvGrpSpPr/>
            <p:nvPr/>
          </p:nvGrpSpPr>
          <p:grpSpPr>
            <a:xfrm flipH="1">
              <a:off x="5698684" y="4628872"/>
              <a:ext cx="88313" cy="132981"/>
              <a:chOff x="712664" y="3994329"/>
              <a:chExt cx="88313" cy="132981"/>
            </a:xfrm>
          </p:grpSpPr>
          <p:sp>
            <p:nvSpPr>
              <p:cNvPr id="3554" name="Google Shape;3554;p62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55" name="Google Shape;3555;p62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556" name="Google Shape;3556;p62"/>
            <p:cNvSpPr/>
            <p:nvPr/>
          </p:nvSpPr>
          <p:spPr>
            <a:xfrm flipH="1">
              <a:off x="4996151" y="46439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7" name="Google Shape;3557;p62"/>
            <p:cNvSpPr/>
            <p:nvPr/>
          </p:nvSpPr>
          <p:spPr>
            <a:xfrm flipH="1">
              <a:off x="4154313" y="46439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558" name="Google Shape;3558;p62"/>
          <p:cNvSpPr txBox="1">
            <a:spLocks noGrp="1"/>
          </p:cNvSpPr>
          <p:nvPr>
            <p:ph type="title"/>
          </p:nvPr>
        </p:nvSpPr>
        <p:spPr>
          <a:xfrm>
            <a:off x="960000" y="2541000"/>
            <a:ext cx="24384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3559" name="Google Shape;3559;p62"/>
          <p:cNvSpPr txBox="1">
            <a:spLocks noGrp="1"/>
          </p:cNvSpPr>
          <p:nvPr>
            <p:ph type="subTitle" idx="1"/>
          </p:nvPr>
        </p:nvSpPr>
        <p:spPr>
          <a:xfrm>
            <a:off x="960000" y="2947400"/>
            <a:ext cx="2438400" cy="7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60" name="Google Shape;3560;p62"/>
          <p:cNvSpPr txBox="1">
            <a:spLocks noGrp="1"/>
          </p:cNvSpPr>
          <p:nvPr>
            <p:ph type="title" idx="2"/>
          </p:nvPr>
        </p:nvSpPr>
        <p:spPr>
          <a:xfrm>
            <a:off x="4876800" y="2541000"/>
            <a:ext cx="24384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3561" name="Google Shape;3561;p62"/>
          <p:cNvSpPr txBox="1">
            <a:spLocks noGrp="1"/>
          </p:cNvSpPr>
          <p:nvPr>
            <p:ph type="subTitle" idx="3"/>
          </p:nvPr>
        </p:nvSpPr>
        <p:spPr>
          <a:xfrm>
            <a:off x="4876800" y="2947400"/>
            <a:ext cx="2438400" cy="7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62" name="Google Shape;3562;p62"/>
          <p:cNvSpPr txBox="1">
            <a:spLocks noGrp="1"/>
          </p:cNvSpPr>
          <p:nvPr>
            <p:ph type="title" idx="4"/>
          </p:nvPr>
        </p:nvSpPr>
        <p:spPr>
          <a:xfrm>
            <a:off x="960000" y="4882000"/>
            <a:ext cx="24384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3563" name="Google Shape;3563;p62"/>
          <p:cNvSpPr txBox="1">
            <a:spLocks noGrp="1"/>
          </p:cNvSpPr>
          <p:nvPr>
            <p:ph type="subTitle" idx="5"/>
          </p:nvPr>
        </p:nvSpPr>
        <p:spPr>
          <a:xfrm>
            <a:off x="960000" y="5288400"/>
            <a:ext cx="2438400" cy="7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64" name="Google Shape;3564;p62"/>
          <p:cNvSpPr txBox="1">
            <a:spLocks noGrp="1"/>
          </p:cNvSpPr>
          <p:nvPr>
            <p:ph type="title" idx="6"/>
          </p:nvPr>
        </p:nvSpPr>
        <p:spPr>
          <a:xfrm>
            <a:off x="4876800" y="4882000"/>
            <a:ext cx="24384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3565" name="Google Shape;3565;p62"/>
          <p:cNvSpPr txBox="1">
            <a:spLocks noGrp="1"/>
          </p:cNvSpPr>
          <p:nvPr>
            <p:ph type="subTitle" idx="7"/>
          </p:nvPr>
        </p:nvSpPr>
        <p:spPr>
          <a:xfrm>
            <a:off x="4876800" y="5288400"/>
            <a:ext cx="2438400" cy="7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66" name="Google Shape;3566;p62"/>
          <p:cNvSpPr txBox="1">
            <a:spLocks noGrp="1"/>
          </p:cNvSpPr>
          <p:nvPr>
            <p:ph type="title" idx="8"/>
          </p:nvPr>
        </p:nvSpPr>
        <p:spPr>
          <a:xfrm>
            <a:off x="8793593" y="2541000"/>
            <a:ext cx="24384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3567" name="Google Shape;3567;p62"/>
          <p:cNvSpPr txBox="1">
            <a:spLocks noGrp="1"/>
          </p:cNvSpPr>
          <p:nvPr>
            <p:ph type="subTitle" idx="9"/>
          </p:nvPr>
        </p:nvSpPr>
        <p:spPr>
          <a:xfrm>
            <a:off x="8793593" y="2947400"/>
            <a:ext cx="2438400" cy="7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68" name="Google Shape;3568;p62"/>
          <p:cNvSpPr txBox="1">
            <a:spLocks noGrp="1"/>
          </p:cNvSpPr>
          <p:nvPr>
            <p:ph type="title" idx="13"/>
          </p:nvPr>
        </p:nvSpPr>
        <p:spPr>
          <a:xfrm>
            <a:off x="8793593" y="4882000"/>
            <a:ext cx="24384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3569" name="Google Shape;3569;p62"/>
          <p:cNvSpPr txBox="1">
            <a:spLocks noGrp="1"/>
          </p:cNvSpPr>
          <p:nvPr>
            <p:ph type="subTitle" idx="14"/>
          </p:nvPr>
        </p:nvSpPr>
        <p:spPr>
          <a:xfrm>
            <a:off x="8793593" y="5288400"/>
            <a:ext cx="2438400" cy="7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70" name="Google Shape;3570;p62"/>
          <p:cNvSpPr txBox="1">
            <a:spLocks noGrp="1"/>
          </p:cNvSpPr>
          <p:nvPr>
            <p:ph type="title" idx="15"/>
          </p:nvPr>
        </p:nvSpPr>
        <p:spPr>
          <a:xfrm>
            <a:off x="960000" y="487680"/>
            <a:ext cx="10272000" cy="8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Numbers and text 1">
    <p:spTree>
      <p:nvGrpSpPr>
        <p:cNvPr id="1" name="Shape 3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2" name="Google Shape;3572;p63"/>
          <p:cNvSpPr/>
          <p:nvPr/>
        </p:nvSpPr>
        <p:spPr>
          <a:xfrm>
            <a:off x="0" y="377135"/>
            <a:ext cx="12192032" cy="1778056"/>
          </a:xfrm>
          <a:custGeom>
            <a:avLst/>
            <a:gdLst/>
            <a:ahLst/>
            <a:cxnLst/>
            <a:rect l="l" t="t" r="r" b="b"/>
            <a:pathLst>
              <a:path w="108932" h="14048" extrusionOk="0">
                <a:moveTo>
                  <a:pt x="80728" y="1"/>
                </a:moveTo>
                <a:cubicBezTo>
                  <a:pt x="80331" y="1"/>
                  <a:pt x="79935" y="4"/>
                  <a:pt x="79537" y="10"/>
                </a:cubicBezTo>
                <a:cubicBezTo>
                  <a:pt x="75180" y="77"/>
                  <a:pt x="70825" y="482"/>
                  <a:pt x="66618" y="1109"/>
                </a:cubicBezTo>
                <a:cubicBezTo>
                  <a:pt x="59747" y="2130"/>
                  <a:pt x="52880" y="3876"/>
                  <a:pt x="45692" y="3876"/>
                </a:cubicBezTo>
                <a:cubicBezTo>
                  <a:pt x="44695" y="3876"/>
                  <a:pt x="43691" y="3842"/>
                  <a:pt x="42680" y="3768"/>
                </a:cubicBezTo>
                <a:cubicBezTo>
                  <a:pt x="34944" y="3203"/>
                  <a:pt x="27985" y="934"/>
                  <a:pt x="20231" y="409"/>
                </a:cubicBezTo>
                <a:cubicBezTo>
                  <a:pt x="17945" y="255"/>
                  <a:pt x="15639" y="183"/>
                  <a:pt x="13328" y="183"/>
                </a:cubicBezTo>
                <a:cubicBezTo>
                  <a:pt x="8868" y="183"/>
                  <a:pt x="4389" y="451"/>
                  <a:pt x="1" y="911"/>
                </a:cubicBezTo>
                <a:lnTo>
                  <a:pt x="1" y="11965"/>
                </a:lnTo>
                <a:cubicBezTo>
                  <a:pt x="693" y="12163"/>
                  <a:pt x="1356" y="12396"/>
                  <a:pt x="2035" y="12608"/>
                </a:cubicBezTo>
                <a:cubicBezTo>
                  <a:pt x="3039" y="12921"/>
                  <a:pt x="4108" y="13106"/>
                  <a:pt x="5223" y="13255"/>
                </a:cubicBezTo>
                <a:cubicBezTo>
                  <a:pt x="7490" y="13555"/>
                  <a:pt x="9843" y="13699"/>
                  <a:pt x="12156" y="13848"/>
                </a:cubicBezTo>
                <a:cubicBezTo>
                  <a:pt x="14148" y="13976"/>
                  <a:pt x="16147" y="14047"/>
                  <a:pt x="18145" y="14047"/>
                </a:cubicBezTo>
                <a:cubicBezTo>
                  <a:pt x="20586" y="14047"/>
                  <a:pt x="23025" y="13941"/>
                  <a:pt x="25446" y="13707"/>
                </a:cubicBezTo>
                <a:cubicBezTo>
                  <a:pt x="29573" y="13306"/>
                  <a:pt x="33545" y="12458"/>
                  <a:pt x="37522" y="11746"/>
                </a:cubicBezTo>
                <a:cubicBezTo>
                  <a:pt x="41371" y="11057"/>
                  <a:pt x="45309" y="10436"/>
                  <a:pt x="49363" y="10306"/>
                </a:cubicBezTo>
                <a:cubicBezTo>
                  <a:pt x="49833" y="10291"/>
                  <a:pt x="50301" y="10284"/>
                  <a:pt x="50769" y="10284"/>
                </a:cubicBezTo>
                <a:cubicBezTo>
                  <a:pt x="54590" y="10284"/>
                  <a:pt x="58329" y="10766"/>
                  <a:pt x="61990" y="11370"/>
                </a:cubicBezTo>
                <a:cubicBezTo>
                  <a:pt x="64106" y="11720"/>
                  <a:pt x="66202" y="12105"/>
                  <a:pt x="68318" y="12455"/>
                </a:cubicBezTo>
                <a:cubicBezTo>
                  <a:pt x="70446" y="12804"/>
                  <a:pt x="72542" y="13102"/>
                  <a:pt x="74773" y="13131"/>
                </a:cubicBezTo>
                <a:cubicBezTo>
                  <a:pt x="74938" y="13133"/>
                  <a:pt x="75102" y="13134"/>
                  <a:pt x="75266" y="13134"/>
                </a:cubicBezTo>
                <a:cubicBezTo>
                  <a:pt x="79336" y="13134"/>
                  <a:pt x="83318" y="12504"/>
                  <a:pt x="87187" y="11856"/>
                </a:cubicBezTo>
                <a:cubicBezTo>
                  <a:pt x="89161" y="11523"/>
                  <a:pt x="91131" y="11175"/>
                  <a:pt x="93128" y="10884"/>
                </a:cubicBezTo>
                <a:cubicBezTo>
                  <a:pt x="94703" y="10655"/>
                  <a:pt x="96304" y="10493"/>
                  <a:pt x="97895" y="10303"/>
                </a:cubicBezTo>
                <a:cubicBezTo>
                  <a:pt x="100734" y="9967"/>
                  <a:pt x="103595" y="9619"/>
                  <a:pt x="106505" y="9556"/>
                </a:cubicBezTo>
                <a:cubicBezTo>
                  <a:pt x="106791" y="9550"/>
                  <a:pt x="107084" y="9546"/>
                  <a:pt x="107382" y="9546"/>
                </a:cubicBezTo>
                <a:cubicBezTo>
                  <a:pt x="107891" y="9546"/>
                  <a:pt x="108413" y="9557"/>
                  <a:pt x="108932" y="9586"/>
                </a:cubicBezTo>
                <a:lnTo>
                  <a:pt x="108932" y="2594"/>
                </a:lnTo>
                <a:cubicBezTo>
                  <a:pt x="103344" y="2458"/>
                  <a:pt x="97739" y="1482"/>
                  <a:pt x="92390" y="788"/>
                </a:cubicBezTo>
                <a:cubicBezTo>
                  <a:pt x="88561" y="292"/>
                  <a:pt x="84658" y="1"/>
                  <a:pt x="80728" y="1"/>
                </a:cubicBezTo>
                <a:close/>
              </a:path>
            </a:pathLst>
          </a:custGeom>
          <a:solidFill>
            <a:srgbClr val="FFFFFF">
              <a:alpha val="11764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3" name="Google Shape;3573;p63"/>
          <p:cNvSpPr/>
          <p:nvPr/>
        </p:nvSpPr>
        <p:spPr>
          <a:xfrm>
            <a:off x="0" y="2952383"/>
            <a:ext cx="12191920" cy="3905571"/>
          </a:xfrm>
          <a:custGeom>
            <a:avLst/>
            <a:gdLst/>
            <a:ahLst/>
            <a:cxnLst/>
            <a:rect l="l" t="t" r="r" b="b"/>
            <a:pathLst>
              <a:path w="108931" h="30857" extrusionOk="0">
                <a:moveTo>
                  <a:pt x="82499" y="1"/>
                </a:moveTo>
                <a:cubicBezTo>
                  <a:pt x="81172" y="1"/>
                  <a:pt x="79839" y="32"/>
                  <a:pt x="78497" y="104"/>
                </a:cubicBezTo>
                <a:cubicBezTo>
                  <a:pt x="74034" y="343"/>
                  <a:pt x="69646" y="895"/>
                  <a:pt x="65316" y="1531"/>
                </a:cubicBezTo>
                <a:cubicBezTo>
                  <a:pt x="56889" y="2768"/>
                  <a:pt x="48502" y="4367"/>
                  <a:pt x="39737" y="4645"/>
                </a:cubicBezTo>
                <a:cubicBezTo>
                  <a:pt x="38892" y="4672"/>
                  <a:pt x="38045" y="4687"/>
                  <a:pt x="37198" y="4687"/>
                </a:cubicBezTo>
                <a:cubicBezTo>
                  <a:pt x="35874" y="4687"/>
                  <a:pt x="34549" y="4652"/>
                  <a:pt x="33230" y="4578"/>
                </a:cubicBezTo>
                <a:cubicBezTo>
                  <a:pt x="30848" y="4446"/>
                  <a:pt x="28505" y="4157"/>
                  <a:pt x="26160" y="3899"/>
                </a:cubicBezTo>
                <a:cubicBezTo>
                  <a:pt x="21022" y="3331"/>
                  <a:pt x="15854" y="2758"/>
                  <a:pt x="10608" y="2649"/>
                </a:cubicBezTo>
                <a:cubicBezTo>
                  <a:pt x="10143" y="2639"/>
                  <a:pt x="9680" y="2634"/>
                  <a:pt x="9220" y="2634"/>
                </a:cubicBezTo>
                <a:cubicBezTo>
                  <a:pt x="6066" y="2634"/>
                  <a:pt x="3022" y="2868"/>
                  <a:pt x="1" y="3431"/>
                </a:cubicBezTo>
                <a:lnTo>
                  <a:pt x="1" y="30857"/>
                </a:lnTo>
                <a:lnTo>
                  <a:pt x="108931" y="30857"/>
                </a:lnTo>
                <a:lnTo>
                  <a:pt x="108931" y="1818"/>
                </a:lnTo>
                <a:cubicBezTo>
                  <a:pt x="103411" y="1531"/>
                  <a:pt x="97911" y="936"/>
                  <a:pt x="92446" y="480"/>
                </a:cubicBezTo>
                <a:cubicBezTo>
                  <a:pt x="89116" y="201"/>
                  <a:pt x="85824" y="1"/>
                  <a:pt x="82499" y="1"/>
                </a:cubicBezTo>
                <a:close/>
              </a:path>
            </a:pathLst>
          </a:custGeom>
          <a:solidFill>
            <a:srgbClr val="FFFFFF">
              <a:alpha val="11764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4" name="Google Shape;3574;p63"/>
          <p:cNvSpPr/>
          <p:nvPr/>
        </p:nvSpPr>
        <p:spPr>
          <a:xfrm>
            <a:off x="0" y="6007234"/>
            <a:ext cx="12191920" cy="850789"/>
          </a:xfrm>
          <a:custGeom>
            <a:avLst/>
            <a:gdLst/>
            <a:ahLst/>
            <a:cxnLst/>
            <a:rect l="l" t="t" r="r" b="b"/>
            <a:pathLst>
              <a:path w="108931" h="26651" extrusionOk="0">
                <a:moveTo>
                  <a:pt x="40719" y="0"/>
                </a:moveTo>
                <a:cubicBezTo>
                  <a:pt x="33414" y="0"/>
                  <a:pt x="26245" y="987"/>
                  <a:pt x="18963" y="1234"/>
                </a:cubicBezTo>
                <a:cubicBezTo>
                  <a:pt x="18864" y="1237"/>
                  <a:pt x="18725" y="1239"/>
                  <a:pt x="18553" y="1239"/>
                </a:cubicBezTo>
                <a:cubicBezTo>
                  <a:pt x="16979" y="1239"/>
                  <a:pt x="12628" y="1111"/>
                  <a:pt x="10787" y="1056"/>
                </a:cubicBezTo>
                <a:cubicBezTo>
                  <a:pt x="9808" y="1028"/>
                  <a:pt x="8585" y="1006"/>
                  <a:pt x="7253" y="1006"/>
                </a:cubicBezTo>
                <a:cubicBezTo>
                  <a:pt x="4920" y="1006"/>
                  <a:pt x="2256" y="1073"/>
                  <a:pt x="1" y="1289"/>
                </a:cubicBezTo>
                <a:lnTo>
                  <a:pt x="1" y="26651"/>
                </a:lnTo>
                <a:lnTo>
                  <a:pt x="108931" y="26651"/>
                </a:lnTo>
                <a:lnTo>
                  <a:pt x="108931" y="695"/>
                </a:lnTo>
                <a:cubicBezTo>
                  <a:pt x="107402" y="594"/>
                  <a:pt x="105851" y="561"/>
                  <a:pt x="104306" y="559"/>
                </a:cubicBezTo>
                <a:cubicBezTo>
                  <a:pt x="104260" y="559"/>
                  <a:pt x="104215" y="559"/>
                  <a:pt x="104169" y="559"/>
                </a:cubicBezTo>
                <a:cubicBezTo>
                  <a:pt x="102593" y="559"/>
                  <a:pt x="101017" y="580"/>
                  <a:pt x="99441" y="580"/>
                </a:cubicBezTo>
                <a:cubicBezTo>
                  <a:pt x="99197" y="580"/>
                  <a:pt x="98952" y="579"/>
                  <a:pt x="98708" y="578"/>
                </a:cubicBezTo>
                <a:cubicBezTo>
                  <a:pt x="96715" y="566"/>
                  <a:pt x="94741" y="470"/>
                  <a:pt x="92753" y="400"/>
                </a:cubicBezTo>
                <a:cubicBezTo>
                  <a:pt x="90733" y="330"/>
                  <a:pt x="88712" y="301"/>
                  <a:pt x="86691" y="301"/>
                </a:cubicBezTo>
                <a:cubicBezTo>
                  <a:pt x="80241" y="301"/>
                  <a:pt x="73791" y="592"/>
                  <a:pt x="67351" y="743"/>
                </a:cubicBezTo>
                <a:cubicBezTo>
                  <a:pt x="64953" y="800"/>
                  <a:pt x="62552" y="841"/>
                  <a:pt x="60151" y="841"/>
                </a:cubicBezTo>
                <a:cubicBezTo>
                  <a:pt x="58367" y="841"/>
                  <a:pt x="56584" y="818"/>
                  <a:pt x="54802" y="762"/>
                </a:cubicBezTo>
                <a:cubicBezTo>
                  <a:pt x="52809" y="698"/>
                  <a:pt x="50819" y="588"/>
                  <a:pt x="48844" y="425"/>
                </a:cubicBezTo>
                <a:cubicBezTo>
                  <a:pt x="46717" y="247"/>
                  <a:pt x="44612" y="69"/>
                  <a:pt x="42461" y="20"/>
                </a:cubicBezTo>
                <a:cubicBezTo>
                  <a:pt x="41879" y="7"/>
                  <a:pt x="41299" y="0"/>
                  <a:pt x="40719" y="0"/>
                </a:cubicBezTo>
                <a:close/>
              </a:path>
            </a:pathLst>
          </a:custGeom>
          <a:solidFill>
            <a:srgbClr val="99D46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575" name="Google Shape;3575;p63"/>
          <p:cNvGrpSpPr/>
          <p:nvPr/>
        </p:nvGrpSpPr>
        <p:grpSpPr>
          <a:xfrm>
            <a:off x="137450" y="6118346"/>
            <a:ext cx="11970264" cy="661942"/>
            <a:chOff x="103087" y="4588759"/>
            <a:chExt cx="8977698" cy="496457"/>
          </a:xfrm>
        </p:grpSpPr>
        <p:sp>
          <p:nvSpPr>
            <p:cNvPr id="3576" name="Google Shape;3576;p63"/>
            <p:cNvSpPr/>
            <p:nvPr/>
          </p:nvSpPr>
          <p:spPr>
            <a:xfrm>
              <a:off x="555409" y="4603868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577" name="Google Shape;3577;p63"/>
            <p:cNvGrpSpPr/>
            <p:nvPr/>
          </p:nvGrpSpPr>
          <p:grpSpPr>
            <a:xfrm>
              <a:off x="103087" y="4641588"/>
              <a:ext cx="142922" cy="130526"/>
              <a:chOff x="178100" y="3904645"/>
              <a:chExt cx="142922" cy="130526"/>
            </a:xfrm>
          </p:grpSpPr>
          <p:sp>
            <p:nvSpPr>
              <p:cNvPr id="3578" name="Google Shape;3578;p63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79" name="Google Shape;3579;p63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80" name="Google Shape;3580;p63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581" name="Google Shape;3581;p63"/>
            <p:cNvGrpSpPr/>
            <p:nvPr/>
          </p:nvGrpSpPr>
          <p:grpSpPr>
            <a:xfrm>
              <a:off x="779951" y="4682022"/>
              <a:ext cx="88313" cy="132981"/>
              <a:chOff x="712664" y="4070529"/>
              <a:chExt cx="88313" cy="132981"/>
            </a:xfrm>
          </p:grpSpPr>
          <p:sp>
            <p:nvSpPr>
              <p:cNvPr id="3582" name="Google Shape;3582;p63"/>
              <p:cNvSpPr/>
              <p:nvPr/>
            </p:nvSpPr>
            <p:spPr>
              <a:xfrm>
                <a:off x="712664" y="40826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83" name="Google Shape;3583;p63"/>
              <p:cNvSpPr/>
              <p:nvPr/>
            </p:nvSpPr>
            <p:spPr>
              <a:xfrm>
                <a:off x="767617" y="40705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584" name="Google Shape;3584;p63"/>
            <p:cNvGrpSpPr/>
            <p:nvPr/>
          </p:nvGrpSpPr>
          <p:grpSpPr>
            <a:xfrm>
              <a:off x="432325" y="4835818"/>
              <a:ext cx="148749" cy="138123"/>
              <a:chOff x="417563" y="4145250"/>
              <a:chExt cx="148749" cy="138123"/>
            </a:xfrm>
          </p:grpSpPr>
          <p:sp>
            <p:nvSpPr>
              <p:cNvPr id="3585" name="Google Shape;3585;p63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86" name="Google Shape;3586;p63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87" name="Google Shape;3587;p63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588" name="Google Shape;3588;p63"/>
            <p:cNvSpPr/>
            <p:nvPr/>
          </p:nvSpPr>
          <p:spPr>
            <a:xfrm>
              <a:off x="1206009" y="49647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589" name="Google Shape;3589;p63"/>
            <p:cNvGrpSpPr/>
            <p:nvPr/>
          </p:nvGrpSpPr>
          <p:grpSpPr>
            <a:xfrm>
              <a:off x="834763" y="4933213"/>
              <a:ext cx="142922" cy="130526"/>
              <a:chOff x="178100" y="3904645"/>
              <a:chExt cx="142922" cy="130526"/>
            </a:xfrm>
          </p:grpSpPr>
          <p:sp>
            <p:nvSpPr>
              <p:cNvPr id="3590" name="Google Shape;3590;p63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91" name="Google Shape;3591;p63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92" name="Google Shape;3592;p63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593" name="Google Shape;3593;p63"/>
            <p:cNvGrpSpPr/>
            <p:nvPr/>
          </p:nvGrpSpPr>
          <p:grpSpPr>
            <a:xfrm>
              <a:off x="5901800" y="4851518"/>
              <a:ext cx="148749" cy="138123"/>
              <a:chOff x="417563" y="4145250"/>
              <a:chExt cx="148749" cy="138123"/>
            </a:xfrm>
          </p:grpSpPr>
          <p:sp>
            <p:nvSpPr>
              <p:cNvPr id="3594" name="Google Shape;3594;p63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95" name="Google Shape;3595;p63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96" name="Google Shape;3596;p63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597" name="Google Shape;3597;p63"/>
            <p:cNvSpPr/>
            <p:nvPr/>
          </p:nvSpPr>
          <p:spPr>
            <a:xfrm>
              <a:off x="3194946" y="486920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598" name="Google Shape;3598;p63"/>
            <p:cNvGrpSpPr/>
            <p:nvPr/>
          </p:nvGrpSpPr>
          <p:grpSpPr>
            <a:xfrm>
              <a:off x="1088463" y="4638600"/>
              <a:ext cx="142922" cy="130526"/>
              <a:chOff x="178100" y="3904645"/>
              <a:chExt cx="142922" cy="130526"/>
            </a:xfrm>
          </p:grpSpPr>
          <p:sp>
            <p:nvSpPr>
              <p:cNvPr id="3599" name="Google Shape;3599;p63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00" name="Google Shape;3600;p63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01" name="Google Shape;3601;p63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602" name="Google Shape;3602;p63"/>
            <p:cNvGrpSpPr/>
            <p:nvPr/>
          </p:nvGrpSpPr>
          <p:grpSpPr>
            <a:xfrm>
              <a:off x="1631214" y="4654247"/>
              <a:ext cx="88313" cy="132981"/>
              <a:chOff x="712664" y="3994329"/>
              <a:chExt cx="88313" cy="132981"/>
            </a:xfrm>
          </p:grpSpPr>
          <p:sp>
            <p:nvSpPr>
              <p:cNvPr id="3603" name="Google Shape;3603;p63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04" name="Google Shape;3604;p63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605" name="Google Shape;3605;p63"/>
            <p:cNvGrpSpPr/>
            <p:nvPr/>
          </p:nvGrpSpPr>
          <p:grpSpPr>
            <a:xfrm>
              <a:off x="1430650" y="4814993"/>
              <a:ext cx="148749" cy="138123"/>
              <a:chOff x="417563" y="4145250"/>
              <a:chExt cx="148749" cy="138123"/>
            </a:xfrm>
          </p:grpSpPr>
          <p:sp>
            <p:nvSpPr>
              <p:cNvPr id="3606" name="Google Shape;3606;p63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07" name="Google Shape;3607;p63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08" name="Google Shape;3608;p63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609" name="Google Shape;3609;p63"/>
            <p:cNvGrpSpPr/>
            <p:nvPr/>
          </p:nvGrpSpPr>
          <p:grpSpPr>
            <a:xfrm>
              <a:off x="2621688" y="4908138"/>
              <a:ext cx="142922" cy="130526"/>
              <a:chOff x="178100" y="3904645"/>
              <a:chExt cx="142922" cy="130526"/>
            </a:xfrm>
          </p:grpSpPr>
          <p:sp>
            <p:nvSpPr>
              <p:cNvPr id="3610" name="Google Shape;3610;p63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11" name="Google Shape;3611;p63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12" name="Google Shape;3612;p63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613" name="Google Shape;3613;p63"/>
            <p:cNvGrpSpPr/>
            <p:nvPr/>
          </p:nvGrpSpPr>
          <p:grpSpPr>
            <a:xfrm>
              <a:off x="4349951" y="4706647"/>
              <a:ext cx="88313" cy="132981"/>
              <a:chOff x="712664" y="3994329"/>
              <a:chExt cx="88313" cy="132981"/>
            </a:xfrm>
          </p:grpSpPr>
          <p:sp>
            <p:nvSpPr>
              <p:cNvPr id="3614" name="Google Shape;3614;p63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15" name="Google Shape;3615;p63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616" name="Google Shape;3616;p63"/>
            <p:cNvSpPr/>
            <p:nvPr/>
          </p:nvSpPr>
          <p:spPr>
            <a:xfrm>
              <a:off x="2301421" y="469713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617" name="Google Shape;3617;p63"/>
            <p:cNvGrpSpPr/>
            <p:nvPr/>
          </p:nvGrpSpPr>
          <p:grpSpPr>
            <a:xfrm>
              <a:off x="1927025" y="4603875"/>
              <a:ext cx="142922" cy="130526"/>
              <a:chOff x="178100" y="3904645"/>
              <a:chExt cx="142922" cy="130526"/>
            </a:xfrm>
          </p:grpSpPr>
          <p:sp>
            <p:nvSpPr>
              <p:cNvPr id="3618" name="Google Shape;3618;p63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19" name="Google Shape;3619;p63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20" name="Google Shape;3620;p63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621" name="Google Shape;3621;p63"/>
            <p:cNvGrpSpPr/>
            <p:nvPr/>
          </p:nvGrpSpPr>
          <p:grpSpPr>
            <a:xfrm>
              <a:off x="2464539" y="4706647"/>
              <a:ext cx="88313" cy="132981"/>
              <a:chOff x="712664" y="3994329"/>
              <a:chExt cx="88313" cy="132981"/>
            </a:xfrm>
          </p:grpSpPr>
          <p:sp>
            <p:nvSpPr>
              <p:cNvPr id="3622" name="Google Shape;3622;p63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23" name="Google Shape;3623;p63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624" name="Google Shape;3624;p63"/>
            <p:cNvGrpSpPr/>
            <p:nvPr/>
          </p:nvGrpSpPr>
          <p:grpSpPr>
            <a:xfrm>
              <a:off x="1995663" y="4835818"/>
              <a:ext cx="148749" cy="138123"/>
              <a:chOff x="417563" y="4145250"/>
              <a:chExt cx="148749" cy="138123"/>
            </a:xfrm>
          </p:grpSpPr>
          <p:sp>
            <p:nvSpPr>
              <p:cNvPr id="3625" name="Google Shape;3625;p63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26" name="Google Shape;3626;p63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27" name="Google Shape;3627;p63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628" name="Google Shape;3628;p63"/>
            <p:cNvGrpSpPr/>
            <p:nvPr/>
          </p:nvGrpSpPr>
          <p:grpSpPr>
            <a:xfrm>
              <a:off x="1735864" y="4896184"/>
              <a:ext cx="88313" cy="132981"/>
              <a:chOff x="712664" y="3994329"/>
              <a:chExt cx="88313" cy="132981"/>
            </a:xfrm>
          </p:grpSpPr>
          <p:sp>
            <p:nvSpPr>
              <p:cNvPr id="3629" name="Google Shape;3629;p63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30" name="Google Shape;3630;p63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631" name="Google Shape;3631;p63"/>
            <p:cNvGrpSpPr/>
            <p:nvPr/>
          </p:nvGrpSpPr>
          <p:grpSpPr>
            <a:xfrm>
              <a:off x="140200" y="4947093"/>
              <a:ext cx="148749" cy="138123"/>
              <a:chOff x="417563" y="4145250"/>
              <a:chExt cx="148749" cy="138123"/>
            </a:xfrm>
          </p:grpSpPr>
          <p:sp>
            <p:nvSpPr>
              <p:cNvPr id="3632" name="Google Shape;3632;p63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33" name="Google Shape;3633;p63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34" name="Google Shape;3634;p63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635" name="Google Shape;3635;p63"/>
            <p:cNvSpPr/>
            <p:nvPr/>
          </p:nvSpPr>
          <p:spPr>
            <a:xfrm flipH="1">
              <a:off x="8573276" y="46554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636" name="Google Shape;3636;p63"/>
            <p:cNvGrpSpPr/>
            <p:nvPr/>
          </p:nvGrpSpPr>
          <p:grpSpPr>
            <a:xfrm flipH="1">
              <a:off x="8761576" y="4655463"/>
              <a:ext cx="142922" cy="130526"/>
              <a:chOff x="178100" y="3904645"/>
              <a:chExt cx="142922" cy="130526"/>
            </a:xfrm>
          </p:grpSpPr>
          <p:sp>
            <p:nvSpPr>
              <p:cNvPr id="3637" name="Google Shape;3637;p63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38" name="Google Shape;3638;p63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39" name="Google Shape;3639;p63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640" name="Google Shape;3640;p63"/>
            <p:cNvGrpSpPr/>
            <p:nvPr/>
          </p:nvGrpSpPr>
          <p:grpSpPr>
            <a:xfrm flipH="1">
              <a:off x="8309559" y="4588759"/>
              <a:ext cx="88313" cy="132981"/>
              <a:chOff x="712664" y="3994329"/>
              <a:chExt cx="88313" cy="132981"/>
            </a:xfrm>
          </p:grpSpPr>
          <p:sp>
            <p:nvSpPr>
              <p:cNvPr id="3641" name="Google Shape;3641;p63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42" name="Google Shape;3642;p63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643" name="Google Shape;3643;p63"/>
            <p:cNvGrpSpPr/>
            <p:nvPr/>
          </p:nvGrpSpPr>
          <p:grpSpPr>
            <a:xfrm flipH="1">
              <a:off x="8475836" y="4893605"/>
              <a:ext cx="148749" cy="138123"/>
              <a:chOff x="417563" y="4145250"/>
              <a:chExt cx="148749" cy="138123"/>
            </a:xfrm>
          </p:grpSpPr>
          <p:sp>
            <p:nvSpPr>
              <p:cNvPr id="3644" name="Google Shape;3644;p63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45" name="Google Shape;3645;p63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46" name="Google Shape;3646;p63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647" name="Google Shape;3647;p63"/>
            <p:cNvSpPr/>
            <p:nvPr/>
          </p:nvSpPr>
          <p:spPr>
            <a:xfrm flipH="1">
              <a:off x="7858763" y="494710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8" name="Google Shape;3648;p63"/>
            <p:cNvSpPr/>
            <p:nvPr/>
          </p:nvSpPr>
          <p:spPr>
            <a:xfrm flipH="1">
              <a:off x="7690888" y="46524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649" name="Google Shape;3649;p63"/>
            <p:cNvGrpSpPr/>
            <p:nvPr/>
          </p:nvGrpSpPr>
          <p:grpSpPr>
            <a:xfrm flipH="1">
              <a:off x="8078789" y="4799888"/>
              <a:ext cx="142922" cy="130526"/>
              <a:chOff x="178100" y="3904645"/>
              <a:chExt cx="142922" cy="130526"/>
            </a:xfrm>
          </p:grpSpPr>
          <p:sp>
            <p:nvSpPr>
              <p:cNvPr id="3650" name="Google Shape;3650;p63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51" name="Google Shape;3651;p63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52" name="Google Shape;3652;p63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653" name="Google Shape;3653;p63"/>
            <p:cNvGrpSpPr/>
            <p:nvPr/>
          </p:nvGrpSpPr>
          <p:grpSpPr>
            <a:xfrm flipH="1">
              <a:off x="7317309" y="4602647"/>
              <a:ext cx="88313" cy="132981"/>
              <a:chOff x="712664" y="3994329"/>
              <a:chExt cx="88313" cy="132981"/>
            </a:xfrm>
          </p:grpSpPr>
          <p:sp>
            <p:nvSpPr>
              <p:cNvPr id="3654" name="Google Shape;3654;p63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55" name="Google Shape;3655;p63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656" name="Google Shape;3656;p63"/>
            <p:cNvGrpSpPr/>
            <p:nvPr/>
          </p:nvGrpSpPr>
          <p:grpSpPr>
            <a:xfrm flipH="1">
              <a:off x="7434236" y="4851518"/>
              <a:ext cx="148749" cy="138123"/>
              <a:chOff x="417563" y="4145250"/>
              <a:chExt cx="148749" cy="138123"/>
            </a:xfrm>
          </p:grpSpPr>
          <p:sp>
            <p:nvSpPr>
              <p:cNvPr id="3657" name="Google Shape;3657;p63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58" name="Google Shape;3658;p63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59" name="Google Shape;3659;p63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660" name="Google Shape;3660;p63"/>
            <p:cNvSpPr/>
            <p:nvPr/>
          </p:nvSpPr>
          <p:spPr>
            <a:xfrm flipH="1">
              <a:off x="6268101" y="4911293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661" name="Google Shape;3661;p63"/>
            <p:cNvGrpSpPr/>
            <p:nvPr/>
          </p:nvGrpSpPr>
          <p:grpSpPr>
            <a:xfrm flipH="1">
              <a:off x="5467046" y="4869472"/>
              <a:ext cx="88313" cy="132981"/>
              <a:chOff x="712664" y="3994329"/>
              <a:chExt cx="88313" cy="132981"/>
            </a:xfrm>
          </p:grpSpPr>
          <p:sp>
            <p:nvSpPr>
              <p:cNvPr id="3662" name="Google Shape;3662;p63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63" name="Google Shape;3663;p63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664" name="Google Shape;3664;p63"/>
            <p:cNvSpPr/>
            <p:nvPr/>
          </p:nvSpPr>
          <p:spPr>
            <a:xfrm flipH="1">
              <a:off x="6834713" y="461775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665" name="Google Shape;3665;p63"/>
            <p:cNvGrpSpPr/>
            <p:nvPr/>
          </p:nvGrpSpPr>
          <p:grpSpPr>
            <a:xfrm flipH="1">
              <a:off x="7047314" y="4735613"/>
              <a:ext cx="142922" cy="130526"/>
              <a:chOff x="178100" y="3904645"/>
              <a:chExt cx="142922" cy="130526"/>
            </a:xfrm>
          </p:grpSpPr>
          <p:sp>
            <p:nvSpPr>
              <p:cNvPr id="3666" name="Google Shape;3666;p63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67" name="Google Shape;3667;p63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68" name="Google Shape;3668;p63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669" name="Google Shape;3669;p63"/>
            <p:cNvGrpSpPr/>
            <p:nvPr/>
          </p:nvGrpSpPr>
          <p:grpSpPr>
            <a:xfrm flipH="1">
              <a:off x="6533859" y="4689922"/>
              <a:ext cx="88313" cy="132981"/>
              <a:chOff x="712664" y="3994329"/>
              <a:chExt cx="88313" cy="132981"/>
            </a:xfrm>
          </p:grpSpPr>
          <p:sp>
            <p:nvSpPr>
              <p:cNvPr id="3670" name="Google Shape;3670;p63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71" name="Google Shape;3671;p63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672" name="Google Shape;3672;p63"/>
            <p:cNvGrpSpPr/>
            <p:nvPr/>
          </p:nvGrpSpPr>
          <p:grpSpPr>
            <a:xfrm flipH="1">
              <a:off x="6789661" y="4866893"/>
              <a:ext cx="148749" cy="138123"/>
              <a:chOff x="417563" y="4145250"/>
              <a:chExt cx="148749" cy="138123"/>
            </a:xfrm>
          </p:grpSpPr>
          <p:sp>
            <p:nvSpPr>
              <p:cNvPr id="3673" name="Google Shape;3673;p63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74" name="Google Shape;3674;p63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75" name="Google Shape;3675;p63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676" name="Google Shape;3676;p63"/>
            <p:cNvSpPr/>
            <p:nvPr/>
          </p:nvSpPr>
          <p:spPr>
            <a:xfrm flipH="1">
              <a:off x="4278663" y="492203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677" name="Google Shape;3677;p63"/>
            <p:cNvGrpSpPr/>
            <p:nvPr/>
          </p:nvGrpSpPr>
          <p:grpSpPr>
            <a:xfrm flipH="1">
              <a:off x="8932036" y="4851518"/>
              <a:ext cx="148749" cy="138123"/>
              <a:chOff x="417563" y="4145250"/>
              <a:chExt cx="148749" cy="138123"/>
            </a:xfrm>
          </p:grpSpPr>
          <p:sp>
            <p:nvSpPr>
              <p:cNvPr id="3678" name="Google Shape;3678;p63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79" name="Google Shape;3679;p63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80" name="Google Shape;3680;p63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681" name="Google Shape;3681;p63"/>
            <p:cNvGrpSpPr/>
            <p:nvPr/>
          </p:nvGrpSpPr>
          <p:grpSpPr>
            <a:xfrm flipH="1">
              <a:off x="3504876" y="4870688"/>
              <a:ext cx="142922" cy="130526"/>
              <a:chOff x="178100" y="3904645"/>
              <a:chExt cx="142922" cy="130526"/>
            </a:xfrm>
          </p:grpSpPr>
          <p:sp>
            <p:nvSpPr>
              <p:cNvPr id="3682" name="Google Shape;3682;p63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83" name="Google Shape;3683;p63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84" name="Google Shape;3684;p63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685" name="Google Shape;3685;p63"/>
            <p:cNvGrpSpPr/>
            <p:nvPr/>
          </p:nvGrpSpPr>
          <p:grpSpPr>
            <a:xfrm flipH="1">
              <a:off x="4736159" y="4869472"/>
              <a:ext cx="88313" cy="132981"/>
              <a:chOff x="712664" y="3994329"/>
              <a:chExt cx="88313" cy="132981"/>
            </a:xfrm>
          </p:grpSpPr>
          <p:sp>
            <p:nvSpPr>
              <p:cNvPr id="3686" name="Google Shape;3686;p63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87" name="Google Shape;3687;p63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688" name="Google Shape;3688;p63"/>
            <p:cNvGrpSpPr/>
            <p:nvPr/>
          </p:nvGrpSpPr>
          <p:grpSpPr>
            <a:xfrm flipH="1">
              <a:off x="3950664" y="4855325"/>
              <a:ext cx="142922" cy="130526"/>
              <a:chOff x="178100" y="3904645"/>
              <a:chExt cx="142922" cy="130526"/>
            </a:xfrm>
          </p:grpSpPr>
          <p:sp>
            <p:nvSpPr>
              <p:cNvPr id="3689" name="Google Shape;3689;p63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90" name="Google Shape;3690;p63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91" name="Google Shape;3691;p63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692" name="Google Shape;3692;p63"/>
            <p:cNvGrpSpPr/>
            <p:nvPr/>
          </p:nvGrpSpPr>
          <p:grpSpPr>
            <a:xfrm flipH="1">
              <a:off x="2932009" y="4854097"/>
              <a:ext cx="88313" cy="132981"/>
              <a:chOff x="712664" y="3994329"/>
              <a:chExt cx="88313" cy="132981"/>
            </a:xfrm>
          </p:grpSpPr>
          <p:sp>
            <p:nvSpPr>
              <p:cNvPr id="3693" name="Google Shape;3693;p63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94" name="Google Shape;3694;p63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695" name="Google Shape;3695;p63"/>
            <p:cNvGrpSpPr/>
            <p:nvPr/>
          </p:nvGrpSpPr>
          <p:grpSpPr>
            <a:xfrm flipH="1">
              <a:off x="5023923" y="4866905"/>
              <a:ext cx="148749" cy="138123"/>
              <a:chOff x="417563" y="4145250"/>
              <a:chExt cx="148749" cy="138123"/>
            </a:xfrm>
          </p:grpSpPr>
          <p:sp>
            <p:nvSpPr>
              <p:cNvPr id="3696" name="Google Shape;3696;p63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97" name="Google Shape;3697;p63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98" name="Google Shape;3698;p63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699" name="Google Shape;3699;p63"/>
            <p:cNvGrpSpPr/>
            <p:nvPr/>
          </p:nvGrpSpPr>
          <p:grpSpPr>
            <a:xfrm flipH="1">
              <a:off x="7857534" y="4654247"/>
              <a:ext cx="88313" cy="132981"/>
              <a:chOff x="712664" y="3994329"/>
              <a:chExt cx="88313" cy="132981"/>
            </a:xfrm>
          </p:grpSpPr>
          <p:sp>
            <p:nvSpPr>
              <p:cNvPr id="3700" name="Google Shape;3700;p63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01" name="Google Shape;3701;p63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702" name="Google Shape;3702;p63"/>
            <p:cNvGrpSpPr/>
            <p:nvPr/>
          </p:nvGrpSpPr>
          <p:grpSpPr>
            <a:xfrm>
              <a:off x="2916488" y="4589988"/>
              <a:ext cx="142922" cy="130526"/>
              <a:chOff x="178100" y="3904645"/>
              <a:chExt cx="142922" cy="130526"/>
            </a:xfrm>
          </p:grpSpPr>
          <p:sp>
            <p:nvSpPr>
              <p:cNvPr id="3703" name="Google Shape;3703;p63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04" name="Google Shape;3704;p63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05" name="Google Shape;3705;p63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706" name="Google Shape;3706;p63"/>
            <p:cNvGrpSpPr/>
            <p:nvPr/>
          </p:nvGrpSpPr>
          <p:grpSpPr>
            <a:xfrm flipH="1">
              <a:off x="3339346" y="4654247"/>
              <a:ext cx="88313" cy="132981"/>
              <a:chOff x="712664" y="3994329"/>
              <a:chExt cx="88313" cy="132981"/>
            </a:xfrm>
          </p:grpSpPr>
          <p:sp>
            <p:nvSpPr>
              <p:cNvPr id="3707" name="Google Shape;3707;p63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08" name="Google Shape;3708;p63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709" name="Google Shape;3709;p63"/>
            <p:cNvSpPr/>
            <p:nvPr/>
          </p:nvSpPr>
          <p:spPr>
            <a:xfrm>
              <a:off x="3576059" y="461775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710" name="Google Shape;3710;p63"/>
            <p:cNvGrpSpPr/>
            <p:nvPr/>
          </p:nvGrpSpPr>
          <p:grpSpPr>
            <a:xfrm>
              <a:off x="4632438" y="4603875"/>
              <a:ext cx="142922" cy="130526"/>
              <a:chOff x="178100" y="3904645"/>
              <a:chExt cx="142922" cy="130526"/>
            </a:xfrm>
          </p:grpSpPr>
          <p:sp>
            <p:nvSpPr>
              <p:cNvPr id="3711" name="Google Shape;3711;p63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12" name="Google Shape;3712;p63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13" name="Google Shape;3713;p63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714" name="Google Shape;3714;p63"/>
            <p:cNvGrpSpPr/>
            <p:nvPr/>
          </p:nvGrpSpPr>
          <p:grpSpPr>
            <a:xfrm>
              <a:off x="6178388" y="4603875"/>
              <a:ext cx="142922" cy="130526"/>
              <a:chOff x="178100" y="3904645"/>
              <a:chExt cx="142922" cy="130526"/>
            </a:xfrm>
          </p:grpSpPr>
          <p:sp>
            <p:nvSpPr>
              <p:cNvPr id="3715" name="Google Shape;3715;p63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16" name="Google Shape;3716;p63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17" name="Google Shape;3717;p63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718" name="Google Shape;3718;p63"/>
            <p:cNvGrpSpPr/>
            <p:nvPr/>
          </p:nvGrpSpPr>
          <p:grpSpPr>
            <a:xfrm>
              <a:off x="5250150" y="4638600"/>
              <a:ext cx="142922" cy="130526"/>
              <a:chOff x="178100" y="3904645"/>
              <a:chExt cx="142922" cy="130526"/>
            </a:xfrm>
          </p:grpSpPr>
          <p:sp>
            <p:nvSpPr>
              <p:cNvPr id="3719" name="Google Shape;3719;p63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20" name="Google Shape;3720;p63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21" name="Google Shape;3721;p63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722" name="Google Shape;3722;p63"/>
            <p:cNvGrpSpPr/>
            <p:nvPr/>
          </p:nvGrpSpPr>
          <p:grpSpPr>
            <a:xfrm flipH="1">
              <a:off x="3748221" y="4689922"/>
              <a:ext cx="88313" cy="132981"/>
              <a:chOff x="712664" y="3994329"/>
              <a:chExt cx="88313" cy="132981"/>
            </a:xfrm>
          </p:grpSpPr>
          <p:sp>
            <p:nvSpPr>
              <p:cNvPr id="3723" name="Google Shape;3723;p63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24" name="Google Shape;3724;p63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725" name="Google Shape;3725;p63"/>
            <p:cNvGrpSpPr/>
            <p:nvPr/>
          </p:nvGrpSpPr>
          <p:grpSpPr>
            <a:xfrm flipH="1">
              <a:off x="5698684" y="4628872"/>
              <a:ext cx="88313" cy="132981"/>
              <a:chOff x="712664" y="3994329"/>
              <a:chExt cx="88313" cy="132981"/>
            </a:xfrm>
          </p:grpSpPr>
          <p:sp>
            <p:nvSpPr>
              <p:cNvPr id="3726" name="Google Shape;3726;p63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27" name="Google Shape;3727;p63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728" name="Google Shape;3728;p63"/>
            <p:cNvSpPr/>
            <p:nvPr/>
          </p:nvSpPr>
          <p:spPr>
            <a:xfrm flipH="1">
              <a:off x="4996151" y="46439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9" name="Google Shape;3729;p63"/>
            <p:cNvSpPr/>
            <p:nvPr/>
          </p:nvSpPr>
          <p:spPr>
            <a:xfrm flipH="1">
              <a:off x="4154313" y="46439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30" name="Google Shape;3730;p63"/>
          <p:cNvSpPr txBox="1">
            <a:spLocks noGrp="1"/>
          </p:cNvSpPr>
          <p:nvPr>
            <p:ph type="title"/>
          </p:nvPr>
        </p:nvSpPr>
        <p:spPr>
          <a:xfrm>
            <a:off x="1273000" y="2175857"/>
            <a:ext cx="2438400" cy="110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endParaRPr/>
          </a:p>
        </p:txBody>
      </p:sp>
      <p:sp>
        <p:nvSpPr>
          <p:cNvPr id="3731" name="Google Shape;3731;p63"/>
          <p:cNvSpPr txBox="1">
            <a:spLocks noGrp="1"/>
          </p:cNvSpPr>
          <p:nvPr>
            <p:ph type="subTitle" idx="1"/>
          </p:nvPr>
        </p:nvSpPr>
        <p:spPr>
          <a:xfrm>
            <a:off x="968200" y="4931280"/>
            <a:ext cx="3048000" cy="8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32" name="Google Shape;3732;p63"/>
          <p:cNvSpPr txBox="1">
            <a:spLocks noGrp="1"/>
          </p:cNvSpPr>
          <p:nvPr>
            <p:ph type="title" idx="2"/>
          </p:nvPr>
        </p:nvSpPr>
        <p:spPr>
          <a:xfrm>
            <a:off x="4880900" y="2175841"/>
            <a:ext cx="2438400" cy="110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endParaRPr/>
          </a:p>
        </p:txBody>
      </p:sp>
      <p:sp>
        <p:nvSpPr>
          <p:cNvPr id="3733" name="Google Shape;3733;p63"/>
          <p:cNvSpPr txBox="1">
            <a:spLocks noGrp="1"/>
          </p:cNvSpPr>
          <p:nvPr>
            <p:ph type="subTitle" idx="3"/>
          </p:nvPr>
        </p:nvSpPr>
        <p:spPr>
          <a:xfrm>
            <a:off x="4576100" y="4931241"/>
            <a:ext cx="3048000" cy="8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34" name="Google Shape;3734;p63"/>
          <p:cNvSpPr txBox="1">
            <a:spLocks noGrp="1"/>
          </p:cNvSpPr>
          <p:nvPr>
            <p:ph type="title" idx="4"/>
          </p:nvPr>
        </p:nvSpPr>
        <p:spPr>
          <a:xfrm>
            <a:off x="8488800" y="2175841"/>
            <a:ext cx="2438400" cy="110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endParaRPr/>
          </a:p>
        </p:txBody>
      </p:sp>
      <p:sp>
        <p:nvSpPr>
          <p:cNvPr id="3735" name="Google Shape;3735;p63"/>
          <p:cNvSpPr txBox="1">
            <a:spLocks noGrp="1"/>
          </p:cNvSpPr>
          <p:nvPr>
            <p:ph type="subTitle" idx="5"/>
          </p:nvPr>
        </p:nvSpPr>
        <p:spPr>
          <a:xfrm>
            <a:off x="8184000" y="4931241"/>
            <a:ext cx="3048000" cy="8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36" name="Google Shape;3736;p63"/>
          <p:cNvSpPr txBox="1">
            <a:spLocks noGrp="1"/>
          </p:cNvSpPr>
          <p:nvPr>
            <p:ph type="title" idx="6"/>
          </p:nvPr>
        </p:nvSpPr>
        <p:spPr>
          <a:xfrm>
            <a:off x="960000" y="487680"/>
            <a:ext cx="10272000" cy="8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737" name="Google Shape;3737;p63"/>
          <p:cNvSpPr txBox="1">
            <a:spLocks noGrp="1"/>
          </p:cNvSpPr>
          <p:nvPr>
            <p:ph type="title" idx="7"/>
          </p:nvPr>
        </p:nvSpPr>
        <p:spPr>
          <a:xfrm>
            <a:off x="960000" y="4444984"/>
            <a:ext cx="31152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3738" name="Google Shape;3738;p63"/>
          <p:cNvSpPr txBox="1">
            <a:spLocks noGrp="1"/>
          </p:cNvSpPr>
          <p:nvPr>
            <p:ph type="title" idx="8"/>
          </p:nvPr>
        </p:nvSpPr>
        <p:spPr>
          <a:xfrm>
            <a:off x="4538400" y="4444984"/>
            <a:ext cx="31152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3739" name="Google Shape;3739;p63"/>
          <p:cNvSpPr txBox="1">
            <a:spLocks noGrp="1"/>
          </p:cNvSpPr>
          <p:nvPr>
            <p:ph type="title" idx="9"/>
          </p:nvPr>
        </p:nvSpPr>
        <p:spPr>
          <a:xfrm>
            <a:off x="8116800" y="4444984"/>
            <a:ext cx="31152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3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1" name="Google Shape;3741;p64"/>
          <p:cNvSpPr/>
          <p:nvPr/>
        </p:nvSpPr>
        <p:spPr>
          <a:xfrm>
            <a:off x="0" y="377135"/>
            <a:ext cx="12192032" cy="1778056"/>
          </a:xfrm>
          <a:custGeom>
            <a:avLst/>
            <a:gdLst/>
            <a:ahLst/>
            <a:cxnLst/>
            <a:rect l="l" t="t" r="r" b="b"/>
            <a:pathLst>
              <a:path w="108932" h="14048" extrusionOk="0">
                <a:moveTo>
                  <a:pt x="80728" y="1"/>
                </a:moveTo>
                <a:cubicBezTo>
                  <a:pt x="80331" y="1"/>
                  <a:pt x="79935" y="4"/>
                  <a:pt x="79537" y="10"/>
                </a:cubicBezTo>
                <a:cubicBezTo>
                  <a:pt x="75180" y="77"/>
                  <a:pt x="70825" y="482"/>
                  <a:pt x="66618" y="1109"/>
                </a:cubicBezTo>
                <a:cubicBezTo>
                  <a:pt x="59747" y="2130"/>
                  <a:pt x="52880" y="3876"/>
                  <a:pt x="45692" y="3876"/>
                </a:cubicBezTo>
                <a:cubicBezTo>
                  <a:pt x="44695" y="3876"/>
                  <a:pt x="43691" y="3842"/>
                  <a:pt x="42680" y="3768"/>
                </a:cubicBezTo>
                <a:cubicBezTo>
                  <a:pt x="34944" y="3203"/>
                  <a:pt x="27985" y="934"/>
                  <a:pt x="20231" y="409"/>
                </a:cubicBezTo>
                <a:cubicBezTo>
                  <a:pt x="17945" y="255"/>
                  <a:pt x="15639" y="183"/>
                  <a:pt x="13328" y="183"/>
                </a:cubicBezTo>
                <a:cubicBezTo>
                  <a:pt x="8868" y="183"/>
                  <a:pt x="4389" y="451"/>
                  <a:pt x="1" y="911"/>
                </a:cubicBezTo>
                <a:lnTo>
                  <a:pt x="1" y="11965"/>
                </a:lnTo>
                <a:cubicBezTo>
                  <a:pt x="693" y="12163"/>
                  <a:pt x="1356" y="12396"/>
                  <a:pt x="2035" y="12608"/>
                </a:cubicBezTo>
                <a:cubicBezTo>
                  <a:pt x="3039" y="12921"/>
                  <a:pt x="4108" y="13106"/>
                  <a:pt x="5223" y="13255"/>
                </a:cubicBezTo>
                <a:cubicBezTo>
                  <a:pt x="7490" y="13555"/>
                  <a:pt x="9843" y="13699"/>
                  <a:pt x="12156" y="13848"/>
                </a:cubicBezTo>
                <a:cubicBezTo>
                  <a:pt x="14148" y="13976"/>
                  <a:pt x="16147" y="14047"/>
                  <a:pt x="18145" y="14047"/>
                </a:cubicBezTo>
                <a:cubicBezTo>
                  <a:pt x="20586" y="14047"/>
                  <a:pt x="23025" y="13941"/>
                  <a:pt x="25446" y="13707"/>
                </a:cubicBezTo>
                <a:cubicBezTo>
                  <a:pt x="29573" y="13306"/>
                  <a:pt x="33545" y="12458"/>
                  <a:pt x="37522" y="11746"/>
                </a:cubicBezTo>
                <a:cubicBezTo>
                  <a:pt x="41371" y="11057"/>
                  <a:pt x="45309" y="10436"/>
                  <a:pt x="49363" y="10306"/>
                </a:cubicBezTo>
                <a:cubicBezTo>
                  <a:pt x="49833" y="10291"/>
                  <a:pt x="50301" y="10284"/>
                  <a:pt x="50769" y="10284"/>
                </a:cubicBezTo>
                <a:cubicBezTo>
                  <a:pt x="54590" y="10284"/>
                  <a:pt x="58329" y="10766"/>
                  <a:pt x="61990" y="11370"/>
                </a:cubicBezTo>
                <a:cubicBezTo>
                  <a:pt x="64106" y="11720"/>
                  <a:pt x="66202" y="12105"/>
                  <a:pt x="68318" y="12455"/>
                </a:cubicBezTo>
                <a:cubicBezTo>
                  <a:pt x="70446" y="12804"/>
                  <a:pt x="72542" y="13102"/>
                  <a:pt x="74773" y="13131"/>
                </a:cubicBezTo>
                <a:cubicBezTo>
                  <a:pt x="74938" y="13133"/>
                  <a:pt x="75102" y="13134"/>
                  <a:pt x="75266" y="13134"/>
                </a:cubicBezTo>
                <a:cubicBezTo>
                  <a:pt x="79336" y="13134"/>
                  <a:pt x="83318" y="12504"/>
                  <a:pt x="87187" y="11856"/>
                </a:cubicBezTo>
                <a:cubicBezTo>
                  <a:pt x="89161" y="11523"/>
                  <a:pt x="91131" y="11175"/>
                  <a:pt x="93128" y="10884"/>
                </a:cubicBezTo>
                <a:cubicBezTo>
                  <a:pt x="94703" y="10655"/>
                  <a:pt x="96304" y="10493"/>
                  <a:pt x="97895" y="10303"/>
                </a:cubicBezTo>
                <a:cubicBezTo>
                  <a:pt x="100734" y="9967"/>
                  <a:pt x="103595" y="9619"/>
                  <a:pt x="106505" y="9556"/>
                </a:cubicBezTo>
                <a:cubicBezTo>
                  <a:pt x="106791" y="9550"/>
                  <a:pt x="107084" y="9546"/>
                  <a:pt x="107382" y="9546"/>
                </a:cubicBezTo>
                <a:cubicBezTo>
                  <a:pt x="107891" y="9546"/>
                  <a:pt x="108413" y="9557"/>
                  <a:pt x="108932" y="9586"/>
                </a:cubicBezTo>
                <a:lnTo>
                  <a:pt x="108932" y="2594"/>
                </a:lnTo>
                <a:cubicBezTo>
                  <a:pt x="103344" y="2458"/>
                  <a:pt x="97739" y="1482"/>
                  <a:pt x="92390" y="788"/>
                </a:cubicBezTo>
                <a:cubicBezTo>
                  <a:pt x="88561" y="292"/>
                  <a:pt x="84658" y="1"/>
                  <a:pt x="80728" y="1"/>
                </a:cubicBezTo>
                <a:close/>
              </a:path>
            </a:pathLst>
          </a:custGeom>
          <a:solidFill>
            <a:srgbClr val="FFFFFF">
              <a:alpha val="11764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42" name="Google Shape;3742;p64"/>
          <p:cNvSpPr/>
          <p:nvPr/>
        </p:nvSpPr>
        <p:spPr>
          <a:xfrm>
            <a:off x="0" y="2952383"/>
            <a:ext cx="12191920" cy="3905571"/>
          </a:xfrm>
          <a:custGeom>
            <a:avLst/>
            <a:gdLst/>
            <a:ahLst/>
            <a:cxnLst/>
            <a:rect l="l" t="t" r="r" b="b"/>
            <a:pathLst>
              <a:path w="108931" h="30857" extrusionOk="0">
                <a:moveTo>
                  <a:pt x="82499" y="1"/>
                </a:moveTo>
                <a:cubicBezTo>
                  <a:pt x="81172" y="1"/>
                  <a:pt x="79839" y="32"/>
                  <a:pt x="78497" y="104"/>
                </a:cubicBezTo>
                <a:cubicBezTo>
                  <a:pt x="74034" y="343"/>
                  <a:pt x="69646" y="895"/>
                  <a:pt x="65316" y="1531"/>
                </a:cubicBezTo>
                <a:cubicBezTo>
                  <a:pt x="56889" y="2768"/>
                  <a:pt x="48502" y="4367"/>
                  <a:pt x="39737" y="4645"/>
                </a:cubicBezTo>
                <a:cubicBezTo>
                  <a:pt x="38892" y="4672"/>
                  <a:pt x="38045" y="4687"/>
                  <a:pt x="37198" y="4687"/>
                </a:cubicBezTo>
                <a:cubicBezTo>
                  <a:pt x="35874" y="4687"/>
                  <a:pt x="34549" y="4652"/>
                  <a:pt x="33230" y="4578"/>
                </a:cubicBezTo>
                <a:cubicBezTo>
                  <a:pt x="30848" y="4446"/>
                  <a:pt x="28505" y="4157"/>
                  <a:pt x="26160" y="3899"/>
                </a:cubicBezTo>
                <a:cubicBezTo>
                  <a:pt x="21022" y="3331"/>
                  <a:pt x="15854" y="2758"/>
                  <a:pt x="10608" y="2649"/>
                </a:cubicBezTo>
                <a:cubicBezTo>
                  <a:pt x="10143" y="2639"/>
                  <a:pt x="9680" y="2634"/>
                  <a:pt x="9220" y="2634"/>
                </a:cubicBezTo>
                <a:cubicBezTo>
                  <a:pt x="6066" y="2634"/>
                  <a:pt x="3022" y="2868"/>
                  <a:pt x="1" y="3431"/>
                </a:cubicBezTo>
                <a:lnTo>
                  <a:pt x="1" y="30857"/>
                </a:lnTo>
                <a:lnTo>
                  <a:pt x="108931" y="30857"/>
                </a:lnTo>
                <a:lnTo>
                  <a:pt x="108931" y="1818"/>
                </a:lnTo>
                <a:cubicBezTo>
                  <a:pt x="103411" y="1531"/>
                  <a:pt x="97911" y="936"/>
                  <a:pt x="92446" y="480"/>
                </a:cubicBezTo>
                <a:cubicBezTo>
                  <a:pt x="89116" y="201"/>
                  <a:pt x="85824" y="1"/>
                  <a:pt x="82499" y="1"/>
                </a:cubicBezTo>
                <a:close/>
              </a:path>
            </a:pathLst>
          </a:custGeom>
          <a:solidFill>
            <a:srgbClr val="FFFFFF">
              <a:alpha val="11764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43" name="Google Shape;3743;p64"/>
          <p:cNvSpPr/>
          <p:nvPr/>
        </p:nvSpPr>
        <p:spPr>
          <a:xfrm>
            <a:off x="0" y="6007234"/>
            <a:ext cx="12191920" cy="850789"/>
          </a:xfrm>
          <a:custGeom>
            <a:avLst/>
            <a:gdLst/>
            <a:ahLst/>
            <a:cxnLst/>
            <a:rect l="l" t="t" r="r" b="b"/>
            <a:pathLst>
              <a:path w="108931" h="26651" extrusionOk="0">
                <a:moveTo>
                  <a:pt x="40719" y="0"/>
                </a:moveTo>
                <a:cubicBezTo>
                  <a:pt x="33414" y="0"/>
                  <a:pt x="26245" y="987"/>
                  <a:pt x="18963" y="1234"/>
                </a:cubicBezTo>
                <a:cubicBezTo>
                  <a:pt x="18864" y="1237"/>
                  <a:pt x="18725" y="1239"/>
                  <a:pt x="18553" y="1239"/>
                </a:cubicBezTo>
                <a:cubicBezTo>
                  <a:pt x="16979" y="1239"/>
                  <a:pt x="12628" y="1111"/>
                  <a:pt x="10787" y="1056"/>
                </a:cubicBezTo>
                <a:cubicBezTo>
                  <a:pt x="9808" y="1028"/>
                  <a:pt x="8585" y="1006"/>
                  <a:pt x="7253" y="1006"/>
                </a:cubicBezTo>
                <a:cubicBezTo>
                  <a:pt x="4920" y="1006"/>
                  <a:pt x="2256" y="1073"/>
                  <a:pt x="1" y="1289"/>
                </a:cubicBezTo>
                <a:lnTo>
                  <a:pt x="1" y="26651"/>
                </a:lnTo>
                <a:lnTo>
                  <a:pt x="108931" y="26651"/>
                </a:lnTo>
                <a:lnTo>
                  <a:pt x="108931" y="695"/>
                </a:lnTo>
                <a:cubicBezTo>
                  <a:pt x="107402" y="594"/>
                  <a:pt x="105851" y="561"/>
                  <a:pt x="104306" y="559"/>
                </a:cubicBezTo>
                <a:cubicBezTo>
                  <a:pt x="104260" y="559"/>
                  <a:pt x="104215" y="559"/>
                  <a:pt x="104169" y="559"/>
                </a:cubicBezTo>
                <a:cubicBezTo>
                  <a:pt x="102593" y="559"/>
                  <a:pt x="101017" y="580"/>
                  <a:pt x="99441" y="580"/>
                </a:cubicBezTo>
                <a:cubicBezTo>
                  <a:pt x="99197" y="580"/>
                  <a:pt x="98952" y="579"/>
                  <a:pt x="98708" y="578"/>
                </a:cubicBezTo>
                <a:cubicBezTo>
                  <a:pt x="96715" y="566"/>
                  <a:pt x="94741" y="470"/>
                  <a:pt x="92753" y="400"/>
                </a:cubicBezTo>
                <a:cubicBezTo>
                  <a:pt x="90733" y="330"/>
                  <a:pt x="88712" y="301"/>
                  <a:pt x="86691" y="301"/>
                </a:cubicBezTo>
                <a:cubicBezTo>
                  <a:pt x="80241" y="301"/>
                  <a:pt x="73791" y="592"/>
                  <a:pt x="67351" y="743"/>
                </a:cubicBezTo>
                <a:cubicBezTo>
                  <a:pt x="64953" y="800"/>
                  <a:pt x="62552" y="841"/>
                  <a:pt x="60151" y="841"/>
                </a:cubicBezTo>
                <a:cubicBezTo>
                  <a:pt x="58367" y="841"/>
                  <a:pt x="56584" y="818"/>
                  <a:pt x="54802" y="762"/>
                </a:cubicBezTo>
                <a:cubicBezTo>
                  <a:pt x="52809" y="698"/>
                  <a:pt x="50819" y="588"/>
                  <a:pt x="48844" y="425"/>
                </a:cubicBezTo>
                <a:cubicBezTo>
                  <a:pt x="46717" y="247"/>
                  <a:pt x="44612" y="69"/>
                  <a:pt x="42461" y="20"/>
                </a:cubicBezTo>
                <a:cubicBezTo>
                  <a:pt x="41879" y="7"/>
                  <a:pt x="41299" y="0"/>
                  <a:pt x="40719" y="0"/>
                </a:cubicBezTo>
                <a:close/>
              </a:path>
            </a:pathLst>
          </a:custGeom>
          <a:solidFill>
            <a:srgbClr val="99D46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744" name="Google Shape;3744;p64"/>
          <p:cNvGrpSpPr/>
          <p:nvPr/>
        </p:nvGrpSpPr>
        <p:grpSpPr>
          <a:xfrm>
            <a:off x="137450" y="6118346"/>
            <a:ext cx="11970264" cy="661942"/>
            <a:chOff x="103087" y="4588759"/>
            <a:chExt cx="8977698" cy="496457"/>
          </a:xfrm>
        </p:grpSpPr>
        <p:sp>
          <p:nvSpPr>
            <p:cNvPr id="3745" name="Google Shape;3745;p64"/>
            <p:cNvSpPr/>
            <p:nvPr/>
          </p:nvSpPr>
          <p:spPr>
            <a:xfrm>
              <a:off x="555409" y="4603868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746" name="Google Shape;3746;p64"/>
            <p:cNvGrpSpPr/>
            <p:nvPr/>
          </p:nvGrpSpPr>
          <p:grpSpPr>
            <a:xfrm>
              <a:off x="103087" y="4641588"/>
              <a:ext cx="142922" cy="130526"/>
              <a:chOff x="178100" y="3904645"/>
              <a:chExt cx="142922" cy="130526"/>
            </a:xfrm>
          </p:grpSpPr>
          <p:sp>
            <p:nvSpPr>
              <p:cNvPr id="3747" name="Google Shape;3747;p64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48" name="Google Shape;3748;p64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49" name="Google Shape;3749;p64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750" name="Google Shape;3750;p64"/>
            <p:cNvGrpSpPr/>
            <p:nvPr/>
          </p:nvGrpSpPr>
          <p:grpSpPr>
            <a:xfrm>
              <a:off x="779951" y="4682022"/>
              <a:ext cx="88313" cy="132981"/>
              <a:chOff x="712664" y="4070529"/>
              <a:chExt cx="88313" cy="132981"/>
            </a:xfrm>
          </p:grpSpPr>
          <p:sp>
            <p:nvSpPr>
              <p:cNvPr id="3751" name="Google Shape;3751;p64"/>
              <p:cNvSpPr/>
              <p:nvPr/>
            </p:nvSpPr>
            <p:spPr>
              <a:xfrm>
                <a:off x="712664" y="40826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52" name="Google Shape;3752;p64"/>
              <p:cNvSpPr/>
              <p:nvPr/>
            </p:nvSpPr>
            <p:spPr>
              <a:xfrm>
                <a:off x="767617" y="40705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753" name="Google Shape;3753;p64"/>
            <p:cNvGrpSpPr/>
            <p:nvPr/>
          </p:nvGrpSpPr>
          <p:grpSpPr>
            <a:xfrm>
              <a:off x="432325" y="4835818"/>
              <a:ext cx="148749" cy="138123"/>
              <a:chOff x="417563" y="4145250"/>
              <a:chExt cx="148749" cy="138123"/>
            </a:xfrm>
          </p:grpSpPr>
          <p:sp>
            <p:nvSpPr>
              <p:cNvPr id="3754" name="Google Shape;3754;p64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55" name="Google Shape;3755;p64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56" name="Google Shape;3756;p64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757" name="Google Shape;3757;p64"/>
            <p:cNvSpPr/>
            <p:nvPr/>
          </p:nvSpPr>
          <p:spPr>
            <a:xfrm>
              <a:off x="1206009" y="49647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758" name="Google Shape;3758;p64"/>
            <p:cNvGrpSpPr/>
            <p:nvPr/>
          </p:nvGrpSpPr>
          <p:grpSpPr>
            <a:xfrm>
              <a:off x="834763" y="4933213"/>
              <a:ext cx="142922" cy="130526"/>
              <a:chOff x="178100" y="3904645"/>
              <a:chExt cx="142922" cy="130526"/>
            </a:xfrm>
          </p:grpSpPr>
          <p:sp>
            <p:nvSpPr>
              <p:cNvPr id="3759" name="Google Shape;3759;p64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60" name="Google Shape;3760;p64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61" name="Google Shape;3761;p64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762" name="Google Shape;3762;p64"/>
            <p:cNvGrpSpPr/>
            <p:nvPr/>
          </p:nvGrpSpPr>
          <p:grpSpPr>
            <a:xfrm>
              <a:off x="5901800" y="4851518"/>
              <a:ext cx="148749" cy="138123"/>
              <a:chOff x="417563" y="4145250"/>
              <a:chExt cx="148749" cy="138123"/>
            </a:xfrm>
          </p:grpSpPr>
          <p:sp>
            <p:nvSpPr>
              <p:cNvPr id="3763" name="Google Shape;3763;p64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64" name="Google Shape;3764;p64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65" name="Google Shape;3765;p64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766" name="Google Shape;3766;p64"/>
            <p:cNvSpPr/>
            <p:nvPr/>
          </p:nvSpPr>
          <p:spPr>
            <a:xfrm>
              <a:off x="3194946" y="486920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767" name="Google Shape;3767;p64"/>
            <p:cNvGrpSpPr/>
            <p:nvPr/>
          </p:nvGrpSpPr>
          <p:grpSpPr>
            <a:xfrm>
              <a:off x="1088463" y="4638600"/>
              <a:ext cx="142922" cy="130526"/>
              <a:chOff x="178100" y="3904645"/>
              <a:chExt cx="142922" cy="130526"/>
            </a:xfrm>
          </p:grpSpPr>
          <p:sp>
            <p:nvSpPr>
              <p:cNvPr id="3768" name="Google Shape;3768;p64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69" name="Google Shape;3769;p64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70" name="Google Shape;3770;p64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771" name="Google Shape;3771;p64"/>
            <p:cNvGrpSpPr/>
            <p:nvPr/>
          </p:nvGrpSpPr>
          <p:grpSpPr>
            <a:xfrm>
              <a:off x="1631214" y="4654247"/>
              <a:ext cx="88313" cy="132981"/>
              <a:chOff x="712664" y="3994329"/>
              <a:chExt cx="88313" cy="132981"/>
            </a:xfrm>
          </p:grpSpPr>
          <p:sp>
            <p:nvSpPr>
              <p:cNvPr id="3772" name="Google Shape;3772;p64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73" name="Google Shape;3773;p64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774" name="Google Shape;3774;p64"/>
            <p:cNvGrpSpPr/>
            <p:nvPr/>
          </p:nvGrpSpPr>
          <p:grpSpPr>
            <a:xfrm>
              <a:off x="1430650" y="4814993"/>
              <a:ext cx="148749" cy="138123"/>
              <a:chOff x="417563" y="4145250"/>
              <a:chExt cx="148749" cy="138123"/>
            </a:xfrm>
          </p:grpSpPr>
          <p:sp>
            <p:nvSpPr>
              <p:cNvPr id="3775" name="Google Shape;3775;p64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76" name="Google Shape;3776;p64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77" name="Google Shape;3777;p64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778" name="Google Shape;3778;p64"/>
            <p:cNvGrpSpPr/>
            <p:nvPr/>
          </p:nvGrpSpPr>
          <p:grpSpPr>
            <a:xfrm>
              <a:off x="2621688" y="4908138"/>
              <a:ext cx="142922" cy="130526"/>
              <a:chOff x="178100" y="3904645"/>
              <a:chExt cx="142922" cy="130526"/>
            </a:xfrm>
          </p:grpSpPr>
          <p:sp>
            <p:nvSpPr>
              <p:cNvPr id="3779" name="Google Shape;3779;p64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80" name="Google Shape;3780;p64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81" name="Google Shape;3781;p64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782" name="Google Shape;3782;p64"/>
            <p:cNvGrpSpPr/>
            <p:nvPr/>
          </p:nvGrpSpPr>
          <p:grpSpPr>
            <a:xfrm>
              <a:off x="4349951" y="4706647"/>
              <a:ext cx="88313" cy="132981"/>
              <a:chOff x="712664" y="3994329"/>
              <a:chExt cx="88313" cy="132981"/>
            </a:xfrm>
          </p:grpSpPr>
          <p:sp>
            <p:nvSpPr>
              <p:cNvPr id="3783" name="Google Shape;3783;p64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84" name="Google Shape;3784;p64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785" name="Google Shape;3785;p64"/>
            <p:cNvSpPr/>
            <p:nvPr/>
          </p:nvSpPr>
          <p:spPr>
            <a:xfrm>
              <a:off x="2301421" y="469713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786" name="Google Shape;3786;p64"/>
            <p:cNvGrpSpPr/>
            <p:nvPr/>
          </p:nvGrpSpPr>
          <p:grpSpPr>
            <a:xfrm>
              <a:off x="1927025" y="4603875"/>
              <a:ext cx="142922" cy="130526"/>
              <a:chOff x="178100" y="3904645"/>
              <a:chExt cx="142922" cy="130526"/>
            </a:xfrm>
          </p:grpSpPr>
          <p:sp>
            <p:nvSpPr>
              <p:cNvPr id="3787" name="Google Shape;3787;p64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88" name="Google Shape;3788;p64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89" name="Google Shape;3789;p64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790" name="Google Shape;3790;p64"/>
            <p:cNvGrpSpPr/>
            <p:nvPr/>
          </p:nvGrpSpPr>
          <p:grpSpPr>
            <a:xfrm>
              <a:off x="2464539" y="4706647"/>
              <a:ext cx="88313" cy="132981"/>
              <a:chOff x="712664" y="3994329"/>
              <a:chExt cx="88313" cy="132981"/>
            </a:xfrm>
          </p:grpSpPr>
          <p:sp>
            <p:nvSpPr>
              <p:cNvPr id="3791" name="Google Shape;3791;p64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92" name="Google Shape;3792;p64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793" name="Google Shape;3793;p64"/>
            <p:cNvGrpSpPr/>
            <p:nvPr/>
          </p:nvGrpSpPr>
          <p:grpSpPr>
            <a:xfrm>
              <a:off x="1995663" y="4835818"/>
              <a:ext cx="148749" cy="138123"/>
              <a:chOff x="417563" y="4145250"/>
              <a:chExt cx="148749" cy="138123"/>
            </a:xfrm>
          </p:grpSpPr>
          <p:sp>
            <p:nvSpPr>
              <p:cNvPr id="3794" name="Google Shape;3794;p64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95" name="Google Shape;3795;p64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96" name="Google Shape;3796;p64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797" name="Google Shape;3797;p64"/>
            <p:cNvGrpSpPr/>
            <p:nvPr/>
          </p:nvGrpSpPr>
          <p:grpSpPr>
            <a:xfrm>
              <a:off x="1735864" y="4896184"/>
              <a:ext cx="88313" cy="132981"/>
              <a:chOff x="712664" y="3994329"/>
              <a:chExt cx="88313" cy="132981"/>
            </a:xfrm>
          </p:grpSpPr>
          <p:sp>
            <p:nvSpPr>
              <p:cNvPr id="3798" name="Google Shape;3798;p64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99" name="Google Shape;3799;p64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800" name="Google Shape;3800;p64"/>
            <p:cNvGrpSpPr/>
            <p:nvPr/>
          </p:nvGrpSpPr>
          <p:grpSpPr>
            <a:xfrm>
              <a:off x="140200" y="4947093"/>
              <a:ext cx="148749" cy="138123"/>
              <a:chOff x="417563" y="4145250"/>
              <a:chExt cx="148749" cy="138123"/>
            </a:xfrm>
          </p:grpSpPr>
          <p:sp>
            <p:nvSpPr>
              <p:cNvPr id="3801" name="Google Shape;3801;p64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02" name="Google Shape;3802;p64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03" name="Google Shape;3803;p64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804" name="Google Shape;3804;p64"/>
            <p:cNvSpPr/>
            <p:nvPr/>
          </p:nvSpPr>
          <p:spPr>
            <a:xfrm flipH="1">
              <a:off x="8573276" y="46554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805" name="Google Shape;3805;p64"/>
            <p:cNvGrpSpPr/>
            <p:nvPr/>
          </p:nvGrpSpPr>
          <p:grpSpPr>
            <a:xfrm flipH="1">
              <a:off x="8761576" y="4655463"/>
              <a:ext cx="142922" cy="130526"/>
              <a:chOff x="178100" y="3904645"/>
              <a:chExt cx="142922" cy="130526"/>
            </a:xfrm>
          </p:grpSpPr>
          <p:sp>
            <p:nvSpPr>
              <p:cNvPr id="3806" name="Google Shape;3806;p64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07" name="Google Shape;3807;p64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08" name="Google Shape;3808;p64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809" name="Google Shape;3809;p64"/>
            <p:cNvGrpSpPr/>
            <p:nvPr/>
          </p:nvGrpSpPr>
          <p:grpSpPr>
            <a:xfrm flipH="1">
              <a:off x="8309559" y="4588759"/>
              <a:ext cx="88313" cy="132981"/>
              <a:chOff x="712664" y="3994329"/>
              <a:chExt cx="88313" cy="132981"/>
            </a:xfrm>
          </p:grpSpPr>
          <p:sp>
            <p:nvSpPr>
              <p:cNvPr id="3810" name="Google Shape;3810;p64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11" name="Google Shape;3811;p64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812" name="Google Shape;3812;p64"/>
            <p:cNvGrpSpPr/>
            <p:nvPr/>
          </p:nvGrpSpPr>
          <p:grpSpPr>
            <a:xfrm flipH="1">
              <a:off x="8475836" y="4893605"/>
              <a:ext cx="148749" cy="138123"/>
              <a:chOff x="417563" y="4145250"/>
              <a:chExt cx="148749" cy="138123"/>
            </a:xfrm>
          </p:grpSpPr>
          <p:sp>
            <p:nvSpPr>
              <p:cNvPr id="3813" name="Google Shape;3813;p64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14" name="Google Shape;3814;p64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15" name="Google Shape;3815;p64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816" name="Google Shape;3816;p64"/>
            <p:cNvSpPr/>
            <p:nvPr/>
          </p:nvSpPr>
          <p:spPr>
            <a:xfrm flipH="1">
              <a:off x="7858763" y="494710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7" name="Google Shape;3817;p64"/>
            <p:cNvSpPr/>
            <p:nvPr/>
          </p:nvSpPr>
          <p:spPr>
            <a:xfrm flipH="1">
              <a:off x="7690888" y="46524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818" name="Google Shape;3818;p64"/>
            <p:cNvGrpSpPr/>
            <p:nvPr/>
          </p:nvGrpSpPr>
          <p:grpSpPr>
            <a:xfrm flipH="1">
              <a:off x="8078789" y="4799888"/>
              <a:ext cx="142922" cy="130526"/>
              <a:chOff x="178100" y="3904645"/>
              <a:chExt cx="142922" cy="130526"/>
            </a:xfrm>
          </p:grpSpPr>
          <p:sp>
            <p:nvSpPr>
              <p:cNvPr id="3819" name="Google Shape;3819;p64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20" name="Google Shape;3820;p64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21" name="Google Shape;3821;p64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822" name="Google Shape;3822;p64"/>
            <p:cNvGrpSpPr/>
            <p:nvPr/>
          </p:nvGrpSpPr>
          <p:grpSpPr>
            <a:xfrm flipH="1">
              <a:off x="7317309" y="4602647"/>
              <a:ext cx="88313" cy="132981"/>
              <a:chOff x="712664" y="3994329"/>
              <a:chExt cx="88313" cy="132981"/>
            </a:xfrm>
          </p:grpSpPr>
          <p:sp>
            <p:nvSpPr>
              <p:cNvPr id="3823" name="Google Shape;3823;p64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24" name="Google Shape;3824;p64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825" name="Google Shape;3825;p64"/>
            <p:cNvGrpSpPr/>
            <p:nvPr/>
          </p:nvGrpSpPr>
          <p:grpSpPr>
            <a:xfrm flipH="1">
              <a:off x="7434236" y="4851518"/>
              <a:ext cx="148749" cy="138123"/>
              <a:chOff x="417563" y="4145250"/>
              <a:chExt cx="148749" cy="138123"/>
            </a:xfrm>
          </p:grpSpPr>
          <p:sp>
            <p:nvSpPr>
              <p:cNvPr id="3826" name="Google Shape;3826;p64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27" name="Google Shape;3827;p64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28" name="Google Shape;3828;p64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829" name="Google Shape;3829;p64"/>
            <p:cNvSpPr/>
            <p:nvPr/>
          </p:nvSpPr>
          <p:spPr>
            <a:xfrm flipH="1">
              <a:off x="6268101" y="4911293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830" name="Google Shape;3830;p64"/>
            <p:cNvGrpSpPr/>
            <p:nvPr/>
          </p:nvGrpSpPr>
          <p:grpSpPr>
            <a:xfrm flipH="1">
              <a:off x="5467046" y="4869472"/>
              <a:ext cx="88313" cy="132981"/>
              <a:chOff x="712664" y="3994329"/>
              <a:chExt cx="88313" cy="132981"/>
            </a:xfrm>
          </p:grpSpPr>
          <p:sp>
            <p:nvSpPr>
              <p:cNvPr id="3831" name="Google Shape;3831;p64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32" name="Google Shape;3832;p64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833" name="Google Shape;3833;p64"/>
            <p:cNvSpPr/>
            <p:nvPr/>
          </p:nvSpPr>
          <p:spPr>
            <a:xfrm flipH="1">
              <a:off x="6834713" y="461775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834" name="Google Shape;3834;p64"/>
            <p:cNvGrpSpPr/>
            <p:nvPr/>
          </p:nvGrpSpPr>
          <p:grpSpPr>
            <a:xfrm flipH="1">
              <a:off x="7047314" y="4735613"/>
              <a:ext cx="142922" cy="130526"/>
              <a:chOff x="178100" y="3904645"/>
              <a:chExt cx="142922" cy="130526"/>
            </a:xfrm>
          </p:grpSpPr>
          <p:sp>
            <p:nvSpPr>
              <p:cNvPr id="3835" name="Google Shape;3835;p64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36" name="Google Shape;3836;p64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37" name="Google Shape;3837;p64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838" name="Google Shape;3838;p64"/>
            <p:cNvGrpSpPr/>
            <p:nvPr/>
          </p:nvGrpSpPr>
          <p:grpSpPr>
            <a:xfrm flipH="1">
              <a:off x="6533859" y="4689922"/>
              <a:ext cx="88313" cy="132981"/>
              <a:chOff x="712664" y="3994329"/>
              <a:chExt cx="88313" cy="132981"/>
            </a:xfrm>
          </p:grpSpPr>
          <p:sp>
            <p:nvSpPr>
              <p:cNvPr id="3839" name="Google Shape;3839;p64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40" name="Google Shape;3840;p64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841" name="Google Shape;3841;p64"/>
            <p:cNvGrpSpPr/>
            <p:nvPr/>
          </p:nvGrpSpPr>
          <p:grpSpPr>
            <a:xfrm flipH="1">
              <a:off x="6789661" y="4866893"/>
              <a:ext cx="148749" cy="138123"/>
              <a:chOff x="417563" y="4145250"/>
              <a:chExt cx="148749" cy="138123"/>
            </a:xfrm>
          </p:grpSpPr>
          <p:sp>
            <p:nvSpPr>
              <p:cNvPr id="3842" name="Google Shape;3842;p64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43" name="Google Shape;3843;p64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44" name="Google Shape;3844;p64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845" name="Google Shape;3845;p64"/>
            <p:cNvSpPr/>
            <p:nvPr/>
          </p:nvSpPr>
          <p:spPr>
            <a:xfrm flipH="1">
              <a:off x="4278663" y="492203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846" name="Google Shape;3846;p64"/>
            <p:cNvGrpSpPr/>
            <p:nvPr/>
          </p:nvGrpSpPr>
          <p:grpSpPr>
            <a:xfrm flipH="1">
              <a:off x="8932036" y="4851518"/>
              <a:ext cx="148749" cy="138123"/>
              <a:chOff x="417563" y="4145250"/>
              <a:chExt cx="148749" cy="138123"/>
            </a:xfrm>
          </p:grpSpPr>
          <p:sp>
            <p:nvSpPr>
              <p:cNvPr id="3847" name="Google Shape;3847;p64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48" name="Google Shape;3848;p64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49" name="Google Shape;3849;p64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850" name="Google Shape;3850;p64"/>
            <p:cNvGrpSpPr/>
            <p:nvPr/>
          </p:nvGrpSpPr>
          <p:grpSpPr>
            <a:xfrm flipH="1">
              <a:off x="3504876" y="4870688"/>
              <a:ext cx="142922" cy="130526"/>
              <a:chOff x="178100" y="3904645"/>
              <a:chExt cx="142922" cy="130526"/>
            </a:xfrm>
          </p:grpSpPr>
          <p:sp>
            <p:nvSpPr>
              <p:cNvPr id="3851" name="Google Shape;3851;p64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52" name="Google Shape;3852;p64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53" name="Google Shape;3853;p64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854" name="Google Shape;3854;p64"/>
            <p:cNvGrpSpPr/>
            <p:nvPr/>
          </p:nvGrpSpPr>
          <p:grpSpPr>
            <a:xfrm flipH="1">
              <a:off x="4736159" y="4869472"/>
              <a:ext cx="88313" cy="132981"/>
              <a:chOff x="712664" y="3994329"/>
              <a:chExt cx="88313" cy="132981"/>
            </a:xfrm>
          </p:grpSpPr>
          <p:sp>
            <p:nvSpPr>
              <p:cNvPr id="3855" name="Google Shape;3855;p64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56" name="Google Shape;3856;p64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857" name="Google Shape;3857;p64"/>
            <p:cNvGrpSpPr/>
            <p:nvPr/>
          </p:nvGrpSpPr>
          <p:grpSpPr>
            <a:xfrm flipH="1">
              <a:off x="3950664" y="4855325"/>
              <a:ext cx="142922" cy="130526"/>
              <a:chOff x="178100" y="3904645"/>
              <a:chExt cx="142922" cy="130526"/>
            </a:xfrm>
          </p:grpSpPr>
          <p:sp>
            <p:nvSpPr>
              <p:cNvPr id="3858" name="Google Shape;3858;p64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59" name="Google Shape;3859;p64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0" name="Google Shape;3860;p64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861" name="Google Shape;3861;p64"/>
            <p:cNvGrpSpPr/>
            <p:nvPr/>
          </p:nvGrpSpPr>
          <p:grpSpPr>
            <a:xfrm flipH="1">
              <a:off x="2932009" y="4854097"/>
              <a:ext cx="88313" cy="132981"/>
              <a:chOff x="712664" y="3994329"/>
              <a:chExt cx="88313" cy="132981"/>
            </a:xfrm>
          </p:grpSpPr>
          <p:sp>
            <p:nvSpPr>
              <p:cNvPr id="3862" name="Google Shape;3862;p64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3" name="Google Shape;3863;p64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864" name="Google Shape;3864;p64"/>
            <p:cNvGrpSpPr/>
            <p:nvPr/>
          </p:nvGrpSpPr>
          <p:grpSpPr>
            <a:xfrm flipH="1">
              <a:off x="5023923" y="4866905"/>
              <a:ext cx="148749" cy="138123"/>
              <a:chOff x="417563" y="4145250"/>
              <a:chExt cx="148749" cy="138123"/>
            </a:xfrm>
          </p:grpSpPr>
          <p:sp>
            <p:nvSpPr>
              <p:cNvPr id="3865" name="Google Shape;3865;p64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6" name="Google Shape;3866;p64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7" name="Google Shape;3867;p64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868" name="Google Shape;3868;p64"/>
            <p:cNvGrpSpPr/>
            <p:nvPr/>
          </p:nvGrpSpPr>
          <p:grpSpPr>
            <a:xfrm flipH="1">
              <a:off x="7857534" y="4654247"/>
              <a:ext cx="88313" cy="132981"/>
              <a:chOff x="712664" y="3994329"/>
              <a:chExt cx="88313" cy="132981"/>
            </a:xfrm>
          </p:grpSpPr>
          <p:sp>
            <p:nvSpPr>
              <p:cNvPr id="3869" name="Google Shape;3869;p64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0" name="Google Shape;3870;p64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871" name="Google Shape;3871;p64"/>
            <p:cNvGrpSpPr/>
            <p:nvPr/>
          </p:nvGrpSpPr>
          <p:grpSpPr>
            <a:xfrm>
              <a:off x="2916488" y="4589988"/>
              <a:ext cx="142922" cy="130526"/>
              <a:chOff x="178100" y="3904645"/>
              <a:chExt cx="142922" cy="130526"/>
            </a:xfrm>
          </p:grpSpPr>
          <p:sp>
            <p:nvSpPr>
              <p:cNvPr id="3872" name="Google Shape;3872;p64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3" name="Google Shape;3873;p64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4" name="Google Shape;3874;p64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875" name="Google Shape;3875;p64"/>
            <p:cNvGrpSpPr/>
            <p:nvPr/>
          </p:nvGrpSpPr>
          <p:grpSpPr>
            <a:xfrm flipH="1">
              <a:off x="3339346" y="4654247"/>
              <a:ext cx="88313" cy="132981"/>
              <a:chOff x="712664" y="3994329"/>
              <a:chExt cx="88313" cy="132981"/>
            </a:xfrm>
          </p:grpSpPr>
          <p:sp>
            <p:nvSpPr>
              <p:cNvPr id="3876" name="Google Shape;3876;p64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7" name="Google Shape;3877;p64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878" name="Google Shape;3878;p64"/>
            <p:cNvSpPr/>
            <p:nvPr/>
          </p:nvSpPr>
          <p:spPr>
            <a:xfrm>
              <a:off x="3576059" y="461775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879" name="Google Shape;3879;p64"/>
            <p:cNvGrpSpPr/>
            <p:nvPr/>
          </p:nvGrpSpPr>
          <p:grpSpPr>
            <a:xfrm>
              <a:off x="4632438" y="4603875"/>
              <a:ext cx="142922" cy="130526"/>
              <a:chOff x="178100" y="3904645"/>
              <a:chExt cx="142922" cy="130526"/>
            </a:xfrm>
          </p:grpSpPr>
          <p:sp>
            <p:nvSpPr>
              <p:cNvPr id="3880" name="Google Shape;3880;p64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1" name="Google Shape;3881;p64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2" name="Google Shape;3882;p64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883" name="Google Shape;3883;p64"/>
            <p:cNvGrpSpPr/>
            <p:nvPr/>
          </p:nvGrpSpPr>
          <p:grpSpPr>
            <a:xfrm>
              <a:off x="6178388" y="4603875"/>
              <a:ext cx="142922" cy="130526"/>
              <a:chOff x="178100" y="3904645"/>
              <a:chExt cx="142922" cy="130526"/>
            </a:xfrm>
          </p:grpSpPr>
          <p:sp>
            <p:nvSpPr>
              <p:cNvPr id="3884" name="Google Shape;3884;p64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5" name="Google Shape;3885;p64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6" name="Google Shape;3886;p64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887" name="Google Shape;3887;p64"/>
            <p:cNvGrpSpPr/>
            <p:nvPr/>
          </p:nvGrpSpPr>
          <p:grpSpPr>
            <a:xfrm>
              <a:off x="5250150" y="4638600"/>
              <a:ext cx="142922" cy="130526"/>
              <a:chOff x="178100" y="3904645"/>
              <a:chExt cx="142922" cy="130526"/>
            </a:xfrm>
          </p:grpSpPr>
          <p:sp>
            <p:nvSpPr>
              <p:cNvPr id="3888" name="Google Shape;3888;p64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9" name="Google Shape;3889;p64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0" name="Google Shape;3890;p64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891" name="Google Shape;3891;p64"/>
            <p:cNvGrpSpPr/>
            <p:nvPr/>
          </p:nvGrpSpPr>
          <p:grpSpPr>
            <a:xfrm flipH="1">
              <a:off x="3748221" y="4689922"/>
              <a:ext cx="88313" cy="132981"/>
              <a:chOff x="712664" y="3994329"/>
              <a:chExt cx="88313" cy="132981"/>
            </a:xfrm>
          </p:grpSpPr>
          <p:sp>
            <p:nvSpPr>
              <p:cNvPr id="3892" name="Google Shape;3892;p64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3" name="Google Shape;3893;p64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894" name="Google Shape;3894;p64"/>
            <p:cNvGrpSpPr/>
            <p:nvPr/>
          </p:nvGrpSpPr>
          <p:grpSpPr>
            <a:xfrm flipH="1">
              <a:off x="5698684" y="4628872"/>
              <a:ext cx="88313" cy="132981"/>
              <a:chOff x="712664" y="3994329"/>
              <a:chExt cx="88313" cy="132981"/>
            </a:xfrm>
          </p:grpSpPr>
          <p:sp>
            <p:nvSpPr>
              <p:cNvPr id="3895" name="Google Shape;3895;p64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6" name="Google Shape;3896;p64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897" name="Google Shape;3897;p64"/>
            <p:cNvSpPr/>
            <p:nvPr/>
          </p:nvSpPr>
          <p:spPr>
            <a:xfrm flipH="1">
              <a:off x="4996151" y="46439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8" name="Google Shape;3898;p64"/>
            <p:cNvSpPr/>
            <p:nvPr/>
          </p:nvSpPr>
          <p:spPr>
            <a:xfrm flipH="1">
              <a:off x="4154313" y="46439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99" name="Google Shape;3899;p64"/>
          <p:cNvSpPr txBox="1">
            <a:spLocks noGrp="1"/>
          </p:cNvSpPr>
          <p:nvPr>
            <p:ph type="ctrTitle"/>
          </p:nvPr>
        </p:nvSpPr>
        <p:spPr>
          <a:xfrm>
            <a:off x="3239933" y="720000"/>
            <a:ext cx="5712000" cy="19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3900" name="Google Shape;3900;p64"/>
          <p:cNvSpPr txBox="1">
            <a:spLocks noGrp="1"/>
          </p:cNvSpPr>
          <p:nvPr>
            <p:ph type="subTitle" idx="1"/>
          </p:nvPr>
        </p:nvSpPr>
        <p:spPr>
          <a:xfrm>
            <a:off x="2173233" y="2863200"/>
            <a:ext cx="7845600" cy="8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3901" name="Google Shape;3901;p64"/>
          <p:cNvSpPr txBox="1"/>
          <p:nvPr/>
        </p:nvSpPr>
        <p:spPr>
          <a:xfrm>
            <a:off x="3328467" y="4959600"/>
            <a:ext cx="5534800" cy="4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None/>
            </a:pPr>
            <a:r>
              <a:rPr lang="en-US"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rPr>
              <a:t>CREDITS: This presentation template was created by </a:t>
            </a:r>
            <a:r>
              <a:rPr lang="en-US" sz="1600" b="1">
                <a:solidFill>
                  <a:schemeClr val="dk1"/>
                </a:solidFill>
                <a:uFill>
                  <a:noFill/>
                </a:uFill>
                <a:latin typeface="Baloo 2"/>
                <a:ea typeface="Baloo 2"/>
                <a:cs typeface="Baloo 2"/>
                <a:sym typeface="Baloo 2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-US"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rPr>
              <a:t>, including icons by </a:t>
            </a:r>
            <a:r>
              <a:rPr lang="en-US" sz="1600" b="1">
                <a:solidFill>
                  <a:schemeClr val="dk1"/>
                </a:solidFill>
                <a:uFill>
                  <a:noFill/>
                </a:uFill>
                <a:latin typeface="Baloo 2"/>
                <a:ea typeface="Baloo 2"/>
                <a:cs typeface="Baloo 2"/>
                <a:sym typeface="Baloo 2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-US"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rPr>
              <a:t>, infographics &amp; images by </a:t>
            </a:r>
            <a:r>
              <a:rPr lang="en-US" sz="1600" b="1">
                <a:solidFill>
                  <a:schemeClr val="dk1"/>
                </a:solidFill>
                <a:uFill>
                  <a:noFill/>
                </a:uFill>
                <a:latin typeface="Baloo 2"/>
                <a:ea typeface="Baloo 2"/>
                <a:cs typeface="Baloo 2"/>
                <a:sym typeface="Baloo 2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600" b="1">
              <a:solidFill>
                <a:schemeClr val="dk1"/>
              </a:solidFill>
              <a:latin typeface="Baloo 2"/>
              <a:ea typeface="Baloo 2"/>
              <a:cs typeface="Baloo 2"/>
              <a:sym typeface="Baloo 2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3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3" name="Google Shape;3903;p65"/>
          <p:cNvSpPr/>
          <p:nvPr/>
        </p:nvSpPr>
        <p:spPr>
          <a:xfrm>
            <a:off x="0" y="377135"/>
            <a:ext cx="12192032" cy="1778056"/>
          </a:xfrm>
          <a:custGeom>
            <a:avLst/>
            <a:gdLst/>
            <a:ahLst/>
            <a:cxnLst/>
            <a:rect l="l" t="t" r="r" b="b"/>
            <a:pathLst>
              <a:path w="108932" h="14048" extrusionOk="0">
                <a:moveTo>
                  <a:pt x="80728" y="1"/>
                </a:moveTo>
                <a:cubicBezTo>
                  <a:pt x="80331" y="1"/>
                  <a:pt x="79935" y="4"/>
                  <a:pt x="79537" y="10"/>
                </a:cubicBezTo>
                <a:cubicBezTo>
                  <a:pt x="75180" y="77"/>
                  <a:pt x="70825" y="482"/>
                  <a:pt x="66618" y="1109"/>
                </a:cubicBezTo>
                <a:cubicBezTo>
                  <a:pt x="59747" y="2130"/>
                  <a:pt x="52880" y="3876"/>
                  <a:pt x="45692" y="3876"/>
                </a:cubicBezTo>
                <a:cubicBezTo>
                  <a:pt x="44695" y="3876"/>
                  <a:pt x="43691" y="3842"/>
                  <a:pt x="42680" y="3768"/>
                </a:cubicBezTo>
                <a:cubicBezTo>
                  <a:pt x="34944" y="3203"/>
                  <a:pt x="27985" y="934"/>
                  <a:pt x="20231" y="409"/>
                </a:cubicBezTo>
                <a:cubicBezTo>
                  <a:pt x="17945" y="255"/>
                  <a:pt x="15639" y="183"/>
                  <a:pt x="13328" y="183"/>
                </a:cubicBezTo>
                <a:cubicBezTo>
                  <a:pt x="8868" y="183"/>
                  <a:pt x="4389" y="451"/>
                  <a:pt x="1" y="911"/>
                </a:cubicBezTo>
                <a:lnTo>
                  <a:pt x="1" y="11965"/>
                </a:lnTo>
                <a:cubicBezTo>
                  <a:pt x="693" y="12163"/>
                  <a:pt x="1356" y="12396"/>
                  <a:pt x="2035" y="12608"/>
                </a:cubicBezTo>
                <a:cubicBezTo>
                  <a:pt x="3039" y="12921"/>
                  <a:pt x="4108" y="13106"/>
                  <a:pt x="5223" y="13255"/>
                </a:cubicBezTo>
                <a:cubicBezTo>
                  <a:pt x="7490" y="13555"/>
                  <a:pt x="9843" y="13699"/>
                  <a:pt x="12156" y="13848"/>
                </a:cubicBezTo>
                <a:cubicBezTo>
                  <a:pt x="14148" y="13976"/>
                  <a:pt x="16147" y="14047"/>
                  <a:pt x="18145" y="14047"/>
                </a:cubicBezTo>
                <a:cubicBezTo>
                  <a:pt x="20586" y="14047"/>
                  <a:pt x="23025" y="13941"/>
                  <a:pt x="25446" y="13707"/>
                </a:cubicBezTo>
                <a:cubicBezTo>
                  <a:pt x="29573" y="13306"/>
                  <a:pt x="33545" y="12458"/>
                  <a:pt x="37522" y="11746"/>
                </a:cubicBezTo>
                <a:cubicBezTo>
                  <a:pt x="41371" y="11057"/>
                  <a:pt x="45309" y="10436"/>
                  <a:pt x="49363" y="10306"/>
                </a:cubicBezTo>
                <a:cubicBezTo>
                  <a:pt x="49833" y="10291"/>
                  <a:pt x="50301" y="10284"/>
                  <a:pt x="50769" y="10284"/>
                </a:cubicBezTo>
                <a:cubicBezTo>
                  <a:pt x="54590" y="10284"/>
                  <a:pt x="58329" y="10766"/>
                  <a:pt x="61990" y="11370"/>
                </a:cubicBezTo>
                <a:cubicBezTo>
                  <a:pt x="64106" y="11720"/>
                  <a:pt x="66202" y="12105"/>
                  <a:pt x="68318" y="12455"/>
                </a:cubicBezTo>
                <a:cubicBezTo>
                  <a:pt x="70446" y="12804"/>
                  <a:pt x="72542" y="13102"/>
                  <a:pt x="74773" y="13131"/>
                </a:cubicBezTo>
                <a:cubicBezTo>
                  <a:pt x="74938" y="13133"/>
                  <a:pt x="75102" y="13134"/>
                  <a:pt x="75266" y="13134"/>
                </a:cubicBezTo>
                <a:cubicBezTo>
                  <a:pt x="79336" y="13134"/>
                  <a:pt x="83318" y="12504"/>
                  <a:pt x="87187" y="11856"/>
                </a:cubicBezTo>
                <a:cubicBezTo>
                  <a:pt x="89161" y="11523"/>
                  <a:pt x="91131" y="11175"/>
                  <a:pt x="93128" y="10884"/>
                </a:cubicBezTo>
                <a:cubicBezTo>
                  <a:pt x="94703" y="10655"/>
                  <a:pt x="96304" y="10493"/>
                  <a:pt x="97895" y="10303"/>
                </a:cubicBezTo>
                <a:cubicBezTo>
                  <a:pt x="100734" y="9967"/>
                  <a:pt x="103595" y="9619"/>
                  <a:pt x="106505" y="9556"/>
                </a:cubicBezTo>
                <a:cubicBezTo>
                  <a:pt x="106791" y="9550"/>
                  <a:pt x="107084" y="9546"/>
                  <a:pt x="107382" y="9546"/>
                </a:cubicBezTo>
                <a:cubicBezTo>
                  <a:pt x="107891" y="9546"/>
                  <a:pt x="108413" y="9557"/>
                  <a:pt x="108932" y="9586"/>
                </a:cubicBezTo>
                <a:lnTo>
                  <a:pt x="108932" y="2594"/>
                </a:lnTo>
                <a:cubicBezTo>
                  <a:pt x="103344" y="2458"/>
                  <a:pt x="97739" y="1482"/>
                  <a:pt x="92390" y="788"/>
                </a:cubicBezTo>
                <a:cubicBezTo>
                  <a:pt x="88561" y="292"/>
                  <a:pt x="84658" y="1"/>
                  <a:pt x="80728" y="1"/>
                </a:cubicBezTo>
                <a:close/>
              </a:path>
            </a:pathLst>
          </a:custGeom>
          <a:solidFill>
            <a:srgbClr val="FFFFFF">
              <a:alpha val="11764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04" name="Google Shape;3904;p65"/>
          <p:cNvSpPr/>
          <p:nvPr/>
        </p:nvSpPr>
        <p:spPr>
          <a:xfrm>
            <a:off x="0" y="2952383"/>
            <a:ext cx="12191920" cy="3905571"/>
          </a:xfrm>
          <a:custGeom>
            <a:avLst/>
            <a:gdLst/>
            <a:ahLst/>
            <a:cxnLst/>
            <a:rect l="l" t="t" r="r" b="b"/>
            <a:pathLst>
              <a:path w="108931" h="30857" extrusionOk="0">
                <a:moveTo>
                  <a:pt x="82499" y="1"/>
                </a:moveTo>
                <a:cubicBezTo>
                  <a:pt x="81172" y="1"/>
                  <a:pt x="79839" y="32"/>
                  <a:pt x="78497" y="104"/>
                </a:cubicBezTo>
                <a:cubicBezTo>
                  <a:pt x="74034" y="343"/>
                  <a:pt x="69646" y="895"/>
                  <a:pt x="65316" y="1531"/>
                </a:cubicBezTo>
                <a:cubicBezTo>
                  <a:pt x="56889" y="2768"/>
                  <a:pt x="48502" y="4367"/>
                  <a:pt x="39737" y="4645"/>
                </a:cubicBezTo>
                <a:cubicBezTo>
                  <a:pt x="38892" y="4672"/>
                  <a:pt x="38045" y="4687"/>
                  <a:pt x="37198" y="4687"/>
                </a:cubicBezTo>
                <a:cubicBezTo>
                  <a:pt x="35874" y="4687"/>
                  <a:pt x="34549" y="4652"/>
                  <a:pt x="33230" y="4578"/>
                </a:cubicBezTo>
                <a:cubicBezTo>
                  <a:pt x="30848" y="4446"/>
                  <a:pt x="28505" y="4157"/>
                  <a:pt x="26160" y="3899"/>
                </a:cubicBezTo>
                <a:cubicBezTo>
                  <a:pt x="21022" y="3331"/>
                  <a:pt x="15854" y="2758"/>
                  <a:pt x="10608" y="2649"/>
                </a:cubicBezTo>
                <a:cubicBezTo>
                  <a:pt x="10143" y="2639"/>
                  <a:pt x="9680" y="2634"/>
                  <a:pt x="9220" y="2634"/>
                </a:cubicBezTo>
                <a:cubicBezTo>
                  <a:pt x="6066" y="2634"/>
                  <a:pt x="3022" y="2868"/>
                  <a:pt x="1" y="3431"/>
                </a:cubicBezTo>
                <a:lnTo>
                  <a:pt x="1" y="30857"/>
                </a:lnTo>
                <a:lnTo>
                  <a:pt x="108931" y="30857"/>
                </a:lnTo>
                <a:lnTo>
                  <a:pt x="108931" y="1818"/>
                </a:lnTo>
                <a:cubicBezTo>
                  <a:pt x="103411" y="1531"/>
                  <a:pt x="97911" y="936"/>
                  <a:pt x="92446" y="480"/>
                </a:cubicBezTo>
                <a:cubicBezTo>
                  <a:pt x="89116" y="201"/>
                  <a:pt x="85824" y="1"/>
                  <a:pt x="82499" y="1"/>
                </a:cubicBezTo>
                <a:close/>
              </a:path>
            </a:pathLst>
          </a:custGeom>
          <a:solidFill>
            <a:srgbClr val="FFFFFF">
              <a:alpha val="11764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05" name="Google Shape;3905;p65"/>
          <p:cNvSpPr/>
          <p:nvPr/>
        </p:nvSpPr>
        <p:spPr>
          <a:xfrm>
            <a:off x="0" y="6007234"/>
            <a:ext cx="12191920" cy="850789"/>
          </a:xfrm>
          <a:custGeom>
            <a:avLst/>
            <a:gdLst/>
            <a:ahLst/>
            <a:cxnLst/>
            <a:rect l="l" t="t" r="r" b="b"/>
            <a:pathLst>
              <a:path w="108931" h="26651" extrusionOk="0">
                <a:moveTo>
                  <a:pt x="40719" y="0"/>
                </a:moveTo>
                <a:cubicBezTo>
                  <a:pt x="33414" y="0"/>
                  <a:pt x="26245" y="987"/>
                  <a:pt x="18963" y="1234"/>
                </a:cubicBezTo>
                <a:cubicBezTo>
                  <a:pt x="18864" y="1237"/>
                  <a:pt x="18725" y="1239"/>
                  <a:pt x="18553" y="1239"/>
                </a:cubicBezTo>
                <a:cubicBezTo>
                  <a:pt x="16979" y="1239"/>
                  <a:pt x="12628" y="1111"/>
                  <a:pt x="10787" y="1056"/>
                </a:cubicBezTo>
                <a:cubicBezTo>
                  <a:pt x="9808" y="1028"/>
                  <a:pt x="8585" y="1006"/>
                  <a:pt x="7253" y="1006"/>
                </a:cubicBezTo>
                <a:cubicBezTo>
                  <a:pt x="4920" y="1006"/>
                  <a:pt x="2256" y="1073"/>
                  <a:pt x="1" y="1289"/>
                </a:cubicBezTo>
                <a:lnTo>
                  <a:pt x="1" y="26651"/>
                </a:lnTo>
                <a:lnTo>
                  <a:pt x="108931" y="26651"/>
                </a:lnTo>
                <a:lnTo>
                  <a:pt x="108931" y="695"/>
                </a:lnTo>
                <a:cubicBezTo>
                  <a:pt x="107402" y="594"/>
                  <a:pt x="105851" y="561"/>
                  <a:pt x="104306" y="559"/>
                </a:cubicBezTo>
                <a:cubicBezTo>
                  <a:pt x="104260" y="559"/>
                  <a:pt x="104215" y="559"/>
                  <a:pt x="104169" y="559"/>
                </a:cubicBezTo>
                <a:cubicBezTo>
                  <a:pt x="102593" y="559"/>
                  <a:pt x="101017" y="580"/>
                  <a:pt x="99441" y="580"/>
                </a:cubicBezTo>
                <a:cubicBezTo>
                  <a:pt x="99197" y="580"/>
                  <a:pt x="98952" y="579"/>
                  <a:pt x="98708" y="578"/>
                </a:cubicBezTo>
                <a:cubicBezTo>
                  <a:pt x="96715" y="566"/>
                  <a:pt x="94741" y="470"/>
                  <a:pt x="92753" y="400"/>
                </a:cubicBezTo>
                <a:cubicBezTo>
                  <a:pt x="90733" y="330"/>
                  <a:pt x="88712" y="301"/>
                  <a:pt x="86691" y="301"/>
                </a:cubicBezTo>
                <a:cubicBezTo>
                  <a:pt x="80241" y="301"/>
                  <a:pt x="73791" y="592"/>
                  <a:pt x="67351" y="743"/>
                </a:cubicBezTo>
                <a:cubicBezTo>
                  <a:pt x="64953" y="800"/>
                  <a:pt x="62552" y="841"/>
                  <a:pt x="60151" y="841"/>
                </a:cubicBezTo>
                <a:cubicBezTo>
                  <a:pt x="58367" y="841"/>
                  <a:pt x="56584" y="818"/>
                  <a:pt x="54802" y="762"/>
                </a:cubicBezTo>
                <a:cubicBezTo>
                  <a:pt x="52809" y="698"/>
                  <a:pt x="50819" y="588"/>
                  <a:pt x="48844" y="425"/>
                </a:cubicBezTo>
                <a:cubicBezTo>
                  <a:pt x="46717" y="247"/>
                  <a:pt x="44612" y="69"/>
                  <a:pt x="42461" y="20"/>
                </a:cubicBezTo>
                <a:cubicBezTo>
                  <a:pt x="41879" y="7"/>
                  <a:pt x="41299" y="0"/>
                  <a:pt x="40719" y="0"/>
                </a:cubicBezTo>
                <a:close/>
              </a:path>
            </a:pathLst>
          </a:custGeom>
          <a:solidFill>
            <a:srgbClr val="99D46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906" name="Google Shape;3906;p65"/>
          <p:cNvGrpSpPr/>
          <p:nvPr/>
        </p:nvGrpSpPr>
        <p:grpSpPr>
          <a:xfrm>
            <a:off x="137450" y="6118346"/>
            <a:ext cx="11970264" cy="661942"/>
            <a:chOff x="103087" y="4588759"/>
            <a:chExt cx="8977698" cy="496457"/>
          </a:xfrm>
        </p:grpSpPr>
        <p:sp>
          <p:nvSpPr>
            <p:cNvPr id="3907" name="Google Shape;3907;p65"/>
            <p:cNvSpPr/>
            <p:nvPr/>
          </p:nvSpPr>
          <p:spPr>
            <a:xfrm>
              <a:off x="555409" y="4603868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908" name="Google Shape;3908;p65"/>
            <p:cNvGrpSpPr/>
            <p:nvPr/>
          </p:nvGrpSpPr>
          <p:grpSpPr>
            <a:xfrm>
              <a:off x="103087" y="4641588"/>
              <a:ext cx="142922" cy="130526"/>
              <a:chOff x="178100" y="3904645"/>
              <a:chExt cx="142922" cy="130526"/>
            </a:xfrm>
          </p:grpSpPr>
          <p:sp>
            <p:nvSpPr>
              <p:cNvPr id="3909" name="Google Shape;3909;p65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10" name="Google Shape;3910;p65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11" name="Google Shape;3911;p65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912" name="Google Shape;3912;p65"/>
            <p:cNvGrpSpPr/>
            <p:nvPr/>
          </p:nvGrpSpPr>
          <p:grpSpPr>
            <a:xfrm>
              <a:off x="779951" y="4682022"/>
              <a:ext cx="88313" cy="132981"/>
              <a:chOff x="712664" y="4070529"/>
              <a:chExt cx="88313" cy="132981"/>
            </a:xfrm>
          </p:grpSpPr>
          <p:sp>
            <p:nvSpPr>
              <p:cNvPr id="3913" name="Google Shape;3913;p65"/>
              <p:cNvSpPr/>
              <p:nvPr/>
            </p:nvSpPr>
            <p:spPr>
              <a:xfrm>
                <a:off x="712664" y="40826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14" name="Google Shape;3914;p65"/>
              <p:cNvSpPr/>
              <p:nvPr/>
            </p:nvSpPr>
            <p:spPr>
              <a:xfrm>
                <a:off x="767617" y="40705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915" name="Google Shape;3915;p65"/>
            <p:cNvGrpSpPr/>
            <p:nvPr/>
          </p:nvGrpSpPr>
          <p:grpSpPr>
            <a:xfrm>
              <a:off x="432325" y="4835818"/>
              <a:ext cx="148749" cy="138123"/>
              <a:chOff x="417563" y="4145250"/>
              <a:chExt cx="148749" cy="138123"/>
            </a:xfrm>
          </p:grpSpPr>
          <p:sp>
            <p:nvSpPr>
              <p:cNvPr id="3916" name="Google Shape;3916;p65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17" name="Google Shape;3917;p65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18" name="Google Shape;3918;p65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919" name="Google Shape;3919;p65"/>
            <p:cNvSpPr/>
            <p:nvPr/>
          </p:nvSpPr>
          <p:spPr>
            <a:xfrm>
              <a:off x="1206009" y="49647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920" name="Google Shape;3920;p65"/>
            <p:cNvGrpSpPr/>
            <p:nvPr/>
          </p:nvGrpSpPr>
          <p:grpSpPr>
            <a:xfrm>
              <a:off x="834763" y="4933213"/>
              <a:ext cx="142922" cy="130526"/>
              <a:chOff x="178100" y="3904645"/>
              <a:chExt cx="142922" cy="130526"/>
            </a:xfrm>
          </p:grpSpPr>
          <p:sp>
            <p:nvSpPr>
              <p:cNvPr id="3921" name="Google Shape;3921;p65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22" name="Google Shape;3922;p65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23" name="Google Shape;3923;p65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924" name="Google Shape;3924;p65"/>
            <p:cNvGrpSpPr/>
            <p:nvPr/>
          </p:nvGrpSpPr>
          <p:grpSpPr>
            <a:xfrm>
              <a:off x="5901800" y="4851518"/>
              <a:ext cx="148749" cy="138123"/>
              <a:chOff x="417563" y="4145250"/>
              <a:chExt cx="148749" cy="138123"/>
            </a:xfrm>
          </p:grpSpPr>
          <p:sp>
            <p:nvSpPr>
              <p:cNvPr id="3925" name="Google Shape;3925;p65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26" name="Google Shape;3926;p65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27" name="Google Shape;3927;p65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928" name="Google Shape;3928;p65"/>
            <p:cNvSpPr/>
            <p:nvPr/>
          </p:nvSpPr>
          <p:spPr>
            <a:xfrm>
              <a:off x="3194946" y="486920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929" name="Google Shape;3929;p65"/>
            <p:cNvGrpSpPr/>
            <p:nvPr/>
          </p:nvGrpSpPr>
          <p:grpSpPr>
            <a:xfrm>
              <a:off x="1088463" y="4638600"/>
              <a:ext cx="142922" cy="130526"/>
              <a:chOff x="178100" y="3904645"/>
              <a:chExt cx="142922" cy="130526"/>
            </a:xfrm>
          </p:grpSpPr>
          <p:sp>
            <p:nvSpPr>
              <p:cNvPr id="3930" name="Google Shape;3930;p65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31" name="Google Shape;3931;p65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32" name="Google Shape;3932;p65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933" name="Google Shape;3933;p65"/>
            <p:cNvGrpSpPr/>
            <p:nvPr/>
          </p:nvGrpSpPr>
          <p:grpSpPr>
            <a:xfrm>
              <a:off x="1631214" y="4654247"/>
              <a:ext cx="88313" cy="132981"/>
              <a:chOff x="712664" y="3994329"/>
              <a:chExt cx="88313" cy="132981"/>
            </a:xfrm>
          </p:grpSpPr>
          <p:sp>
            <p:nvSpPr>
              <p:cNvPr id="3934" name="Google Shape;3934;p65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35" name="Google Shape;3935;p65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936" name="Google Shape;3936;p65"/>
            <p:cNvGrpSpPr/>
            <p:nvPr/>
          </p:nvGrpSpPr>
          <p:grpSpPr>
            <a:xfrm>
              <a:off x="1430650" y="4814993"/>
              <a:ext cx="148749" cy="138123"/>
              <a:chOff x="417563" y="4145250"/>
              <a:chExt cx="148749" cy="138123"/>
            </a:xfrm>
          </p:grpSpPr>
          <p:sp>
            <p:nvSpPr>
              <p:cNvPr id="3937" name="Google Shape;3937;p65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38" name="Google Shape;3938;p65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39" name="Google Shape;3939;p65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940" name="Google Shape;3940;p65"/>
            <p:cNvGrpSpPr/>
            <p:nvPr/>
          </p:nvGrpSpPr>
          <p:grpSpPr>
            <a:xfrm>
              <a:off x="2621688" y="4908138"/>
              <a:ext cx="142922" cy="130526"/>
              <a:chOff x="178100" y="3904645"/>
              <a:chExt cx="142922" cy="130526"/>
            </a:xfrm>
          </p:grpSpPr>
          <p:sp>
            <p:nvSpPr>
              <p:cNvPr id="3941" name="Google Shape;3941;p65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42" name="Google Shape;3942;p65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43" name="Google Shape;3943;p65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944" name="Google Shape;3944;p65"/>
            <p:cNvGrpSpPr/>
            <p:nvPr/>
          </p:nvGrpSpPr>
          <p:grpSpPr>
            <a:xfrm>
              <a:off x="4349951" y="4706647"/>
              <a:ext cx="88313" cy="132981"/>
              <a:chOff x="712664" y="3994329"/>
              <a:chExt cx="88313" cy="132981"/>
            </a:xfrm>
          </p:grpSpPr>
          <p:sp>
            <p:nvSpPr>
              <p:cNvPr id="3945" name="Google Shape;3945;p65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46" name="Google Shape;3946;p65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947" name="Google Shape;3947;p65"/>
            <p:cNvSpPr/>
            <p:nvPr/>
          </p:nvSpPr>
          <p:spPr>
            <a:xfrm>
              <a:off x="2301421" y="469713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948" name="Google Shape;3948;p65"/>
            <p:cNvGrpSpPr/>
            <p:nvPr/>
          </p:nvGrpSpPr>
          <p:grpSpPr>
            <a:xfrm>
              <a:off x="1927025" y="4603875"/>
              <a:ext cx="142922" cy="130526"/>
              <a:chOff x="178100" y="3904645"/>
              <a:chExt cx="142922" cy="130526"/>
            </a:xfrm>
          </p:grpSpPr>
          <p:sp>
            <p:nvSpPr>
              <p:cNvPr id="3949" name="Google Shape;3949;p65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50" name="Google Shape;3950;p65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51" name="Google Shape;3951;p65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952" name="Google Shape;3952;p65"/>
            <p:cNvGrpSpPr/>
            <p:nvPr/>
          </p:nvGrpSpPr>
          <p:grpSpPr>
            <a:xfrm>
              <a:off x="2464539" y="4706647"/>
              <a:ext cx="88313" cy="132981"/>
              <a:chOff x="712664" y="3994329"/>
              <a:chExt cx="88313" cy="132981"/>
            </a:xfrm>
          </p:grpSpPr>
          <p:sp>
            <p:nvSpPr>
              <p:cNvPr id="3953" name="Google Shape;3953;p65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54" name="Google Shape;3954;p65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955" name="Google Shape;3955;p65"/>
            <p:cNvGrpSpPr/>
            <p:nvPr/>
          </p:nvGrpSpPr>
          <p:grpSpPr>
            <a:xfrm>
              <a:off x="1995663" y="4835818"/>
              <a:ext cx="148749" cy="138123"/>
              <a:chOff x="417563" y="4145250"/>
              <a:chExt cx="148749" cy="138123"/>
            </a:xfrm>
          </p:grpSpPr>
          <p:sp>
            <p:nvSpPr>
              <p:cNvPr id="3956" name="Google Shape;3956;p65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57" name="Google Shape;3957;p65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58" name="Google Shape;3958;p65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959" name="Google Shape;3959;p65"/>
            <p:cNvGrpSpPr/>
            <p:nvPr/>
          </p:nvGrpSpPr>
          <p:grpSpPr>
            <a:xfrm>
              <a:off x="1735864" y="4896184"/>
              <a:ext cx="88313" cy="132981"/>
              <a:chOff x="712664" y="3994329"/>
              <a:chExt cx="88313" cy="132981"/>
            </a:xfrm>
          </p:grpSpPr>
          <p:sp>
            <p:nvSpPr>
              <p:cNvPr id="3960" name="Google Shape;3960;p65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61" name="Google Shape;3961;p65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962" name="Google Shape;3962;p65"/>
            <p:cNvGrpSpPr/>
            <p:nvPr/>
          </p:nvGrpSpPr>
          <p:grpSpPr>
            <a:xfrm>
              <a:off x="140200" y="4947093"/>
              <a:ext cx="148749" cy="138123"/>
              <a:chOff x="417563" y="4145250"/>
              <a:chExt cx="148749" cy="138123"/>
            </a:xfrm>
          </p:grpSpPr>
          <p:sp>
            <p:nvSpPr>
              <p:cNvPr id="3963" name="Google Shape;3963;p65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64" name="Google Shape;3964;p65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65" name="Google Shape;3965;p65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966" name="Google Shape;3966;p65"/>
            <p:cNvSpPr/>
            <p:nvPr/>
          </p:nvSpPr>
          <p:spPr>
            <a:xfrm flipH="1">
              <a:off x="8573276" y="46554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967" name="Google Shape;3967;p65"/>
            <p:cNvGrpSpPr/>
            <p:nvPr/>
          </p:nvGrpSpPr>
          <p:grpSpPr>
            <a:xfrm flipH="1">
              <a:off x="8761576" y="4655463"/>
              <a:ext cx="142922" cy="130526"/>
              <a:chOff x="178100" y="3904645"/>
              <a:chExt cx="142922" cy="130526"/>
            </a:xfrm>
          </p:grpSpPr>
          <p:sp>
            <p:nvSpPr>
              <p:cNvPr id="3968" name="Google Shape;3968;p65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69" name="Google Shape;3969;p65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70" name="Google Shape;3970;p65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971" name="Google Shape;3971;p65"/>
            <p:cNvGrpSpPr/>
            <p:nvPr/>
          </p:nvGrpSpPr>
          <p:grpSpPr>
            <a:xfrm flipH="1">
              <a:off x="8309559" y="4588759"/>
              <a:ext cx="88313" cy="132981"/>
              <a:chOff x="712664" y="3994329"/>
              <a:chExt cx="88313" cy="132981"/>
            </a:xfrm>
          </p:grpSpPr>
          <p:sp>
            <p:nvSpPr>
              <p:cNvPr id="3972" name="Google Shape;3972;p65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73" name="Google Shape;3973;p65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974" name="Google Shape;3974;p65"/>
            <p:cNvGrpSpPr/>
            <p:nvPr/>
          </p:nvGrpSpPr>
          <p:grpSpPr>
            <a:xfrm flipH="1">
              <a:off x="8475836" y="4893605"/>
              <a:ext cx="148749" cy="138123"/>
              <a:chOff x="417563" y="4145250"/>
              <a:chExt cx="148749" cy="138123"/>
            </a:xfrm>
          </p:grpSpPr>
          <p:sp>
            <p:nvSpPr>
              <p:cNvPr id="3975" name="Google Shape;3975;p65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76" name="Google Shape;3976;p65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77" name="Google Shape;3977;p65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978" name="Google Shape;3978;p65"/>
            <p:cNvSpPr/>
            <p:nvPr/>
          </p:nvSpPr>
          <p:spPr>
            <a:xfrm flipH="1">
              <a:off x="7858763" y="494710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9" name="Google Shape;3979;p65"/>
            <p:cNvSpPr/>
            <p:nvPr/>
          </p:nvSpPr>
          <p:spPr>
            <a:xfrm flipH="1">
              <a:off x="7690888" y="46524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980" name="Google Shape;3980;p65"/>
            <p:cNvGrpSpPr/>
            <p:nvPr/>
          </p:nvGrpSpPr>
          <p:grpSpPr>
            <a:xfrm flipH="1">
              <a:off x="8078789" y="4799888"/>
              <a:ext cx="142922" cy="130526"/>
              <a:chOff x="178100" y="3904645"/>
              <a:chExt cx="142922" cy="130526"/>
            </a:xfrm>
          </p:grpSpPr>
          <p:sp>
            <p:nvSpPr>
              <p:cNvPr id="3981" name="Google Shape;3981;p65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82" name="Google Shape;3982;p65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83" name="Google Shape;3983;p65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984" name="Google Shape;3984;p65"/>
            <p:cNvGrpSpPr/>
            <p:nvPr/>
          </p:nvGrpSpPr>
          <p:grpSpPr>
            <a:xfrm flipH="1">
              <a:off x="7317309" y="4602647"/>
              <a:ext cx="88313" cy="132981"/>
              <a:chOff x="712664" y="3994329"/>
              <a:chExt cx="88313" cy="132981"/>
            </a:xfrm>
          </p:grpSpPr>
          <p:sp>
            <p:nvSpPr>
              <p:cNvPr id="3985" name="Google Shape;3985;p65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86" name="Google Shape;3986;p65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987" name="Google Shape;3987;p65"/>
            <p:cNvGrpSpPr/>
            <p:nvPr/>
          </p:nvGrpSpPr>
          <p:grpSpPr>
            <a:xfrm flipH="1">
              <a:off x="7434236" y="4851518"/>
              <a:ext cx="148749" cy="138123"/>
              <a:chOff x="417563" y="4145250"/>
              <a:chExt cx="148749" cy="138123"/>
            </a:xfrm>
          </p:grpSpPr>
          <p:sp>
            <p:nvSpPr>
              <p:cNvPr id="3988" name="Google Shape;3988;p65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89" name="Google Shape;3989;p65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90" name="Google Shape;3990;p65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991" name="Google Shape;3991;p65"/>
            <p:cNvSpPr/>
            <p:nvPr/>
          </p:nvSpPr>
          <p:spPr>
            <a:xfrm flipH="1">
              <a:off x="6268101" y="4911293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992" name="Google Shape;3992;p65"/>
            <p:cNvGrpSpPr/>
            <p:nvPr/>
          </p:nvGrpSpPr>
          <p:grpSpPr>
            <a:xfrm flipH="1">
              <a:off x="5467046" y="4869472"/>
              <a:ext cx="88313" cy="132981"/>
              <a:chOff x="712664" y="3994329"/>
              <a:chExt cx="88313" cy="132981"/>
            </a:xfrm>
          </p:grpSpPr>
          <p:sp>
            <p:nvSpPr>
              <p:cNvPr id="3993" name="Google Shape;3993;p65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94" name="Google Shape;3994;p65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995" name="Google Shape;3995;p65"/>
            <p:cNvSpPr/>
            <p:nvPr/>
          </p:nvSpPr>
          <p:spPr>
            <a:xfrm flipH="1">
              <a:off x="6834713" y="461775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996" name="Google Shape;3996;p65"/>
            <p:cNvGrpSpPr/>
            <p:nvPr/>
          </p:nvGrpSpPr>
          <p:grpSpPr>
            <a:xfrm flipH="1">
              <a:off x="7047314" y="4735613"/>
              <a:ext cx="142922" cy="130526"/>
              <a:chOff x="178100" y="3904645"/>
              <a:chExt cx="142922" cy="130526"/>
            </a:xfrm>
          </p:grpSpPr>
          <p:sp>
            <p:nvSpPr>
              <p:cNvPr id="3997" name="Google Shape;3997;p65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98" name="Google Shape;3998;p65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99" name="Google Shape;3999;p65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000" name="Google Shape;4000;p65"/>
            <p:cNvGrpSpPr/>
            <p:nvPr/>
          </p:nvGrpSpPr>
          <p:grpSpPr>
            <a:xfrm flipH="1">
              <a:off x="6533859" y="4689922"/>
              <a:ext cx="88313" cy="132981"/>
              <a:chOff x="712664" y="3994329"/>
              <a:chExt cx="88313" cy="132981"/>
            </a:xfrm>
          </p:grpSpPr>
          <p:sp>
            <p:nvSpPr>
              <p:cNvPr id="4001" name="Google Shape;4001;p65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02" name="Google Shape;4002;p65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003" name="Google Shape;4003;p65"/>
            <p:cNvGrpSpPr/>
            <p:nvPr/>
          </p:nvGrpSpPr>
          <p:grpSpPr>
            <a:xfrm flipH="1">
              <a:off x="6789661" y="4866893"/>
              <a:ext cx="148749" cy="138123"/>
              <a:chOff x="417563" y="4145250"/>
              <a:chExt cx="148749" cy="138123"/>
            </a:xfrm>
          </p:grpSpPr>
          <p:sp>
            <p:nvSpPr>
              <p:cNvPr id="4004" name="Google Shape;4004;p65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05" name="Google Shape;4005;p65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06" name="Google Shape;4006;p65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007" name="Google Shape;4007;p65"/>
            <p:cNvSpPr/>
            <p:nvPr/>
          </p:nvSpPr>
          <p:spPr>
            <a:xfrm flipH="1">
              <a:off x="4278663" y="492203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008" name="Google Shape;4008;p65"/>
            <p:cNvGrpSpPr/>
            <p:nvPr/>
          </p:nvGrpSpPr>
          <p:grpSpPr>
            <a:xfrm flipH="1">
              <a:off x="8932036" y="4851518"/>
              <a:ext cx="148749" cy="138123"/>
              <a:chOff x="417563" y="4145250"/>
              <a:chExt cx="148749" cy="138123"/>
            </a:xfrm>
          </p:grpSpPr>
          <p:sp>
            <p:nvSpPr>
              <p:cNvPr id="4009" name="Google Shape;4009;p65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10" name="Google Shape;4010;p65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11" name="Google Shape;4011;p65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012" name="Google Shape;4012;p65"/>
            <p:cNvGrpSpPr/>
            <p:nvPr/>
          </p:nvGrpSpPr>
          <p:grpSpPr>
            <a:xfrm flipH="1">
              <a:off x="3504876" y="4870688"/>
              <a:ext cx="142922" cy="130526"/>
              <a:chOff x="178100" y="3904645"/>
              <a:chExt cx="142922" cy="130526"/>
            </a:xfrm>
          </p:grpSpPr>
          <p:sp>
            <p:nvSpPr>
              <p:cNvPr id="4013" name="Google Shape;4013;p65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14" name="Google Shape;4014;p65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15" name="Google Shape;4015;p65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016" name="Google Shape;4016;p65"/>
            <p:cNvGrpSpPr/>
            <p:nvPr/>
          </p:nvGrpSpPr>
          <p:grpSpPr>
            <a:xfrm flipH="1">
              <a:off x="4736159" y="4869472"/>
              <a:ext cx="88313" cy="132981"/>
              <a:chOff x="712664" y="3994329"/>
              <a:chExt cx="88313" cy="132981"/>
            </a:xfrm>
          </p:grpSpPr>
          <p:sp>
            <p:nvSpPr>
              <p:cNvPr id="4017" name="Google Shape;4017;p65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18" name="Google Shape;4018;p65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019" name="Google Shape;4019;p65"/>
            <p:cNvGrpSpPr/>
            <p:nvPr/>
          </p:nvGrpSpPr>
          <p:grpSpPr>
            <a:xfrm flipH="1">
              <a:off x="3950664" y="4855325"/>
              <a:ext cx="142922" cy="130526"/>
              <a:chOff x="178100" y="3904645"/>
              <a:chExt cx="142922" cy="130526"/>
            </a:xfrm>
          </p:grpSpPr>
          <p:sp>
            <p:nvSpPr>
              <p:cNvPr id="4020" name="Google Shape;4020;p65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21" name="Google Shape;4021;p65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22" name="Google Shape;4022;p65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023" name="Google Shape;4023;p65"/>
            <p:cNvGrpSpPr/>
            <p:nvPr/>
          </p:nvGrpSpPr>
          <p:grpSpPr>
            <a:xfrm flipH="1">
              <a:off x="2932009" y="4854097"/>
              <a:ext cx="88313" cy="132981"/>
              <a:chOff x="712664" y="3994329"/>
              <a:chExt cx="88313" cy="132981"/>
            </a:xfrm>
          </p:grpSpPr>
          <p:sp>
            <p:nvSpPr>
              <p:cNvPr id="4024" name="Google Shape;4024;p65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25" name="Google Shape;4025;p65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026" name="Google Shape;4026;p65"/>
            <p:cNvGrpSpPr/>
            <p:nvPr/>
          </p:nvGrpSpPr>
          <p:grpSpPr>
            <a:xfrm flipH="1">
              <a:off x="5023923" y="4866905"/>
              <a:ext cx="148749" cy="138123"/>
              <a:chOff x="417563" y="4145250"/>
              <a:chExt cx="148749" cy="138123"/>
            </a:xfrm>
          </p:grpSpPr>
          <p:sp>
            <p:nvSpPr>
              <p:cNvPr id="4027" name="Google Shape;4027;p65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28" name="Google Shape;4028;p65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29" name="Google Shape;4029;p65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030" name="Google Shape;4030;p65"/>
            <p:cNvGrpSpPr/>
            <p:nvPr/>
          </p:nvGrpSpPr>
          <p:grpSpPr>
            <a:xfrm flipH="1">
              <a:off x="7857534" y="4654247"/>
              <a:ext cx="88313" cy="132981"/>
              <a:chOff x="712664" y="3994329"/>
              <a:chExt cx="88313" cy="132981"/>
            </a:xfrm>
          </p:grpSpPr>
          <p:sp>
            <p:nvSpPr>
              <p:cNvPr id="4031" name="Google Shape;4031;p65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32" name="Google Shape;4032;p65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033" name="Google Shape;4033;p65"/>
            <p:cNvGrpSpPr/>
            <p:nvPr/>
          </p:nvGrpSpPr>
          <p:grpSpPr>
            <a:xfrm>
              <a:off x="2916488" y="4589988"/>
              <a:ext cx="142922" cy="130526"/>
              <a:chOff x="178100" y="3904645"/>
              <a:chExt cx="142922" cy="130526"/>
            </a:xfrm>
          </p:grpSpPr>
          <p:sp>
            <p:nvSpPr>
              <p:cNvPr id="4034" name="Google Shape;4034;p65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35" name="Google Shape;4035;p65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36" name="Google Shape;4036;p65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037" name="Google Shape;4037;p65"/>
            <p:cNvGrpSpPr/>
            <p:nvPr/>
          </p:nvGrpSpPr>
          <p:grpSpPr>
            <a:xfrm flipH="1">
              <a:off x="3339346" y="4654247"/>
              <a:ext cx="88313" cy="132981"/>
              <a:chOff x="712664" y="3994329"/>
              <a:chExt cx="88313" cy="132981"/>
            </a:xfrm>
          </p:grpSpPr>
          <p:sp>
            <p:nvSpPr>
              <p:cNvPr id="4038" name="Google Shape;4038;p65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39" name="Google Shape;4039;p65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040" name="Google Shape;4040;p65"/>
            <p:cNvSpPr/>
            <p:nvPr/>
          </p:nvSpPr>
          <p:spPr>
            <a:xfrm>
              <a:off x="3576059" y="461775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041" name="Google Shape;4041;p65"/>
            <p:cNvGrpSpPr/>
            <p:nvPr/>
          </p:nvGrpSpPr>
          <p:grpSpPr>
            <a:xfrm>
              <a:off x="4632438" y="4603875"/>
              <a:ext cx="142922" cy="130526"/>
              <a:chOff x="178100" y="3904645"/>
              <a:chExt cx="142922" cy="130526"/>
            </a:xfrm>
          </p:grpSpPr>
          <p:sp>
            <p:nvSpPr>
              <p:cNvPr id="4042" name="Google Shape;4042;p65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43" name="Google Shape;4043;p65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44" name="Google Shape;4044;p65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045" name="Google Shape;4045;p65"/>
            <p:cNvGrpSpPr/>
            <p:nvPr/>
          </p:nvGrpSpPr>
          <p:grpSpPr>
            <a:xfrm>
              <a:off x="6178388" y="4603875"/>
              <a:ext cx="142922" cy="130526"/>
              <a:chOff x="178100" y="3904645"/>
              <a:chExt cx="142922" cy="130526"/>
            </a:xfrm>
          </p:grpSpPr>
          <p:sp>
            <p:nvSpPr>
              <p:cNvPr id="4046" name="Google Shape;4046;p65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47" name="Google Shape;4047;p65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48" name="Google Shape;4048;p65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049" name="Google Shape;4049;p65"/>
            <p:cNvGrpSpPr/>
            <p:nvPr/>
          </p:nvGrpSpPr>
          <p:grpSpPr>
            <a:xfrm>
              <a:off x="5250150" y="4638600"/>
              <a:ext cx="142922" cy="130526"/>
              <a:chOff x="178100" y="3904645"/>
              <a:chExt cx="142922" cy="130526"/>
            </a:xfrm>
          </p:grpSpPr>
          <p:sp>
            <p:nvSpPr>
              <p:cNvPr id="4050" name="Google Shape;4050;p65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51" name="Google Shape;4051;p65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52" name="Google Shape;4052;p65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053" name="Google Shape;4053;p65"/>
            <p:cNvGrpSpPr/>
            <p:nvPr/>
          </p:nvGrpSpPr>
          <p:grpSpPr>
            <a:xfrm flipH="1">
              <a:off x="3748221" y="4689922"/>
              <a:ext cx="88313" cy="132981"/>
              <a:chOff x="712664" y="3994329"/>
              <a:chExt cx="88313" cy="132981"/>
            </a:xfrm>
          </p:grpSpPr>
          <p:sp>
            <p:nvSpPr>
              <p:cNvPr id="4054" name="Google Shape;4054;p65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55" name="Google Shape;4055;p65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056" name="Google Shape;4056;p65"/>
            <p:cNvGrpSpPr/>
            <p:nvPr/>
          </p:nvGrpSpPr>
          <p:grpSpPr>
            <a:xfrm flipH="1">
              <a:off x="5698684" y="4628872"/>
              <a:ext cx="88313" cy="132981"/>
              <a:chOff x="712664" y="3994329"/>
              <a:chExt cx="88313" cy="132981"/>
            </a:xfrm>
          </p:grpSpPr>
          <p:sp>
            <p:nvSpPr>
              <p:cNvPr id="4057" name="Google Shape;4057;p65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58" name="Google Shape;4058;p65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059" name="Google Shape;4059;p65"/>
            <p:cNvSpPr/>
            <p:nvPr/>
          </p:nvSpPr>
          <p:spPr>
            <a:xfrm flipH="1">
              <a:off x="4996151" y="46439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0" name="Google Shape;4060;p65"/>
            <p:cNvSpPr/>
            <p:nvPr/>
          </p:nvSpPr>
          <p:spPr>
            <a:xfrm flipH="1">
              <a:off x="4154313" y="46439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061" name="Google Shape;4061;p65"/>
          <p:cNvSpPr/>
          <p:nvPr/>
        </p:nvSpPr>
        <p:spPr>
          <a:xfrm>
            <a:off x="10784914" y="432145"/>
            <a:ext cx="894156" cy="575713"/>
          </a:xfrm>
          <a:custGeom>
            <a:avLst/>
            <a:gdLst/>
            <a:ahLst/>
            <a:cxnLst/>
            <a:rect l="l" t="t" r="r" b="b"/>
            <a:pathLst>
              <a:path w="7989" h="5117" extrusionOk="0">
                <a:moveTo>
                  <a:pt x="4064" y="1"/>
                </a:moveTo>
                <a:cubicBezTo>
                  <a:pt x="4004" y="1"/>
                  <a:pt x="3945" y="3"/>
                  <a:pt x="3886" y="6"/>
                </a:cubicBezTo>
                <a:cubicBezTo>
                  <a:pt x="3121" y="50"/>
                  <a:pt x="2232" y="309"/>
                  <a:pt x="1759" y="958"/>
                </a:cubicBezTo>
                <a:cubicBezTo>
                  <a:pt x="1448" y="1387"/>
                  <a:pt x="1381" y="1979"/>
                  <a:pt x="1634" y="2434"/>
                </a:cubicBezTo>
                <a:cubicBezTo>
                  <a:pt x="1553" y="2421"/>
                  <a:pt x="1471" y="2414"/>
                  <a:pt x="1390" y="2414"/>
                </a:cubicBezTo>
                <a:cubicBezTo>
                  <a:pt x="673" y="2414"/>
                  <a:pt x="3" y="2914"/>
                  <a:pt x="2" y="3718"/>
                </a:cubicBezTo>
                <a:cubicBezTo>
                  <a:pt x="0" y="4885"/>
                  <a:pt x="1385" y="4936"/>
                  <a:pt x="2284" y="5051"/>
                </a:cubicBezTo>
                <a:cubicBezTo>
                  <a:pt x="2620" y="5094"/>
                  <a:pt x="2959" y="5116"/>
                  <a:pt x="3298" y="5116"/>
                </a:cubicBezTo>
                <a:cubicBezTo>
                  <a:pt x="4209" y="5116"/>
                  <a:pt x="5119" y="4956"/>
                  <a:pt x="5960" y="4602"/>
                </a:cubicBezTo>
                <a:cubicBezTo>
                  <a:pt x="6804" y="4247"/>
                  <a:pt x="7988" y="3697"/>
                  <a:pt x="7541" y="2619"/>
                </a:cubicBezTo>
                <a:cubicBezTo>
                  <a:pt x="7540" y="2606"/>
                  <a:pt x="7534" y="2596"/>
                  <a:pt x="7526" y="2583"/>
                </a:cubicBezTo>
                <a:cubicBezTo>
                  <a:pt x="7521" y="2566"/>
                  <a:pt x="7509" y="2553"/>
                  <a:pt x="7497" y="2545"/>
                </a:cubicBezTo>
                <a:cubicBezTo>
                  <a:pt x="7307" y="2277"/>
                  <a:pt x="6985" y="2175"/>
                  <a:pt x="6649" y="2175"/>
                </a:cubicBezTo>
                <a:cubicBezTo>
                  <a:pt x="6446" y="2175"/>
                  <a:pt x="6239" y="2212"/>
                  <a:pt x="6052" y="2272"/>
                </a:cubicBezTo>
                <a:cubicBezTo>
                  <a:pt x="6256" y="1810"/>
                  <a:pt x="6177" y="1259"/>
                  <a:pt x="5887" y="825"/>
                </a:cubicBezTo>
                <a:cubicBezTo>
                  <a:pt x="5488" y="225"/>
                  <a:pt x="4755" y="1"/>
                  <a:pt x="4064" y="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62" name="Google Shape;4062;p65"/>
          <p:cNvSpPr/>
          <p:nvPr/>
        </p:nvSpPr>
        <p:spPr>
          <a:xfrm>
            <a:off x="1818751" y="272230"/>
            <a:ext cx="495373" cy="303889"/>
          </a:xfrm>
          <a:custGeom>
            <a:avLst/>
            <a:gdLst/>
            <a:ahLst/>
            <a:cxnLst/>
            <a:rect l="l" t="t" r="r" b="b"/>
            <a:pathLst>
              <a:path w="4426" h="2701" extrusionOk="0">
                <a:moveTo>
                  <a:pt x="1232" y="0"/>
                </a:moveTo>
                <a:cubicBezTo>
                  <a:pt x="1131" y="0"/>
                  <a:pt x="1029" y="17"/>
                  <a:pt x="931" y="53"/>
                </a:cubicBezTo>
                <a:cubicBezTo>
                  <a:pt x="504" y="207"/>
                  <a:pt x="183" y="582"/>
                  <a:pt x="84" y="1022"/>
                </a:cubicBezTo>
                <a:cubicBezTo>
                  <a:pt x="1" y="1463"/>
                  <a:pt x="167" y="1831"/>
                  <a:pt x="502" y="2119"/>
                </a:cubicBezTo>
                <a:cubicBezTo>
                  <a:pt x="856" y="2424"/>
                  <a:pt x="1310" y="2551"/>
                  <a:pt x="1761" y="2618"/>
                </a:cubicBezTo>
                <a:cubicBezTo>
                  <a:pt x="2103" y="2669"/>
                  <a:pt x="2448" y="2701"/>
                  <a:pt x="2791" y="2701"/>
                </a:cubicBezTo>
                <a:cubicBezTo>
                  <a:pt x="2981" y="2701"/>
                  <a:pt x="3170" y="2691"/>
                  <a:pt x="3359" y="2670"/>
                </a:cubicBezTo>
                <a:cubicBezTo>
                  <a:pt x="3754" y="2629"/>
                  <a:pt x="4251" y="2556"/>
                  <a:pt x="4382" y="2106"/>
                </a:cubicBezTo>
                <a:cubicBezTo>
                  <a:pt x="4425" y="1959"/>
                  <a:pt x="4404" y="1791"/>
                  <a:pt x="4294" y="1678"/>
                </a:cubicBezTo>
                <a:cubicBezTo>
                  <a:pt x="4198" y="1577"/>
                  <a:pt x="4064" y="1541"/>
                  <a:pt x="3928" y="1523"/>
                </a:cubicBezTo>
                <a:cubicBezTo>
                  <a:pt x="4137" y="1348"/>
                  <a:pt x="4305" y="1100"/>
                  <a:pt x="4280" y="819"/>
                </a:cubicBezTo>
                <a:cubicBezTo>
                  <a:pt x="4256" y="531"/>
                  <a:pt x="4031" y="322"/>
                  <a:pt x="3777" y="213"/>
                </a:cubicBezTo>
                <a:cubicBezTo>
                  <a:pt x="3576" y="125"/>
                  <a:pt x="3354" y="83"/>
                  <a:pt x="3131" y="83"/>
                </a:cubicBezTo>
                <a:cubicBezTo>
                  <a:pt x="2706" y="83"/>
                  <a:pt x="2274" y="235"/>
                  <a:pt x="1961" y="509"/>
                </a:cubicBezTo>
                <a:cubicBezTo>
                  <a:pt x="1866" y="179"/>
                  <a:pt x="1557" y="0"/>
                  <a:pt x="1232" y="0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63" name="Google Shape;4063;p65"/>
          <p:cNvSpPr/>
          <p:nvPr/>
        </p:nvSpPr>
        <p:spPr>
          <a:xfrm>
            <a:off x="350303" y="731193"/>
            <a:ext cx="719108" cy="539936"/>
          </a:xfrm>
          <a:custGeom>
            <a:avLst/>
            <a:gdLst/>
            <a:ahLst/>
            <a:cxnLst/>
            <a:rect l="l" t="t" r="r" b="b"/>
            <a:pathLst>
              <a:path w="6425" h="4799" extrusionOk="0">
                <a:moveTo>
                  <a:pt x="4638" y="1"/>
                </a:moveTo>
                <a:cubicBezTo>
                  <a:pt x="4166" y="1"/>
                  <a:pt x="3715" y="320"/>
                  <a:pt x="3579" y="903"/>
                </a:cubicBezTo>
                <a:cubicBezTo>
                  <a:pt x="3124" y="416"/>
                  <a:pt x="2496" y="147"/>
                  <a:pt x="1878" y="147"/>
                </a:cubicBezTo>
                <a:cubicBezTo>
                  <a:pt x="1554" y="147"/>
                  <a:pt x="1234" y="221"/>
                  <a:pt x="942" y="376"/>
                </a:cubicBezTo>
                <a:cubicBezTo>
                  <a:pt x="573" y="571"/>
                  <a:pt x="246" y="940"/>
                  <a:pt x="212" y="1454"/>
                </a:cubicBezTo>
                <a:cubicBezTo>
                  <a:pt x="177" y="1954"/>
                  <a:pt x="419" y="2393"/>
                  <a:pt x="722" y="2705"/>
                </a:cubicBezTo>
                <a:cubicBezTo>
                  <a:pt x="527" y="2737"/>
                  <a:pt x="332" y="2801"/>
                  <a:pt x="190" y="2977"/>
                </a:cubicBezTo>
                <a:cubicBezTo>
                  <a:pt x="30" y="3178"/>
                  <a:pt x="1" y="3477"/>
                  <a:pt x="62" y="3740"/>
                </a:cubicBezTo>
                <a:cubicBezTo>
                  <a:pt x="251" y="4540"/>
                  <a:pt x="974" y="4668"/>
                  <a:pt x="1548" y="4744"/>
                </a:cubicBezTo>
                <a:cubicBezTo>
                  <a:pt x="1825" y="4781"/>
                  <a:pt x="2103" y="4798"/>
                  <a:pt x="2381" y="4798"/>
                </a:cubicBezTo>
                <a:cubicBezTo>
                  <a:pt x="2879" y="4798"/>
                  <a:pt x="3377" y="4743"/>
                  <a:pt x="3870" y="4652"/>
                </a:cubicBezTo>
                <a:cubicBezTo>
                  <a:pt x="4527" y="4532"/>
                  <a:pt x="5183" y="4306"/>
                  <a:pt x="5696" y="3764"/>
                </a:cubicBezTo>
                <a:cubicBezTo>
                  <a:pt x="6183" y="3253"/>
                  <a:pt x="6425" y="2598"/>
                  <a:pt x="6305" y="1816"/>
                </a:cubicBezTo>
                <a:cubicBezTo>
                  <a:pt x="6158" y="1032"/>
                  <a:pt x="5695" y="369"/>
                  <a:pt x="5075" y="95"/>
                </a:cubicBezTo>
                <a:cubicBezTo>
                  <a:pt x="4933" y="31"/>
                  <a:pt x="4785" y="1"/>
                  <a:pt x="4638" y="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64" name="Google Shape;4064;p65"/>
          <p:cNvSpPr/>
          <p:nvPr/>
        </p:nvSpPr>
        <p:spPr>
          <a:xfrm>
            <a:off x="1209923" y="377127"/>
            <a:ext cx="93904" cy="94059"/>
          </a:xfrm>
          <a:custGeom>
            <a:avLst/>
            <a:gdLst/>
            <a:ahLst/>
            <a:cxnLst/>
            <a:rect l="l" t="t" r="r" b="b"/>
            <a:pathLst>
              <a:path w="839" h="836" extrusionOk="0">
                <a:moveTo>
                  <a:pt x="408" y="0"/>
                </a:moveTo>
                <a:cubicBezTo>
                  <a:pt x="354" y="0"/>
                  <a:pt x="305" y="11"/>
                  <a:pt x="258" y="37"/>
                </a:cubicBezTo>
                <a:cubicBezTo>
                  <a:pt x="207" y="53"/>
                  <a:pt x="162" y="82"/>
                  <a:pt x="124" y="123"/>
                </a:cubicBezTo>
                <a:cubicBezTo>
                  <a:pt x="83" y="161"/>
                  <a:pt x="54" y="205"/>
                  <a:pt x="38" y="257"/>
                </a:cubicBezTo>
                <a:cubicBezTo>
                  <a:pt x="12" y="307"/>
                  <a:pt x="0" y="362"/>
                  <a:pt x="2" y="417"/>
                </a:cubicBezTo>
                <a:cubicBezTo>
                  <a:pt x="8" y="454"/>
                  <a:pt x="11" y="493"/>
                  <a:pt x="16" y="530"/>
                </a:cubicBezTo>
                <a:cubicBezTo>
                  <a:pt x="37" y="599"/>
                  <a:pt x="73" y="661"/>
                  <a:pt x="124" y="713"/>
                </a:cubicBezTo>
                <a:cubicBezTo>
                  <a:pt x="150" y="735"/>
                  <a:pt x="180" y="757"/>
                  <a:pt x="207" y="779"/>
                </a:cubicBezTo>
                <a:cubicBezTo>
                  <a:pt x="274" y="815"/>
                  <a:pt x="344" y="836"/>
                  <a:pt x="419" y="836"/>
                </a:cubicBezTo>
                <a:cubicBezTo>
                  <a:pt x="422" y="836"/>
                  <a:pt x="425" y="836"/>
                  <a:pt x="428" y="836"/>
                </a:cubicBezTo>
                <a:cubicBezTo>
                  <a:pt x="483" y="836"/>
                  <a:pt x="532" y="824"/>
                  <a:pt x="579" y="799"/>
                </a:cubicBezTo>
                <a:cubicBezTo>
                  <a:pt x="630" y="782"/>
                  <a:pt x="675" y="752"/>
                  <a:pt x="715" y="713"/>
                </a:cubicBezTo>
                <a:cubicBezTo>
                  <a:pt x="754" y="675"/>
                  <a:pt x="783" y="632"/>
                  <a:pt x="799" y="578"/>
                </a:cubicBezTo>
                <a:cubicBezTo>
                  <a:pt x="825" y="528"/>
                  <a:pt x="838" y="474"/>
                  <a:pt x="835" y="417"/>
                </a:cubicBezTo>
                <a:cubicBezTo>
                  <a:pt x="831" y="381"/>
                  <a:pt x="827" y="343"/>
                  <a:pt x="821" y="307"/>
                </a:cubicBezTo>
                <a:cubicBezTo>
                  <a:pt x="802" y="235"/>
                  <a:pt x="766" y="175"/>
                  <a:pt x="715" y="123"/>
                </a:cubicBezTo>
                <a:cubicBezTo>
                  <a:pt x="687" y="101"/>
                  <a:pt x="658" y="79"/>
                  <a:pt x="630" y="57"/>
                </a:cubicBezTo>
                <a:cubicBezTo>
                  <a:pt x="564" y="19"/>
                  <a:pt x="496" y="0"/>
                  <a:pt x="419" y="0"/>
                </a:cubicBezTo>
                <a:cubicBezTo>
                  <a:pt x="415" y="0"/>
                  <a:pt x="412" y="0"/>
                  <a:pt x="4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65" name="Google Shape;4065;p65"/>
          <p:cNvSpPr/>
          <p:nvPr/>
        </p:nvSpPr>
        <p:spPr>
          <a:xfrm>
            <a:off x="10034272" y="341911"/>
            <a:ext cx="93904" cy="94059"/>
          </a:xfrm>
          <a:custGeom>
            <a:avLst/>
            <a:gdLst/>
            <a:ahLst/>
            <a:cxnLst/>
            <a:rect l="l" t="t" r="r" b="b"/>
            <a:pathLst>
              <a:path w="839" h="836" extrusionOk="0">
                <a:moveTo>
                  <a:pt x="408" y="0"/>
                </a:moveTo>
                <a:cubicBezTo>
                  <a:pt x="354" y="0"/>
                  <a:pt x="305" y="11"/>
                  <a:pt x="258" y="37"/>
                </a:cubicBezTo>
                <a:cubicBezTo>
                  <a:pt x="207" y="53"/>
                  <a:pt x="162" y="82"/>
                  <a:pt x="124" y="123"/>
                </a:cubicBezTo>
                <a:cubicBezTo>
                  <a:pt x="83" y="161"/>
                  <a:pt x="54" y="205"/>
                  <a:pt x="38" y="257"/>
                </a:cubicBezTo>
                <a:cubicBezTo>
                  <a:pt x="12" y="307"/>
                  <a:pt x="0" y="362"/>
                  <a:pt x="2" y="417"/>
                </a:cubicBezTo>
                <a:cubicBezTo>
                  <a:pt x="8" y="454"/>
                  <a:pt x="11" y="493"/>
                  <a:pt x="16" y="530"/>
                </a:cubicBezTo>
                <a:cubicBezTo>
                  <a:pt x="37" y="599"/>
                  <a:pt x="73" y="661"/>
                  <a:pt x="124" y="713"/>
                </a:cubicBezTo>
                <a:cubicBezTo>
                  <a:pt x="150" y="735"/>
                  <a:pt x="180" y="757"/>
                  <a:pt x="207" y="779"/>
                </a:cubicBezTo>
                <a:cubicBezTo>
                  <a:pt x="274" y="815"/>
                  <a:pt x="344" y="836"/>
                  <a:pt x="419" y="836"/>
                </a:cubicBezTo>
                <a:cubicBezTo>
                  <a:pt x="422" y="836"/>
                  <a:pt x="425" y="836"/>
                  <a:pt x="428" y="836"/>
                </a:cubicBezTo>
                <a:cubicBezTo>
                  <a:pt x="483" y="836"/>
                  <a:pt x="532" y="824"/>
                  <a:pt x="579" y="799"/>
                </a:cubicBezTo>
                <a:cubicBezTo>
                  <a:pt x="630" y="782"/>
                  <a:pt x="675" y="752"/>
                  <a:pt x="715" y="713"/>
                </a:cubicBezTo>
                <a:cubicBezTo>
                  <a:pt x="754" y="675"/>
                  <a:pt x="783" y="632"/>
                  <a:pt x="799" y="578"/>
                </a:cubicBezTo>
                <a:cubicBezTo>
                  <a:pt x="825" y="528"/>
                  <a:pt x="838" y="474"/>
                  <a:pt x="835" y="417"/>
                </a:cubicBezTo>
                <a:cubicBezTo>
                  <a:pt x="831" y="381"/>
                  <a:pt x="827" y="343"/>
                  <a:pt x="821" y="307"/>
                </a:cubicBezTo>
                <a:cubicBezTo>
                  <a:pt x="802" y="235"/>
                  <a:pt x="766" y="175"/>
                  <a:pt x="715" y="123"/>
                </a:cubicBezTo>
                <a:cubicBezTo>
                  <a:pt x="687" y="101"/>
                  <a:pt x="658" y="79"/>
                  <a:pt x="630" y="57"/>
                </a:cubicBezTo>
                <a:cubicBezTo>
                  <a:pt x="564" y="19"/>
                  <a:pt x="496" y="0"/>
                  <a:pt x="419" y="0"/>
                </a:cubicBezTo>
                <a:cubicBezTo>
                  <a:pt x="415" y="0"/>
                  <a:pt x="412" y="0"/>
                  <a:pt x="4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66" name="Google Shape;4066;p65"/>
          <p:cNvSpPr/>
          <p:nvPr/>
        </p:nvSpPr>
        <p:spPr>
          <a:xfrm>
            <a:off x="11679072" y="1071077"/>
            <a:ext cx="93904" cy="94059"/>
          </a:xfrm>
          <a:custGeom>
            <a:avLst/>
            <a:gdLst/>
            <a:ahLst/>
            <a:cxnLst/>
            <a:rect l="l" t="t" r="r" b="b"/>
            <a:pathLst>
              <a:path w="839" h="836" extrusionOk="0">
                <a:moveTo>
                  <a:pt x="408" y="0"/>
                </a:moveTo>
                <a:cubicBezTo>
                  <a:pt x="354" y="0"/>
                  <a:pt x="305" y="11"/>
                  <a:pt x="258" y="37"/>
                </a:cubicBezTo>
                <a:cubicBezTo>
                  <a:pt x="207" y="53"/>
                  <a:pt x="162" y="82"/>
                  <a:pt x="124" y="123"/>
                </a:cubicBezTo>
                <a:cubicBezTo>
                  <a:pt x="83" y="161"/>
                  <a:pt x="54" y="205"/>
                  <a:pt x="38" y="257"/>
                </a:cubicBezTo>
                <a:cubicBezTo>
                  <a:pt x="12" y="307"/>
                  <a:pt x="0" y="362"/>
                  <a:pt x="2" y="417"/>
                </a:cubicBezTo>
                <a:cubicBezTo>
                  <a:pt x="8" y="454"/>
                  <a:pt x="11" y="493"/>
                  <a:pt x="16" y="530"/>
                </a:cubicBezTo>
                <a:cubicBezTo>
                  <a:pt x="37" y="599"/>
                  <a:pt x="73" y="661"/>
                  <a:pt x="124" y="713"/>
                </a:cubicBezTo>
                <a:cubicBezTo>
                  <a:pt x="150" y="735"/>
                  <a:pt x="180" y="757"/>
                  <a:pt x="207" y="779"/>
                </a:cubicBezTo>
                <a:cubicBezTo>
                  <a:pt x="274" y="815"/>
                  <a:pt x="344" y="836"/>
                  <a:pt x="419" y="836"/>
                </a:cubicBezTo>
                <a:cubicBezTo>
                  <a:pt x="422" y="836"/>
                  <a:pt x="425" y="836"/>
                  <a:pt x="428" y="836"/>
                </a:cubicBezTo>
                <a:cubicBezTo>
                  <a:pt x="483" y="836"/>
                  <a:pt x="532" y="824"/>
                  <a:pt x="579" y="799"/>
                </a:cubicBezTo>
                <a:cubicBezTo>
                  <a:pt x="630" y="782"/>
                  <a:pt x="675" y="752"/>
                  <a:pt x="715" y="713"/>
                </a:cubicBezTo>
                <a:cubicBezTo>
                  <a:pt x="754" y="675"/>
                  <a:pt x="783" y="632"/>
                  <a:pt x="799" y="578"/>
                </a:cubicBezTo>
                <a:cubicBezTo>
                  <a:pt x="825" y="528"/>
                  <a:pt x="838" y="474"/>
                  <a:pt x="835" y="417"/>
                </a:cubicBezTo>
                <a:cubicBezTo>
                  <a:pt x="831" y="381"/>
                  <a:pt x="827" y="343"/>
                  <a:pt x="821" y="307"/>
                </a:cubicBezTo>
                <a:cubicBezTo>
                  <a:pt x="802" y="235"/>
                  <a:pt x="766" y="175"/>
                  <a:pt x="715" y="123"/>
                </a:cubicBezTo>
                <a:cubicBezTo>
                  <a:pt x="687" y="101"/>
                  <a:pt x="658" y="79"/>
                  <a:pt x="630" y="57"/>
                </a:cubicBezTo>
                <a:cubicBezTo>
                  <a:pt x="564" y="19"/>
                  <a:pt x="496" y="0"/>
                  <a:pt x="419" y="0"/>
                </a:cubicBezTo>
                <a:cubicBezTo>
                  <a:pt x="415" y="0"/>
                  <a:pt x="412" y="0"/>
                  <a:pt x="4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67" name="Google Shape;4067;p65"/>
          <p:cNvSpPr/>
          <p:nvPr/>
        </p:nvSpPr>
        <p:spPr>
          <a:xfrm>
            <a:off x="2672856" y="178160"/>
            <a:ext cx="93904" cy="94059"/>
          </a:xfrm>
          <a:custGeom>
            <a:avLst/>
            <a:gdLst/>
            <a:ahLst/>
            <a:cxnLst/>
            <a:rect l="l" t="t" r="r" b="b"/>
            <a:pathLst>
              <a:path w="839" h="836" extrusionOk="0">
                <a:moveTo>
                  <a:pt x="408" y="0"/>
                </a:moveTo>
                <a:cubicBezTo>
                  <a:pt x="354" y="0"/>
                  <a:pt x="305" y="11"/>
                  <a:pt x="258" y="37"/>
                </a:cubicBezTo>
                <a:cubicBezTo>
                  <a:pt x="207" y="53"/>
                  <a:pt x="162" y="82"/>
                  <a:pt x="124" y="123"/>
                </a:cubicBezTo>
                <a:cubicBezTo>
                  <a:pt x="83" y="161"/>
                  <a:pt x="54" y="205"/>
                  <a:pt x="38" y="257"/>
                </a:cubicBezTo>
                <a:cubicBezTo>
                  <a:pt x="12" y="307"/>
                  <a:pt x="0" y="362"/>
                  <a:pt x="2" y="417"/>
                </a:cubicBezTo>
                <a:cubicBezTo>
                  <a:pt x="8" y="454"/>
                  <a:pt x="11" y="493"/>
                  <a:pt x="16" y="530"/>
                </a:cubicBezTo>
                <a:cubicBezTo>
                  <a:pt x="37" y="599"/>
                  <a:pt x="73" y="661"/>
                  <a:pt x="124" y="713"/>
                </a:cubicBezTo>
                <a:cubicBezTo>
                  <a:pt x="150" y="735"/>
                  <a:pt x="180" y="757"/>
                  <a:pt x="207" y="779"/>
                </a:cubicBezTo>
                <a:cubicBezTo>
                  <a:pt x="274" y="815"/>
                  <a:pt x="344" y="836"/>
                  <a:pt x="419" y="836"/>
                </a:cubicBezTo>
                <a:cubicBezTo>
                  <a:pt x="422" y="836"/>
                  <a:pt x="425" y="836"/>
                  <a:pt x="428" y="836"/>
                </a:cubicBezTo>
                <a:cubicBezTo>
                  <a:pt x="483" y="836"/>
                  <a:pt x="532" y="824"/>
                  <a:pt x="579" y="799"/>
                </a:cubicBezTo>
                <a:cubicBezTo>
                  <a:pt x="630" y="782"/>
                  <a:pt x="675" y="752"/>
                  <a:pt x="715" y="713"/>
                </a:cubicBezTo>
                <a:cubicBezTo>
                  <a:pt x="754" y="675"/>
                  <a:pt x="783" y="632"/>
                  <a:pt x="799" y="578"/>
                </a:cubicBezTo>
                <a:cubicBezTo>
                  <a:pt x="825" y="528"/>
                  <a:pt x="838" y="474"/>
                  <a:pt x="835" y="417"/>
                </a:cubicBezTo>
                <a:cubicBezTo>
                  <a:pt x="831" y="381"/>
                  <a:pt x="827" y="343"/>
                  <a:pt x="821" y="307"/>
                </a:cubicBezTo>
                <a:cubicBezTo>
                  <a:pt x="802" y="235"/>
                  <a:pt x="766" y="175"/>
                  <a:pt x="715" y="123"/>
                </a:cubicBezTo>
                <a:cubicBezTo>
                  <a:pt x="687" y="101"/>
                  <a:pt x="658" y="79"/>
                  <a:pt x="630" y="57"/>
                </a:cubicBezTo>
                <a:cubicBezTo>
                  <a:pt x="564" y="19"/>
                  <a:pt x="496" y="0"/>
                  <a:pt x="419" y="0"/>
                </a:cubicBezTo>
                <a:cubicBezTo>
                  <a:pt x="415" y="0"/>
                  <a:pt x="412" y="0"/>
                  <a:pt x="4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68" name="Google Shape;4068;p65"/>
          <p:cNvSpPr/>
          <p:nvPr/>
        </p:nvSpPr>
        <p:spPr>
          <a:xfrm flipH="1">
            <a:off x="11562918" y="1510497"/>
            <a:ext cx="495373" cy="303889"/>
          </a:xfrm>
          <a:custGeom>
            <a:avLst/>
            <a:gdLst/>
            <a:ahLst/>
            <a:cxnLst/>
            <a:rect l="l" t="t" r="r" b="b"/>
            <a:pathLst>
              <a:path w="4426" h="2701" extrusionOk="0">
                <a:moveTo>
                  <a:pt x="1232" y="0"/>
                </a:moveTo>
                <a:cubicBezTo>
                  <a:pt x="1131" y="0"/>
                  <a:pt x="1029" y="17"/>
                  <a:pt x="931" y="53"/>
                </a:cubicBezTo>
                <a:cubicBezTo>
                  <a:pt x="504" y="207"/>
                  <a:pt x="183" y="582"/>
                  <a:pt x="84" y="1022"/>
                </a:cubicBezTo>
                <a:cubicBezTo>
                  <a:pt x="1" y="1463"/>
                  <a:pt x="167" y="1831"/>
                  <a:pt x="502" y="2119"/>
                </a:cubicBezTo>
                <a:cubicBezTo>
                  <a:pt x="856" y="2424"/>
                  <a:pt x="1310" y="2551"/>
                  <a:pt x="1761" y="2618"/>
                </a:cubicBezTo>
                <a:cubicBezTo>
                  <a:pt x="2103" y="2669"/>
                  <a:pt x="2448" y="2701"/>
                  <a:pt x="2791" y="2701"/>
                </a:cubicBezTo>
                <a:cubicBezTo>
                  <a:pt x="2981" y="2701"/>
                  <a:pt x="3170" y="2691"/>
                  <a:pt x="3359" y="2670"/>
                </a:cubicBezTo>
                <a:cubicBezTo>
                  <a:pt x="3754" y="2629"/>
                  <a:pt x="4251" y="2556"/>
                  <a:pt x="4382" y="2106"/>
                </a:cubicBezTo>
                <a:cubicBezTo>
                  <a:pt x="4425" y="1959"/>
                  <a:pt x="4404" y="1791"/>
                  <a:pt x="4294" y="1678"/>
                </a:cubicBezTo>
                <a:cubicBezTo>
                  <a:pt x="4198" y="1577"/>
                  <a:pt x="4064" y="1541"/>
                  <a:pt x="3928" y="1523"/>
                </a:cubicBezTo>
                <a:cubicBezTo>
                  <a:pt x="4137" y="1348"/>
                  <a:pt x="4305" y="1100"/>
                  <a:pt x="4280" y="819"/>
                </a:cubicBezTo>
                <a:cubicBezTo>
                  <a:pt x="4256" y="531"/>
                  <a:pt x="4031" y="322"/>
                  <a:pt x="3777" y="213"/>
                </a:cubicBezTo>
                <a:cubicBezTo>
                  <a:pt x="3576" y="125"/>
                  <a:pt x="3354" y="83"/>
                  <a:pt x="3131" y="83"/>
                </a:cubicBezTo>
                <a:cubicBezTo>
                  <a:pt x="2706" y="83"/>
                  <a:pt x="2274" y="235"/>
                  <a:pt x="1961" y="509"/>
                </a:cubicBezTo>
                <a:cubicBezTo>
                  <a:pt x="1866" y="179"/>
                  <a:pt x="1557" y="0"/>
                  <a:pt x="1232" y="0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0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6" name="Google Shape;4076;p35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77" name="Google Shape;4077;p35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78" name="Google Shape;4078;p35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bg>
      <p:bgPr>
        <a:solidFill>
          <a:schemeClr val="accent2"/>
        </a:solid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8"/>
          <p:cNvSpPr/>
          <p:nvPr/>
        </p:nvSpPr>
        <p:spPr>
          <a:xfrm>
            <a:off x="-33" y="5388660"/>
            <a:ext cx="12192076" cy="862808"/>
          </a:xfrm>
          <a:custGeom>
            <a:avLst/>
            <a:gdLst/>
            <a:ahLst/>
            <a:cxnLst/>
            <a:rect l="l" t="t" r="r" b="b"/>
            <a:pathLst>
              <a:path w="85307" h="6037" extrusionOk="0">
                <a:moveTo>
                  <a:pt x="29824" y="1"/>
                </a:moveTo>
                <a:cubicBezTo>
                  <a:pt x="25059" y="1"/>
                  <a:pt x="20248" y="1271"/>
                  <a:pt x="15614" y="2498"/>
                </a:cubicBezTo>
                <a:cubicBezTo>
                  <a:pt x="15097" y="2601"/>
                  <a:pt x="14554" y="2808"/>
                  <a:pt x="14011" y="2912"/>
                </a:cubicBezTo>
                <a:cubicBezTo>
                  <a:pt x="10103" y="3916"/>
                  <a:pt x="6028" y="4847"/>
                  <a:pt x="2130" y="4847"/>
                </a:cubicBezTo>
                <a:cubicBezTo>
                  <a:pt x="1414" y="4847"/>
                  <a:pt x="703" y="4815"/>
                  <a:pt x="0" y="4747"/>
                </a:cubicBezTo>
                <a:lnTo>
                  <a:pt x="0" y="4850"/>
                </a:lnTo>
                <a:cubicBezTo>
                  <a:pt x="704" y="4919"/>
                  <a:pt x="1416" y="4950"/>
                  <a:pt x="2134" y="4950"/>
                </a:cubicBezTo>
                <a:cubicBezTo>
                  <a:pt x="6030" y="4950"/>
                  <a:pt x="10104" y="4023"/>
                  <a:pt x="14011" y="3041"/>
                </a:cubicBezTo>
                <a:cubicBezTo>
                  <a:pt x="14554" y="2912"/>
                  <a:pt x="15097" y="2705"/>
                  <a:pt x="15614" y="2601"/>
                </a:cubicBezTo>
                <a:cubicBezTo>
                  <a:pt x="20326" y="1375"/>
                  <a:pt x="25097" y="104"/>
                  <a:pt x="29838" y="104"/>
                </a:cubicBezTo>
                <a:cubicBezTo>
                  <a:pt x="31391" y="104"/>
                  <a:pt x="32941" y="240"/>
                  <a:pt x="34485" y="559"/>
                </a:cubicBezTo>
                <a:cubicBezTo>
                  <a:pt x="36527" y="973"/>
                  <a:pt x="38569" y="1748"/>
                  <a:pt x="40508" y="2498"/>
                </a:cubicBezTo>
                <a:cubicBezTo>
                  <a:pt x="41594" y="2912"/>
                  <a:pt x="42654" y="3351"/>
                  <a:pt x="43636" y="3687"/>
                </a:cubicBezTo>
                <a:cubicBezTo>
                  <a:pt x="48226" y="5278"/>
                  <a:pt x="53269" y="6036"/>
                  <a:pt x="58920" y="6036"/>
                </a:cubicBezTo>
                <a:cubicBezTo>
                  <a:pt x="62816" y="6036"/>
                  <a:pt x="67002" y="5676"/>
                  <a:pt x="71528" y="4980"/>
                </a:cubicBezTo>
                <a:cubicBezTo>
                  <a:pt x="72278" y="4747"/>
                  <a:pt x="73131" y="4644"/>
                  <a:pt x="74010" y="4540"/>
                </a:cubicBezTo>
                <a:cubicBezTo>
                  <a:pt x="77784" y="3894"/>
                  <a:pt x="81662" y="3248"/>
                  <a:pt x="85307" y="3248"/>
                </a:cubicBezTo>
                <a:lnTo>
                  <a:pt x="85307" y="3144"/>
                </a:lnTo>
                <a:cubicBezTo>
                  <a:pt x="81532" y="3144"/>
                  <a:pt x="77784" y="3790"/>
                  <a:pt x="74010" y="4437"/>
                </a:cubicBezTo>
                <a:cubicBezTo>
                  <a:pt x="73131" y="4540"/>
                  <a:pt x="72278" y="4644"/>
                  <a:pt x="71528" y="4850"/>
                </a:cubicBezTo>
                <a:cubicBezTo>
                  <a:pt x="66990" y="5559"/>
                  <a:pt x="62794" y="5926"/>
                  <a:pt x="58896" y="5926"/>
                </a:cubicBezTo>
                <a:cubicBezTo>
                  <a:pt x="53268" y="5926"/>
                  <a:pt x="48260" y="5161"/>
                  <a:pt x="43739" y="3558"/>
                </a:cubicBezTo>
                <a:cubicBezTo>
                  <a:pt x="42654" y="3248"/>
                  <a:pt x="41594" y="2808"/>
                  <a:pt x="40611" y="2498"/>
                </a:cubicBezTo>
                <a:cubicBezTo>
                  <a:pt x="38569" y="1748"/>
                  <a:pt x="36527" y="869"/>
                  <a:pt x="34485" y="456"/>
                </a:cubicBezTo>
                <a:cubicBezTo>
                  <a:pt x="32941" y="137"/>
                  <a:pt x="31385" y="1"/>
                  <a:pt x="2982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78"/>
          <p:cNvSpPr/>
          <p:nvPr/>
        </p:nvSpPr>
        <p:spPr>
          <a:xfrm>
            <a:off x="-33" y="2709768"/>
            <a:ext cx="12192076" cy="1403045"/>
          </a:xfrm>
          <a:custGeom>
            <a:avLst/>
            <a:gdLst/>
            <a:ahLst/>
            <a:cxnLst/>
            <a:rect l="l" t="t" r="r" b="b"/>
            <a:pathLst>
              <a:path w="85307" h="9817" extrusionOk="0">
                <a:moveTo>
                  <a:pt x="79170" y="5358"/>
                </a:moveTo>
                <a:cubicBezTo>
                  <a:pt x="77082" y="5358"/>
                  <a:pt x="74973" y="5626"/>
                  <a:pt x="72924" y="6145"/>
                </a:cubicBezTo>
                <a:cubicBezTo>
                  <a:pt x="71632" y="6481"/>
                  <a:pt x="70236" y="6921"/>
                  <a:pt x="68943" y="7334"/>
                </a:cubicBezTo>
                <a:cubicBezTo>
                  <a:pt x="67108" y="7981"/>
                  <a:pt x="65273" y="8627"/>
                  <a:pt x="63437" y="8963"/>
                </a:cubicBezTo>
                <a:cubicBezTo>
                  <a:pt x="65376" y="8627"/>
                  <a:pt x="67211" y="8084"/>
                  <a:pt x="68943" y="7438"/>
                </a:cubicBezTo>
                <a:cubicBezTo>
                  <a:pt x="70236" y="7024"/>
                  <a:pt x="71632" y="6585"/>
                  <a:pt x="73028" y="6145"/>
                </a:cubicBezTo>
                <a:cubicBezTo>
                  <a:pt x="74974" y="5693"/>
                  <a:pt x="77007" y="5452"/>
                  <a:pt x="79035" y="5452"/>
                </a:cubicBezTo>
                <a:cubicBezTo>
                  <a:pt x="80833" y="5452"/>
                  <a:pt x="82626" y="5641"/>
                  <a:pt x="84350" y="6042"/>
                </a:cubicBezTo>
                <a:cubicBezTo>
                  <a:pt x="84660" y="6145"/>
                  <a:pt x="84996" y="6145"/>
                  <a:pt x="85307" y="6275"/>
                </a:cubicBezTo>
                <a:lnTo>
                  <a:pt x="85307" y="6145"/>
                </a:lnTo>
                <a:cubicBezTo>
                  <a:pt x="84996" y="6042"/>
                  <a:pt x="84660" y="6042"/>
                  <a:pt x="84350" y="5939"/>
                </a:cubicBezTo>
                <a:cubicBezTo>
                  <a:pt x="82672" y="5549"/>
                  <a:pt x="80928" y="5358"/>
                  <a:pt x="79170" y="5358"/>
                </a:cubicBezTo>
                <a:close/>
                <a:moveTo>
                  <a:pt x="28606" y="1"/>
                </a:moveTo>
                <a:cubicBezTo>
                  <a:pt x="27865" y="1"/>
                  <a:pt x="27120" y="67"/>
                  <a:pt x="26394" y="226"/>
                </a:cubicBezTo>
                <a:cubicBezTo>
                  <a:pt x="23912" y="768"/>
                  <a:pt x="21973" y="2164"/>
                  <a:pt x="20034" y="3560"/>
                </a:cubicBezTo>
                <a:cubicBezTo>
                  <a:pt x="19388" y="4000"/>
                  <a:pt x="18845" y="4439"/>
                  <a:pt x="18199" y="4853"/>
                </a:cubicBezTo>
                <a:cubicBezTo>
                  <a:pt x="13562" y="7990"/>
                  <a:pt x="7926" y="9707"/>
                  <a:pt x="2310" y="9707"/>
                </a:cubicBezTo>
                <a:cubicBezTo>
                  <a:pt x="1539" y="9707"/>
                  <a:pt x="768" y="9675"/>
                  <a:pt x="0" y="9609"/>
                </a:cubicBezTo>
                <a:lnTo>
                  <a:pt x="0" y="9713"/>
                </a:lnTo>
                <a:cubicBezTo>
                  <a:pt x="750" y="9713"/>
                  <a:pt x="1526" y="9816"/>
                  <a:pt x="2172" y="9816"/>
                </a:cubicBezTo>
                <a:cubicBezTo>
                  <a:pt x="7859" y="9816"/>
                  <a:pt x="13572" y="8084"/>
                  <a:pt x="18199" y="4982"/>
                </a:cubicBezTo>
                <a:cubicBezTo>
                  <a:pt x="18845" y="4543"/>
                  <a:pt x="19492" y="4103"/>
                  <a:pt x="20034" y="3690"/>
                </a:cubicBezTo>
                <a:cubicBezTo>
                  <a:pt x="21973" y="2268"/>
                  <a:pt x="24015" y="872"/>
                  <a:pt x="26394" y="329"/>
                </a:cubicBezTo>
                <a:cubicBezTo>
                  <a:pt x="27133" y="137"/>
                  <a:pt x="27891" y="59"/>
                  <a:pt x="28641" y="59"/>
                </a:cubicBezTo>
                <a:cubicBezTo>
                  <a:pt x="30411" y="59"/>
                  <a:pt x="32141" y="491"/>
                  <a:pt x="33502" y="872"/>
                </a:cubicBezTo>
                <a:cubicBezTo>
                  <a:pt x="36734" y="1854"/>
                  <a:pt x="39862" y="3147"/>
                  <a:pt x="42886" y="4543"/>
                </a:cubicBezTo>
                <a:cubicBezTo>
                  <a:pt x="44592" y="5189"/>
                  <a:pt x="46324" y="5939"/>
                  <a:pt x="48056" y="6688"/>
                </a:cubicBezTo>
                <a:cubicBezTo>
                  <a:pt x="52556" y="8435"/>
                  <a:pt x="56372" y="9303"/>
                  <a:pt x="59823" y="9303"/>
                </a:cubicBezTo>
                <a:cubicBezTo>
                  <a:pt x="61070" y="9303"/>
                  <a:pt x="62270" y="9190"/>
                  <a:pt x="63437" y="8963"/>
                </a:cubicBezTo>
                <a:lnTo>
                  <a:pt x="63437" y="8963"/>
                </a:lnTo>
                <a:cubicBezTo>
                  <a:pt x="62350" y="9148"/>
                  <a:pt x="61235" y="9242"/>
                  <a:pt x="60080" y="9242"/>
                </a:cubicBezTo>
                <a:cubicBezTo>
                  <a:pt x="56567" y="9242"/>
                  <a:pt x="52693" y="8375"/>
                  <a:pt x="48160" y="6585"/>
                </a:cubicBezTo>
                <a:cubicBezTo>
                  <a:pt x="46324" y="5939"/>
                  <a:pt x="44592" y="5189"/>
                  <a:pt x="42886" y="4439"/>
                </a:cubicBezTo>
                <a:cubicBezTo>
                  <a:pt x="39965" y="3147"/>
                  <a:pt x="36837" y="1751"/>
                  <a:pt x="33606" y="768"/>
                </a:cubicBezTo>
                <a:cubicBezTo>
                  <a:pt x="32162" y="385"/>
                  <a:pt x="30395" y="1"/>
                  <a:pt x="2860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78"/>
          <p:cNvSpPr/>
          <p:nvPr/>
        </p:nvSpPr>
        <p:spPr>
          <a:xfrm rot="10800000">
            <a:off x="-33" y="4294927"/>
            <a:ext cx="12192076" cy="863380"/>
          </a:xfrm>
          <a:custGeom>
            <a:avLst/>
            <a:gdLst/>
            <a:ahLst/>
            <a:cxnLst/>
            <a:rect l="l" t="t" r="r" b="b"/>
            <a:pathLst>
              <a:path w="85307" h="6041" extrusionOk="0">
                <a:moveTo>
                  <a:pt x="56902" y="0"/>
                </a:moveTo>
                <a:cubicBezTo>
                  <a:pt x="53061" y="0"/>
                  <a:pt x="49167" y="505"/>
                  <a:pt x="45471" y="1620"/>
                </a:cubicBezTo>
                <a:cubicBezTo>
                  <a:pt x="44489" y="1930"/>
                  <a:pt x="43636" y="2266"/>
                  <a:pt x="42757" y="2577"/>
                </a:cubicBezTo>
                <a:cubicBezTo>
                  <a:pt x="41051" y="3119"/>
                  <a:pt x="39422" y="3662"/>
                  <a:pt x="37716" y="4102"/>
                </a:cubicBezTo>
                <a:cubicBezTo>
                  <a:pt x="39422" y="3766"/>
                  <a:pt x="41154" y="3223"/>
                  <a:pt x="42757" y="2680"/>
                </a:cubicBezTo>
                <a:cubicBezTo>
                  <a:pt x="43636" y="2370"/>
                  <a:pt x="44592" y="2034"/>
                  <a:pt x="45471" y="1724"/>
                </a:cubicBezTo>
                <a:cubicBezTo>
                  <a:pt x="49120" y="623"/>
                  <a:pt x="52962" y="117"/>
                  <a:pt x="56755" y="117"/>
                </a:cubicBezTo>
                <a:cubicBezTo>
                  <a:pt x="57773" y="117"/>
                  <a:pt x="58787" y="153"/>
                  <a:pt x="59792" y="224"/>
                </a:cubicBezTo>
                <a:cubicBezTo>
                  <a:pt x="62145" y="431"/>
                  <a:pt x="64523" y="870"/>
                  <a:pt x="66901" y="1284"/>
                </a:cubicBezTo>
                <a:cubicBezTo>
                  <a:pt x="69254" y="1724"/>
                  <a:pt x="71632" y="2163"/>
                  <a:pt x="74113" y="2370"/>
                </a:cubicBezTo>
                <a:cubicBezTo>
                  <a:pt x="74828" y="2416"/>
                  <a:pt x="75596" y="2446"/>
                  <a:pt x="76398" y="2446"/>
                </a:cubicBezTo>
                <a:cubicBezTo>
                  <a:pt x="79222" y="2446"/>
                  <a:pt x="82468" y="2067"/>
                  <a:pt x="85307" y="638"/>
                </a:cubicBezTo>
                <a:lnTo>
                  <a:pt x="85307" y="534"/>
                </a:lnTo>
                <a:cubicBezTo>
                  <a:pt x="82468" y="1964"/>
                  <a:pt x="79222" y="2343"/>
                  <a:pt x="76398" y="2343"/>
                </a:cubicBezTo>
                <a:cubicBezTo>
                  <a:pt x="75596" y="2343"/>
                  <a:pt x="74828" y="2312"/>
                  <a:pt x="74113" y="2266"/>
                </a:cubicBezTo>
                <a:cubicBezTo>
                  <a:pt x="71632" y="2034"/>
                  <a:pt x="69254" y="1620"/>
                  <a:pt x="66901" y="1181"/>
                </a:cubicBezTo>
                <a:cubicBezTo>
                  <a:pt x="64626" y="741"/>
                  <a:pt x="62145" y="328"/>
                  <a:pt x="59792" y="95"/>
                </a:cubicBezTo>
                <a:cubicBezTo>
                  <a:pt x="58835" y="33"/>
                  <a:pt x="57870" y="0"/>
                  <a:pt x="56902" y="0"/>
                </a:cubicBezTo>
                <a:close/>
                <a:moveTo>
                  <a:pt x="23743" y="683"/>
                </a:moveTo>
                <a:cubicBezTo>
                  <a:pt x="21757" y="683"/>
                  <a:pt x="19771" y="1639"/>
                  <a:pt x="17785" y="2473"/>
                </a:cubicBezTo>
                <a:cubicBezTo>
                  <a:pt x="17449" y="2680"/>
                  <a:pt x="17243" y="2809"/>
                  <a:pt x="16907" y="2913"/>
                </a:cubicBezTo>
                <a:cubicBezTo>
                  <a:pt x="13675" y="4412"/>
                  <a:pt x="10237" y="5265"/>
                  <a:pt x="6696" y="5704"/>
                </a:cubicBezTo>
                <a:cubicBezTo>
                  <a:pt x="5726" y="5836"/>
                  <a:pt x="4788" y="5896"/>
                  <a:pt x="3889" y="5896"/>
                </a:cubicBezTo>
                <a:cubicBezTo>
                  <a:pt x="2487" y="5896"/>
                  <a:pt x="1181" y="5750"/>
                  <a:pt x="0" y="5498"/>
                </a:cubicBezTo>
                <a:lnTo>
                  <a:pt x="0" y="5601"/>
                </a:lnTo>
                <a:cubicBezTo>
                  <a:pt x="1190" y="5911"/>
                  <a:pt x="2379" y="6041"/>
                  <a:pt x="3775" y="6041"/>
                </a:cubicBezTo>
                <a:cubicBezTo>
                  <a:pt x="4757" y="6041"/>
                  <a:pt x="5713" y="5911"/>
                  <a:pt x="6696" y="5808"/>
                </a:cubicBezTo>
                <a:cubicBezTo>
                  <a:pt x="10237" y="5394"/>
                  <a:pt x="13675" y="4412"/>
                  <a:pt x="16907" y="3016"/>
                </a:cubicBezTo>
                <a:cubicBezTo>
                  <a:pt x="17243" y="2913"/>
                  <a:pt x="17553" y="2680"/>
                  <a:pt x="17785" y="2577"/>
                </a:cubicBezTo>
                <a:cubicBezTo>
                  <a:pt x="19750" y="1673"/>
                  <a:pt x="21715" y="784"/>
                  <a:pt x="23634" y="784"/>
                </a:cubicBezTo>
                <a:cubicBezTo>
                  <a:pt x="24240" y="784"/>
                  <a:pt x="24842" y="873"/>
                  <a:pt x="25437" y="1077"/>
                </a:cubicBezTo>
                <a:cubicBezTo>
                  <a:pt x="26394" y="1284"/>
                  <a:pt x="27247" y="1930"/>
                  <a:pt x="28126" y="2473"/>
                </a:cubicBezTo>
                <a:cubicBezTo>
                  <a:pt x="28668" y="2809"/>
                  <a:pt x="29185" y="3223"/>
                  <a:pt x="29728" y="3456"/>
                </a:cubicBezTo>
                <a:cubicBezTo>
                  <a:pt x="31101" y="4126"/>
                  <a:pt x="32722" y="4506"/>
                  <a:pt x="34493" y="4506"/>
                </a:cubicBezTo>
                <a:cubicBezTo>
                  <a:pt x="35523" y="4506"/>
                  <a:pt x="36604" y="4377"/>
                  <a:pt x="37716" y="4102"/>
                </a:cubicBezTo>
                <a:lnTo>
                  <a:pt x="37716" y="4102"/>
                </a:lnTo>
                <a:cubicBezTo>
                  <a:pt x="36592" y="4342"/>
                  <a:pt x="35500" y="4461"/>
                  <a:pt x="34465" y="4461"/>
                </a:cubicBezTo>
                <a:cubicBezTo>
                  <a:pt x="32716" y="4461"/>
                  <a:pt x="31131" y="4121"/>
                  <a:pt x="29832" y="3456"/>
                </a:cubicBezTo>
                <a:cubicBezTo>
                  <a:pt x="29185" y="3119"/>
                  <a:pt x="28668" y="2680"/>
                  <a:pt x="28126" y="2370"/>
                </a:cubicBezTo>
                <a:cubicBezTo>
                  <a:pt x="27376" y="1827"/>
                  <a:pt x="26497" y="1284"/>
                  <a:pt x="25541" y="974"/>
                </a:cubicBezTo>
                <a:cubicBezTo>
                  <a:pt x="24941" y="770"/>
                  <a:pt x="24342" y="683"/>
                  <a:pt x="23743" y="68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78"/>
          <p:cNvSpPr/>
          <p:nvPr/>
        </p:nvSpPr>
        <p:spPr>
          <a:xfrm rot="10800000">
            <a:off x="-33" y="1125213"/>
            <a:ext cx="12192076" cy="863952"/>
          </a:xfrm>
          <a:custGeom>
            <a:avLst/>
            <a:gdLst/>
            <a:ahLst/>
            <a:cxnLst/>
            <a:rect l="l" t="t" r="r" b="b"/>
            <a:pathLst>
              <a:path w="85307" h="6045" extrusionOk="0">
                <a:moveTo>
                  <a:pt x="27826" y="1"/>
                </a:moveTo>
                <a:cubicBezTo>
                  <a:pt x="23296" y="1"/>
                  <a:pt x="18713" y="1285"/>
                  <a:pt x="14322" y="2495"/>
                </a:cubicBezTo>
                <a:cubicBezTo>
                  <a:pt x="13805" y="2702"/>
                  <a:pt x="13262" y="2831"/>
                  <a:pt x="12822" y="2934"/>
                </a:cubicBezTo>
                <a:cubicBezTo>
                  <a:pt x="8904" y="4014"/>
                  <a:pt x="5006" y="4901"/>
                  <a:pt x="1169" y="4901"/>
                </a:cubicBezTo>
                <a:cubicBezTo>
                  <a:pt x="779" y="4901"/>
                  <a:pt x="389" y="4892"/>
                  <a:pt x="0" y="4873"/>
                </a:cubicBezTo>
                <a:lnTo>
                  <a:pt x="0" y="4976"/>
                </a:lnTo>
                <a:cubicBezTo>
                  <a:pt x="389" y="4995"/>
                  <a:pt x="780" y="5005"/>
                  <a:pt x="1172" y="5005"/>
                </a:cubicBezTo>
                <a:cubicBezTo>
                  <a:pt x="5028" y="5005"/>
                  <a:pt x="9021" y="4117"/>
                  <a:pt x="12822" y="3038"/>
                </a:cubicBezTo>
                <a:cubicBezTo>
                  <a:pt x="13365" y="2934"/>
                  <a:pt x="13805" y="2702"/>
                  <a:pt x="14322" y="2598"/>
                </a:cubicBezTo>
                <a:cubicBezTo>
                  <a:pt x="18713" y="1388"/>
                  <a:pt x="23296" y="104"/>
                  <a:pt x="27826" y="104"/>
                </a:cubicBezTo>
                <a:cubicBezTo>
                  <a:pt x="29296" y="104"/>
                  <a:pt x="30760" y="239"/>
                  <a:pt x="32210" y="556"/>
                </a:cubicBezTo>
                <a:cubicBezTo>
                  <a:pt x="34149" y="995"/>
                  <a:pt x="36088" y="1745"/>
                  <a:pt x="37923" y="2598"/>
                </a:cubicBezTo>
                <a:cubicBezTo>
                  <a:pt x="38879" y="2934"/>
                  <a:pt x="39965" y="3348"/>
                  <a:pt x="40947" y="3684"/>
                </a:cubicBezTo>
                <a:cubicBezTo>
                  <a:pt x="39965" y="3244"/>
                  <a:pt x="39009" y="2831"/>
                  <a:pt x="38026" y="2495"/>
                </a:cubicBezTo>
                <a:cubicBezTo>
                  <a:pt x="36088" y="1745"/>
                  <a:pt x="34149" y="892"/>
                  <a:pt x="32210" y="453"/>
                </a:cubicBezTo>
                <a:cubicBezTo>
                  <a:pt x="30760" y="136"/>
                  <a:pt x="29296" y="1"/>
                  <a:pt x="27826" y="1"/>
                </a:cubicBezTo>
                <a:close/>
                <a:moveTo>
                  <a:pt x="80044" y="3167"/>
                </a:moveTo>
                <a:cubicBezTo>
                  <a:pt x="76610" y="3167"/>
                  <a:pt x="73050" y="3806"/>
                  <a:pt x="69590" y="4433"/>
                </a:cubicBezTo>
                <a:cubicBezTo>
                  <a:pt x="68840" y="4537"/>
                  <a:pt x="68090" y="4770"/>
                  <a:pt x="67315" y="4873"/>
                </a:cubicBezTo>
                <a:cubicBezTo>
                  <a:pt x="63010" y="5576"/>
                  <a:pt x="59017" y="5937"/>
                  <a:pt x="55298" y="5937"/>
                </a:cubicBezTo>
                <a:cubicBezTo>
                  <a:pt x="49994" y="5937"/>
                  <a:pt x="45248" y="5203"/>
                  <a:pt x="40947" y="3684"/>
                </a:cubicBezTo>
                <a:lnTo>
                  <a:pt x="40947" y="3684"/>
                </a:lnTo>
                <a:cubicBezTo>
                  <a:pt x="45283" y="5277"/>
                  <a:pt x="50073" y="6044"/>
                  <a:pt x="55429" y="6044"/>
                </a:cubicBezTo>
                <a:cubicBezTo>
                  <a:pt x="59111" y="6044"/>
                  <a:pt x="63061" y="5682"/>
                  <a:pt x="67315" y="4976"/>
                </a:cubicBezTo>
                <a:cubicBezTo>
                  <a:pt x="68090" y="4770"/>
                  <a:pt x="68840" y="4640"/>
                  <a:pt x="69693" y="4537"/>
                </a:cubicBezTo>
                <a:cubicBezTo>
                  <a:pt x="73153" y="3909"/>
                  <a:pt x="76669" y="3271"/>
                  <a:pt x="80072" y="3271"/>
                </a:cubicBezTo>
                <a:cubicBezTo>
                  <a:pt x="81856" y="3271"/>
                  <a:pt x="83609" y="3446"/>
                  <a:pt x="85307" y="3891"/>
                </a:cubicBezTo>
                <a:lnTo>
                  <a:pt x="85307" y="3787"/>
                </a:lnTo>
                <a:cubicBezTo>
                  <a:pt x="83609" y="3343"/>
                  <a:pt x="81843" y="3167"/>
                  <a:pt x="80044" y="316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78"/>
          <p:cNvSpPr/>
          <p:nvPr/>
        </p:nvSpPr>
        <p:spPr>
          <a:xfrm rot="10800000">
            <a:off x="-33" y="1647302"/>
            <a:ext cx="12192076" cy="1402617"/>
          </a:xfrm>
          <a:custGeom>
            <a:avLst/>
            <a:gdLst/>
            <a:ahLst/>
            <a:cxnLst/>
            <a:rect l="l" t="t" r="r" b="b"/>
            <a:pathLst>
              <a:path w="85307" h="9814" extrusionOk="0">
                <a:moveTo>
                  <a:pt x="79490" y="6039"/>
                </a:moveTo>
                <a:cubicBezTo>
                  <a:pt x="79930" y="6143"/>
                  <a:pt x="80240" y="6246"/>
                  <a:pt x="80576" y="6375"/>
                </a:cubicBezTo>
                <a:cubicBezTo>
                  <a:pt x="81735" y="6695"/>
                  <a:pt x="82972" y="6968"/>
                  <a:pt x="84166" y="6968"/>
                </a:cubicBezTo>
                <a:cubicBezTo>
                  <a:pt x="84517" y="6968"/>
                  <a:pt x="84863" y="6945"/>
                  <a:pt x="85203" y="6892"/>
                </a:cubicBezTo>
                <a:lnTo>
                  <a:pt x="85307" y="6892"/>
                </a:lnTo>
                <a:lnTo>
                  <a:pt x="85307" y="6789"/>
                </a:lnTo>
                <a:lnTo>
                  <a:pt x="85203" y="6789"/>
                </a:lnTo>
                <a:cubicBezTo>
                  <a:pt x="84865" y="6841"/>
                  <a:pt x="84526" y="6865"/>
                  <a:pt x="84186" y="6865"/>
                </a:cubicBezTo>
                <a:cubicBezTo>
                  <a:pt x="83018" y="6865"/>
                  <a:pt x="81841" y="6586"/>
                  <a:pt x="80679" y="6246"/>
                </a:cubicBezTo>
                <a:cubicBezTo>
                  <a:pt x="80240" y="6143"/>
                  <a:pt x="79930" y="6039"/>
                  <a:pt x="79490" y="6039"/>
                </a:cubicBezTo>
                <a:close/>
                <a:moveTo>
                  <a:pt x="26581" y="1"/>
                </a:moveTo>
                <a:cubicBezTo>
                  <a:pt x="25881" y="1"/>
                  <a:pt x="25168" y="67"/>
                  <a:pt x="24455" y="223"/>
                </a:cubicBezTo>
                <a:cubicBezTo>
                  <a:pt x="22206" y="766"/>
                  <a:pt x="20370" y="2265"/>
                  <a:pt x="18535" y="3661"/>
                </a:cubicBezTo>
                <a:cubicBezTo>
                  <a:pt x="17889" y="4100"/>
                  <a:pt x="17346" y="4540"/>
                  <a:pt x="16803" y="4953"/>
                </a:cubicBezTo>
                <a:cubicBezTo>
                  <a:pt x="17346" y="4643"/>
                  <a:pt x="17992" y="4204"/>
                  <a:pt x="18535" y="3790"/>
                </a:cubicBezTo>
                <a:cubicBezTo>
                  <a:pt x="20370" y="2368"/>
                  <a:pt x="22309" y="869"/>
                  <a:pt x="24455" y="326"/>
                </a:cubicBezTo>
                <a:cubicBezTo>
                  <a:pt x="25168" y="170"/>
                  <a:pt x="25881" y="104"/>
                  <a:pt x="26581" y="104"/>
                </a:cubicBezTo>
                <a:cubicBezTo>
                  <a:pt x="28318" y="104"/>
                  <a:pt x="29975" y="512"/>
                  <a:pt x="31357" y="973"/>
                </a:cubicBezTo>
                <a:cubicBezTo>
                  <a:pt x="34356" y="1851"/>
                  <a:pt x="37277" y="3247"/>
                  <a:pt x="40172" y="4540"/>
                </a:cubicBezTo>
                <a:cubicBezTo>
                  <a:pt x="41800" y="5290"/>
                  <a:pt x="43403" y="6039"/>
                  <a:pt x="45135" y="6685"/>
                </a:cubicBezTo>
                <a:cubicBezTo>
                  <a:pt x="49435" y="8475"/>
                  <a:pt x="53120" y="9343"/>
                  <a:pt x="56476" y="9343"/>
                </a:cubicBezTo>
                <a:cubicBezTo>
                  <a:pt x="57579" y="9343"/>
                  <a:pt x="58647" y="9249"/>
                  <a:pt x="59689" y="9064"/>
                </a:cubicBezTo>
                <a:cubicBezTo>
                  <a:pt x="61498" y="8728"/>
                  <a:pt x="63230" y="8081"/>
                  <a:pt x="64962" y="7435"/>
                </a:cubicBezTo>
                <a:cubicBezTo>
                  <a:pt x="66152" y="7021"/>
                  <a:pt x="67444" y="6582"/>
                  <a:pt x="68737" y="6246"/>
                </a:cubicBezTo>
                <a:cubicBezTo>
                  <a:pt x="70615" y="5739"/>
                  <a:pt x="72530" y="5500"/>
                  <a:pt x="74442" y="5500"/>
                </a:cubicBezTo>
                <a:cubicBezTo>
                  <a:pt x="76136" y="5500"/>
                  <a:pt x="77827" y="5687"/>
                  <a:pt x="79490" y="6039"/>
                </a:cubicBezTo>
                <a:cubicBezTo>
                  <a:pt x="77770" y="5625"/>
                  <a:pt x="75995" y="5412"/>
                  <a:pt x="74230" y="5412"/>
                </a:cubicBezTo>
                <a:cubicBezTo>
                  <a:pt x="72362" y="5412"/>
                  <a:pt x="70505" y="5651"/>
                  <a:pt x="68737" y="6143"/>
                </a:cubicBezTo>
                <a:cubicBezTo>
                  <a:pt x="67444" y="6479"/>
                  <a:pt x="66152" y="6892"/>
                  <a:pt x="64859" y="7435"/>
                </a:cubicBezTo>
                <a:cubicBezTo>
                  <a:pt x="63230" y="7978"/>
                  <a:pt x="61395" y="8624"/>
                  <a:pt x="59689" y="8960"/>
                </a:cubicBezTo>
                <a:cubicBezTo>
                  <a:pt x="58647" y="9146"/>
                  <a:pt x="57579" y="9239"/>
                  <a:pt x="56476" y="9239"/>
                </a:cubicBezTo>
                <a:cubicBezTo>
                  <a:pt x="53120" y="9239"/>
                  <a:pt x="49435" y="8372"/>
                  <a:pt x="45135" y="6582"/>
                </a:cubicBezTo>
                <a:cubicBezTo>
                  <a:pt x="43532" y="5936"/>
                  <a:pt x="41800" y="5186"/>
                  <a:pt x="40172" y="4436"/>
                </a:cubicBezTo>
                <a:cubicBezTo>
                  <a:pt x="37380" y="3144"/>
                  <a:pt x="34356" y="1722"/>
                  <a:pt x="31357" y="869"/>
                </a:cubicBezTo>
                <a:cubicBezTo>
                  <a:pt x="29975" y="409"/>
                  <a:pt x="28318" y="1"/>
                  <a:pt x="26581" y="1"/>
                </a:cubicBezTo>
                <a:close/>
                <a:moveTo>
                  <a:pt x="16803" y="4953"/>
                </a:moveTo>
                <a:cubicBezTo>
                  <a:pt x="12266" y="8136"/>
                  <a:pt x="6879" y="9748"/>
                  <a:pt x="1442" y="9748"/>
                </a:cubicBezTo>
                <a:cubicBezTo>
                  <a:pt x="962" y="9748"/>
                  <a:pt x="481" y="9735"/>
                  <a:pt x="0" y="9710"/>
                </a:cubicBezTo>
                <a:lnTo>
                  <a:pt x="0" y="9813"/>
                </a:lnTo>
                <a:lnTo>
                  <a:pt x="1629" y="9813"/>
                </a:lnTo>
                <a:cubicBezTo>
                  <a:pt x="7006" y="9813"/>
                  <a:pt x="12383" y="8185"/>
                  <a:pt x="16803" y="495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78"/>
          <p:cNvSpPr txBox="1">
            <a:spLocks noGrp="1"/>
          </p:cNvSpPr>
          <p:nvPr>
            <p:ph type="subTitle" idx="1"/>
          </p:nvPr>
        </p:nvSpPr>
        <p:spPr>
          <a:xfrm>
            <a:off x="1575233" y="3070833"/>
            <a:ext cx="3876800" cy="9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Life Savers"/>
              <a:buNone/>
              <a:defRPr sz="2933" b="1">
                <a:solidFill>
                  <a:schemeClr val="lt1"/>
                </a:solidFill>
                <a:latin typeface="Life Savers"/>
                <a:ea typeface="Life Savers"/>
                <a:cs typeface="Life Savers"/>
                <a:sym typeface="Life Saver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1" name="Google Shape;41;p78"/>
          <p:cNvSpPr txBox="1">
            <a:spLocks noGrp="1"/>
          </p:cNvSpPr>
          <p:nvPr>
            <p:ph type="subTitle" idx="2"/>
          </p:nvPr>
        </p:nvSpPr>
        <p:spPr>
          <a:xfrm>
            <a:off x="6448400" y="3070833"/>
            <a:ext cx="3876800" cy="9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Life Savers"/>
              <a:buNone/>
              <a:defRPr sz="2933" b="1">
                <a:solidFill>
                  <a:schemeClr val="lt1"/>
                </a:solidFill>
                <a:latin typeface="Life Savers"/>
                <a:ea typeface="Life Savers"/>
                <a:cs typeface="Life Savers"/>
                <a:sym typeface="Life Saver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2" name="Google Shape;42;p78"/>
          <p:cNvSpPr txBox="1">
            <a:spLocks noGrp="1"/>
          </p:cNvSpPr>
          <p:nvPr>
            <p:ph type="subTitle" idx="3"/>
          </p:nvPr>
        </p:nvSpPr>
        <p:spPr>
          <a:xfrm>
            <a:off x="1575233" y="3889533"/>
            <a:ext cx="3876800" cy="9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8"/>
          <p:cNvSpPr txBox="1">
            <a:spLocks noGrp="1"/>
          </p:cNvSpPr>
          <p:nvPr>
            <p:ph type="subTitle" idx="4"/>
          </p:nvPr>
        </p:nvSpPr>
        <p:spPr>
          <a:xfrm>
            <a:off x="6448400" y="3889533"/>
            <a:ext cx="3876800" cy="9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8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solidFill>
          <a:schemeClr val="accent2"/>
        </a:solid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oogle Shape;46;p79"/>
          <p:cNvGrpSpPr/>
          <p:nvPr/>
        </p:nvGrpSpPr>
        <p:grpSpPr>
          <a:xfrm rot="10800000">
            <a:off x="-25" y="1057920"/>
            <a:ext cx="12192076" cy="4727221"/>
            <a:chOff x="240700" y="2458750"/>
            <a:chExt cx="2132675" cy="826900"/>
          </a:xfrm>
        </p:grpSpPr>
        <p:sp>
          <p:nvSpPr>
            <p:cNvPr id="47" name="Google Shape;47;p79"/>
            <p:cNvSpPr/>
            <p:nvPr/>
          </p:nvSpPr>
          <p:spPr>
            <a:xfrm>
              <a:off x="240700" y="2761575"/>
              <a:ext cx="2132675" cy="151100"/>
            </a:xfrm>
            <a:custGeom>
              <a:avLst/>
              <a:gdLst/>
              <a:ahLst/>
              <a:cxnLst/>
              <a:rect l="l" t="t" r="r" b="b"/>
              <a:pathLst>
                <a:path w="85307" h="6044" extrusionOk="0">
                  <a:moveTo>
                    <a:pt x="29610" y="1"/>
                  </a:moveTo>
                  <a:cubicBezTo>
                    <a:pt x="24915" y="1"/>
                    <a:pt x="20179" y="1272"/>
                    <a:pt x="15614" y="2557"/>
                  </a:cubicBezTo>
                  <a:cubicBezTo>
                    <a:pt x="15097" y="2660"/>
                    <a:pt x="14554" y="2764"/>
                    <a:pt x="14011" y="2996"/>
                  </a:cubicBezTo>
                  <a:cubicBezTo>
                    <a:pt x="10010" y="4002"/>
                    <a:pt x="5836" y="4873"/>
                    <a:pt x="1854" y="4873"/>
                  </a:cubicBezTo>
                  <a:cubicBezTo>
                    <a:pt x="1231" y="4873"/>
                    <a:pt x="613" y="4851"/>
                    <a:pt x="0" y="4806"/>
                  </a:cubicBezTo>
                  <a:lnTo>
                    <a:pt x="0" y="4935"/>
                  </a:lnTo>
                  <a:cubicBezTo>
                    <a:pt x="585" y="4975"/>
                    <a:pt x="1176" y="4994"/>
                    <a:pt x="1770" y="4994"/>
                  </a:cubicBezTo>
                  <a:cubicBezTo>
                    <a:pt x="5777" y="4994"/>
                    <a:pt x="9982" y="4135"/>
                    <a:pt x="14011" y="3100"/>
                  </a:cubicBezTo>
                  <a:cubicBezTo>
                    <a:pt x="14554" y="2867"/>
                    <a:pt x="15097" y="2764"/>
                    <a:pt x="15614" y="2660"/>
                  </a:cubicBezTo>
                  <a:cubicBezTo>
                    <a:pt x="20335" y="1353"/>
                    <a:pt x="25115" y="61"/>
                    <a:pt x="29864" y="61"/>
                  </a:cubicBezTo>
                  <a:cubicBezTo>
                    <a:pt x="31409" y="61"/>
                    <a:pt x="32950" y="198"/>
                    <a:pt x="34485" y="515"/>
                  </a:cubicBezTo>
                  <a:cubicBezTo>
                    <a:pt x="32871" y="155"/>
                    <a:pt x="31243" y="1"/>
                    <a:pt x="29610" y="1"/>
                  </a:cubicBezTo>
                  <a:close/>
                  <a:moveTo>
                    <a:pt x="34485" y="515"/>
                  </a:moveTo>
                  <a:lnTo>
                    <a:pt x="34485" y="515"/>
                  </a:lnTo>
                  <a:cubicBezTo>
                    <a:pt x="36527" y="1058"/>
                    <a:pt x="38569" y="1807"/>
                    <a:pt x="40508" y="2557"/>
                  </a:cubicBezTo>
                  <a:cubicBezTo>
                    <a:pt x="41594" y="2996"/>
                    <a:pt x="42654" y="3410"/>
                    <a:pt x="43636" y="3746"/>
                  </a:cubicBezTo>
                  <a:cubicBezTo>
                    <a:pt x="48220" y="5274"/>
                    <a:pt x="53255" y="6043"/>
                    <a:pt x="58897" y="6043"/>
                  </a:cubicBezTo>
                  <a:cubicBezTo>
                    <a:pt x="62800" y="6043"/>
                    <a:pt x="66994" y="5675"/>
                    <a:pt x="71528" y="4935"/>
                  </a:cubicBezTo>
                  <a:cubicBezTo>
                    <a:pt x="72278" y="4806"/>
                    <a:pt x="73131" y="4702"/>
                    <a:pt x="74010" y="4496"/>
                  </a:cubicBezTo>
                  <a:cubicBezTo>
                    <a:pt x="77514" y="3896"/>
                    <a:pt x="81108" y="3296"/>
                    <a:pt x="84521" y="3296"/>
                  </a:cubicBezTo>
                  <a:cubicBezTo>
                    <a:pt x="84784" y="3296"/>
                    <a:pt x="85046" y="3299"/>
                    <a:pt x="85307" y="3307"/>
                  </a:cubicBezTo>
                  <a:lnTo>
                    <a:pt x="85307" y="3203"/>
                  </a:lnTo>
                  <a:cubicBezTo>
                    <a:pt x="85037" y="3196"/>
                    <a:pt x="84767" y="3192"/>
                    <a:pt x="84497" y="3192"/>
                  </a:cubicBezTo>
                  <a:cubicBezTo>
                    <a:pt x="80996" y="3192"/>
                    <a:pt x="77514" y="3792"/>
                    <a:pt x="74010" y="4392"/>
                  </a:cubicBezTo>
                  <a:cubicBezTo>
                    <a:pt x="73131" y="4599"/>
                    <a:pt x="72278" y="4702"/>
                    <a:pt x="71528" y="4806"/>
                  </a:cubicBezTo>
                  <a:cubicBezTo>
                    <a:pt x="66971" y="5560"/>
                    <a:pt x="62758" y="5935"/>
                    <a:pt x="58846" y="5935"/>
                  </a:cubicBezTo>
                  <a:cubicBezTo>
                    <a:pt x="53238" y="5935"/>
                    <a:pt x="48246" y="5165"/>
                    <a:pt x="43739" y="3643"/>
                  </a:cubicBezTo>
                  <a:cubicBezTo>
                    <a:pt x="42654" y="3307"/>
                    <a:pt x="41594" y="2867"/>
                    <a:pt x="40611" y="2454"/>
                  </a:cubicBezTo>
                  <a:cubicBezTo>
                    <a:pt x="38569" y="1704"/>
                    <a:pt x="36527" y="928"/>
                    <a:pt x="34485" y="5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79"/>
            <p:cNvSpPr/>
            <p:nvPr/>
          </p:nvSpPr>
          <p:spPr>
            <a:xfrm>
              <a:off x="240700" y="2868067"/>
              <a:ext cx="2132675" cy="244700"/>
            </a:xfrm>
            <a:custGeom>
              <a:avLst/>
              <a:gdLst/>
              <a:ahLst/>
              <a:cxnLst/>
              <a:rect l="l" t="t" r="r" b="b"/>
              <a:pathLst>
                <a:path w="85307" h="9788" extrusionOk="0">
                  <a:moveTo>
                    <a:pt x="20034" y="3661"/>
                  </a:moveTo>
                  <a:lnTo>
                    <a:pt x="20034" y="3661"/>
                  </a:lnTo>
                  <a:cubicBezTo>
                    <a:pt x="19388" y="4101"/>
                    <a:pt x="18845" y="4514"/>
                    <a:pt x="18199" y="4954"/>
                  </a:cubicBezTo>
                  <a:cubicBezTo>
                    <a:pt x="18845" y="4618"/>
                    <a:pt x="19492" y="4101"/>
                    <a:pt x="20034" y="3661"/>
                  </a:cubicBezTo>
                  <a:close/>
                  <a:moveTo>
                    <a:pt x="28564" y="1"/>
                  </a:moveTo>
                  <a:cubicBezTo>
                    <a:pt x="27837" y="1"/>
                    <a:pt x="27107" y="67"/>
                    <a:pt x="26394" y="223"/>
                  </a:cubicBezTo>
                  <a:cubicBezTo>
                    <a:pt x="23912" y="740"/>
                    <a:pt x="21973" y="2265"/>
                    <a:pt x="20034" y="3661"/>
                  </a:cubicBezTo>
                  <a:cubicBezTo>
                    <a:pt x="21973" y="2265"/>
                    <a:pt x="24015" y="869"/>
                    <a:pt x="26394" y="327"/>
                  </a:cubicBezTo>
                  <a:cubicBezTo>
                    <a:pt x="27107" y="171"/>
                    <a:pt x="27837" y="104"/>
                    <a:pt x="28561" y="104"/>
                  </a:cubicBezTo>
                  <a:cubicBezTo>
                    <a:pt x="30358" y="104"/>
                    <a:pt x="32121" y="512"/>
                    <a:pt x="33502" y="973"/>
                  </a:cubicBezTo>
                  <a:cubicBezTo>
                    <a:pt x="36734" y="1826"/>
                    <a:pt x="39862" y="3222"/>
                    <a:pt x="42886" y="4514"/>
                  </a:cubicBezTo>
                  <a:cubicBezTo>
                    <a:pt x="44592" y="5264"/>
                    <a:pt x="46324" y="6039"/>
                    <a:pt x="48056" y="6686"/>
                  </a:cubicBezTo>
                  <a:cubicBezTo>
                    <a:pt x="52664" y="8455"/>
                    <a:pt x="56555" y="9318"/>
                    <a:pt x="60071" y="9318"/>
                  </a:cubicBezTo>
                  <a:cubicBezTo>
                    <a:pt x="61230" y="9318"/>
                    <a:pt x="62348" y="9224"/>
                    <a:pt x="63437" y="9038"/>
                  </a:cubicBezTo>
                  <a:cubicBezTo>
                    <a:pt x="65376" y="8728"/>
                    <a:pt x="67211" y="8082"/>
                    <a:pt x="68943" y="7435"/>
                  </a:cubicBezTo>
                  <a:cubicBezTo>
                    <a:pt x="70236" y="6996"/>
                    <a:pt x="71632" y="6556"/>
                    <a:pt x="73028" y="6246"/>
                  </a:cubicBezTo>
                  <a:cubicBezTo>
                    <a:pt x="74971" y="5726"/>
                    <a:pt x="77002" y="5481"/>
                    <a:pt x="79028" y="5481"/>
                  </a:cubicBezTo>
                  <a:cubicBezTo>
                    <a:pt x="80827" y="5481"/>
                    <a:pt x="82623" y="5675"/>
                    <a:pt x="84350" y="6039"/>
                  </a:cubicBezTo>
                  <a:cubicBezTo>
                    <a:pt x="84660" y="6143"/>
                    <a:pt x="84996" y="6246"/>
                    <a:pt x="85307" y="6246"/>
                  </a:cubicBezTo>
                  <a:lnTo>
                    <a:pt x="85307" y="6143"/>
                  </a:lnTo>
                  <a:cubicBezTo>
                    <a:pt x="84996" y="6143"/>
                    <a:pt x="84660" y="6039"/>
                    <a:pt x="84350" y="5910"/>
                  </a:cubicBezTo>
                  <a:cubicBezTo>
                    <a:pt x="82639" y="5561"/>
                    <a:pt x="80860" y="5374"/>
                    <a:pt x="79066" y="5374"/>
                  </a:cubicBezTo>
                  <a:cubicBezTo>
                    <a:pt x="77012" y="5374"/>
                    <a:pt x="74939" y="5619"/>
                    <a:pt x="72924" y="6143"/>
                  </a:cubicBezTo>
                  <a:cubicBezTo>
                    <a:pt x="71632" y="6453"/>
                    <a:pt x="70236" y="6892"/>
                    <a:pt x="68943" y="7332"/>
                  </a:cubicBezTo>
                  <a:cubicBezTo>
                    <a:pt x="67108" y="7978"/>
                    <a:pt x="65273" y="8624"/>
                    <a:pt x="63437" y="8935"/>
                  </a:cubicBezTo>
                  <a:cubicBezTo>
                    <a:pt x="62350" y="9120"/>
                    <a:pt x="61235" y="9214"/>
                    <a:pt x="60080" y="9214"/>
                  </a:cubicBezTo>
                  <a:cubicBezTo>
                    <a:pt x="56567" y="9214"/>
                    <a:pt x="52693" y="8346"/>
                    <a:pt x="48160" y="6556"/>
                  </a:cubicBezTo>
                  <a:cubicBezTo>
                    <a:pt x="46324" y="5910"/>
                    <a:pt x="44592" y="5161"/>
                    <a:pt x="42886" y="4411"/>
                  </a:cubicBezTo>
                  <a:cubicBezTo>
                    <a:pt x="39965" y="3118"/>
                    <a:pt x="36837" y="1722"/>
                    <a:pt x="33606" y="869"/>
                  </a:cubicBezTo>
                  <a:cubicBezTo>
                    <a:pt x="32151" y="409"/>
                    <a:pt x="30367" y="1"/>
                    <a:pt x="28564" y="1"/>
                  </a:cubicBezTo>
                  <a:close/>
                  <a:moveTo>
                    <a:pt x="18199" y="4954"/>
                  </a:moveTo>
                  <a:lnTo>
                    <a:pt x="18199" y="4954"/>
                  </a:lnTo>
                  <a:cubicBezTo>
                    <a:pt x="13564" y="7975"/>
                    <a:pt x="7932" y="9679"/>
                    <a:pt x="2318" y="9679"/>
                  </a:cubicBezTo>
                  <a:cubicBezTo>
                    <a:pt x="1544" y="9679"/>
                    <a:pt x="771" y="9647"/>
                    <a:pt x="0" y="9581"/>
                  </a:cubicBezTo>
                  <a:lnTo>
                    <a:pt x="0" y="9684"/>
                  </a:lnTo>
                  <a:cubicBezTo>
                    <a:pt x="750" y="9788"/>
                    <a:pt x="1526" y="9788"/>
                    <a:pt x="2172" y="9788"/>
                  </a:cubicBezTo>
                  <a:cubicBezTo>
                    <a:pt x="7859" y="9788"/>
                    <a:pt x="13572" y="8185"/>
                    <a:pt x="18199" y="49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79"/>
            <p:cNvSpPr/>
            <p:nvPr/>
          </p:nvSpPr>
          <p:spPr>
            <a:xfrm rot="10800000">
              <a:off x="240700" y="3136825"/>
              <a:ext cx="2132675" cy="148825"/>
            </a:xfrm>
            <a:custGeom>
              <a:avLst/>
              <a:gdLst/>
              <a:ahLst/>
              <a:cxnLst/>
              <a:rect l="l" t="t" r="r" b="b"/>
              <a:pathLst>
                <a:path w="85307" h="5953" extrusionOk="0">
                  <a:moveTo>
                    <a:pt x="85307" y="575"/>
                  </a:moveTo>
                  <a:cubicBezTo>
                    <a:pt x="82468" y="2005"/>
                    <a:pt x="79222" y="2384"/>
                    <a:pt x="76398" y="2384"/>
                  </a:cubicBezTo>
                  <a:cubicBezTo>
                    <a:pt x="75596" y="2384"/>
                    <a:pt x="74828" y="2353"/>
                    <a:pt x="74113" y="2307"/>
                  </a:cubicBezTo>
                  <a:lnTo>
                    <a:pt x="74113" y="2307"/>
                  </a:lnTo>
                  <a:cubicBezTo>
                    <a:pt x="74966" y="2389"/>
                    <a:pt x="75895" y="2442"/>
                    <a:pt x="76867" y="2442"/>
                  </a:cubicBezTo>
                  <a:cubicBezTo>
                    <a:pt x="79577" y="2442"/>
                    <a:pt x="82624" y="2030"/>
                    <a:pt x="85307" y="679"/>
                  </a:cubicBezTo>
                  <a:lnTo>
                    <a:pt x="85307" y="575"/>
                  </a:lnTo>
                  <a:close/>
                  <a:moveTo>
                    <a:pt x="56649" y="1"/>
                  </a:moveTo>
                  <a:cubicBezTo>
                    <a:pt x="52890" y="1"/>
                    <a:pt x="49086" y="571"/>
                    <a:pt x="45471" y="1661"/>
                  </a:cubicBezTo>
                  <a:cubicBezTo>
                    <a:pt x="44489" y="1971"/>
                    <a:pt x="43636" y="2307"/>
                    <a:pt x="42757" y="2514"/>
                  </a:cubicBezTo>
                  <a:cubicBezTo>
                    <a:pt x="41051" y="3161"/>
                    <a:pt x="39422" y="3703"/>
                    <a:pt x="37716" y="4014"/>
                  </a:cubicBezTo>
                  <a:cubicBezTo>
                    <a:pt x="36577" y="4257"/>
                    <a:pt x="35471" y="4379"/>
                    <a:pt x="34424" y="4379"/>
                  </a:cubicBezTo>
                  <a:cubicBezTo>
                    <a:pt x="32691" y="4379"/>
                    <a:pt x="31121" y="4044"/>
                    <a:pt x="29832" y="3367"/>
                  </a:cubicBezTo>
                  <a:cubicBezTo>
                    <a:pt x="29185" y="3161"/>
                    <a:pt x="28668" y="2721"/>
                    <a:pt x="28126" y="2411"/>
                  </a:cubicBezTo>
                  <a:cubicBezTo>
                    <a:pt x="27376" y="1868"/>
                    <a:pt x="26497" y="1222"/>
                    <a:pt x="25541" y="1015"/>
                  </a:cubicBezTo>
                  <a:cubicBezTo>
                    <a:pt x="24916" y="803"/>
                    <a:pt x="24291" y="711"/>
                    <a:pt x="23666" y="711"/>
                  </a:cubicBezTo>
                  <a:cubicBezTo>
                    <a:pt x="21706" y="711"/>
                    <a:pt x="19746" y="1613"/>
                    <a:pt x="17785" y="2514"/>
                  </a:cubicBezTo>
                  <a:cubicBezTo>
                    <a:pt x="17449" y="2618"/>
                    <a:pt x="17243" y="2850"/>
                    <a:pt x="16907" y="2954"/>
                  </a:cubicBezTo>
                  <a:cubicBezTo>
                    <a:pt x="13675" y="4350"/>
                    <a:pt x="10237" y="5306"/>
                    <a:pt x="6696" y="5746"/>
                  </a:cubicBezTo>
                  <a:cubicBezTo>
                    <a:pt x="5726" y="5877"/>
                    <a:pt x="4788" y="5937"/>
                    <a:pt x="3889" y="5937"/>
                  </a:cubicBezTo>
                  <a:cubicBezTo>
                    <a:pt x="2487" y="5937"/>
                    <a:pt x="1181" y="5791"/>
                    <a:pt x="0" y="5539"/>
                  </a:cubicBezTo>
                  <a:lnTo>
                    <a:pt x="0" y="5642"/>
                  </a:lnTo>
                  <a:cubicBezTo>
                    <a:pt x="1190" y="5849"/>
                    <a:pt x="2379" y="5952"/>
                    <a:pt x="3775" y="5952"/>
                  </a:cubicBezTo>
                  <a:cubicBezTo>
                    <a:pt x="4757" y="5952"/>
                    <a:pt x="5713" y="5952"/>
                    <a:pt x="6696" y="5849"/>
                  </a:cubicBezTo>
                  <a:cubicBezTo>
                    <a:pt x="10237" y="5435"/>
                    <a:pt x="13675" y="4453"/>
                    <a:pt x="16907" y="3057"/>
                  </a:cubicBezTo>
                  <a:cubicBezTo>
                    <a:pt x="17243" y="2850"/>
                    <a:pt x="17553" y="2721"/>
                    <a:pt x="17785" y="2618"/>
                  </a:cubicBezTo>
                  <a:cubicBezTo>
                    <a:pt x="19802" y="1690"/>
                    <a:pt x="21819" y="778"/>
                    <a:pt x="23787" y="778"/>
                  </a:cubicBezTo>
                  <a:cubicBezTo>
                    <a:pt x="24341" y="778"/>
                    <a:pt x="24892" y="850"/>
                    <a:pt x="25437" y="1015"/>
                  </a:cubicBezTo>
                  <a:cubicBezTo>
                    <a:pt x="26394" y="1325"/>
                    <a:pt x="27247" y="1868"/>
                    <a:pt x="28126" y="2514"/>
                  </a:cubicBezTo>
                  <a:lnTo>
                    <a:pt x="29728" y="3497"/>
                  </a:lnTo>
                  <a:cubicBezTo>
                    <a:pt x="31093" y="4162"/>
                    <a:pt x="32702" y="4502"/>
                    <a:pt x="34460" y="4502"/>
                  </a:cubicBezTo>
                  <a:cubicBezTo>
                    <a:pt x="35500" y="4502"/>
                    <a:pt x="36592" y="4383"/>
                    <a:pt x="37716" y="4143"/>
                  </a:cubicBezTo>
                  <a:cubicBezTo>
                    <a:pt x="39422" y="3807"/>
                    <a:pt x="41154" y="3264"/>
                    <a:pt x="42757" y="2618"/>
                  </a:cubicBezTo>
                  <a:cubicBezTo>
                    <a:pt x="43636" y="2307"/>
                    <a:pt x="44592" y="2075"/>
                    <a:pt x="45471" y="1765"/>
                  </a:cubicBezTo>
                  <a:cubicBezTo>
                    <a:pt x="49048" y="686"/>
                    <a:pt x="52809" y="116"/>
                    <a:pt x="56530" y="116"/>
                  </a:cubicBezTo>
                  <a:cubicBezTo>
                    <a:pt x="57623" y="116"/>
                    <a:pt x="58712" y="165"/>
                    <a:pt x="59792" y="265"/>
                  </a:cubicBezTo>
                  <a:cubicBezTo>
                    <a:pt x="62145" y="472"/>
                    <a:pt x="64523" y="912"/>
                    <a:pt x="66901" y="1325"/>
                  </a:cubicBezTo>
                  <a:cubicBezTo>
                    <a:pt x="69254" y="1765"/>
                    <a:pt x="71632" y="2204"/>
                    <a:pt x="74113" y="2307"/>
                  </a:cubicBezTo>
                  <a:cubicBezTo>
                    <a:pt x="71632" y="2075"/>
                    <a:pt x="69254" y="1661"/>
                    <a:pt x="66901" y="1222"/>
                  </a:cubicBezTo>
                  <a:cubicBezTo>
                    <a:pt x="64626" y="782"/>
                    <a:pt x="62145" y="369"/>
                    <a:pt x="59792" y="136"/>
                  </a:cubicBezTo>
                  <a:cubicBezTo>
                    <a:pt x="58752" y="46"/>
                    <a:pt x="57702" y="1"/>
                    <a:pt x="566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50;p79"/>
            <p:cNvSpPr/>
            <p:nvPr/>
          </p:nvSpPr>
          <p:spPr>
            <a:xfrm>
              <a:off x="240700" y="2458750"/>
              <a:ext cx="2132675" cy="149800"/>
            </a:xfrm>
            <a:custGeom>
              <a:avLst/>
              <a:gdLst/>
              <a:ahLst/>
              <a:cxnLst/>
              <a:rect l="l" t="t" r="r" b="b"/>
              <a:pathLst>
                <a:path w="85307" h="5992" extrusionOk="0">
                  <a:moveTo>
                    <a:pt x="80044" y="3167"/>
                  </a:moveTo>
                  <a:cubicBezTo>
                    <a:pt x="76610" y="3167"/>
                    <a:pt x="73050" y="3806"/>
                    <a:pt x="69590" y="4433"/>
                  </a:cubicBezTo>
                  <a:cubicBezTo>
                    <a:pt x="68840" y="4537"/>
                    <a:pt x="68090" y="4640"/>
                    <a:pt x="67315" y="4873"/>
                  </a:cubicBezTo>
                  <a:cubicBezTo>
                    <a:pt x="68090" y="4769"/>
                    <a:pt x="68840" y="4640"/>
                    <a:pt x="69693" y="4537"/>
                  </a:cubicBezTo>
                  <a:cubicBezTo>
                    <a:pt x="73153" y="3909"/>
                    <a:pt x="76669" y="3270"/>
                    <a:pt x="80072" y="3270"/>
                  </a:cubicBezTo>
                  <a:cubicBezTo>
                    <a:pt x="81856" y="3270"/>
                    <a:pt x="83609" y="3446"/>
                    <a:pt x="85307" y="3890"/>
                  </a:cubicBezTo>
                  <a:lnTo>
                    <a:pt x="85307" y="3787"/>
                  </a:lnTo>
                  <a:cubicBezTo>
                    <a:pt x="83609" y="3342"/>
                    <a:pt x="81843" y="3167"/>
                    <a:pt x="80044" y="3167"/>
                  </a:cubicBezTo>
                  <a:close/>
                  <a:moveTo>
                    <a:pt x="27826" y="0"/>
                  </a:moveTo>
                  <a:cubicBezTo>
                    <a:pt x="23296" y="0"/>
                    <a:pt x="18713" y="1284"/>
                    <a:pt x="14322" y="2494"/>
                  </a:cubicBezTo>
                  <a:cubicBezTo>
                    <a:pt x="13805" y="2598"/>
                    <a:pt x="13262" y="2830"/>
                    <a:pt x="12822" y="2934"/>
                  </a:cubicBezTo>
                  <a:cubicBezTo>
                    <a:pt x="9063" y="3969"/>
                    <a:pt x="5324" y="4828"/>
                    <a:pt x="1638" y="4828"/>
                  </a:cubicBezTo>
                  <a:cubicBezTo>
                    <a:pt x="1091" y="4828"/>
                    <a:pt x="545" y="4809"/>
                    <a:pt x="0" y="4769"/>
                  </a:cubicBezTo>
                  <a:lnTo>
                    <a:pt x="0" y="4873"/>
                  </a:lnTo>
                  <a:cubicBezTo>
                    <a:pt x="545" y="4913"/>
                    <a:pt x="1093" y="4932"/>
                    <a:pt x="1644" y="4932"/>
                  </a:cubicBezTo>
                  <a:cubicBezTo>
                    <a:pt x="5353" y="4932"/>
                    <a:pt x="9176" y="4073"/>
                    <a:pt x="12822" y="3037"/>
                  </a:cubicBezTo>
                  <a:cubicBezTo>
                    <a:pt x="13365" y="2830"/>
                    <a:pt x="13805" y="2701"/>
                    <a:pt x="14322" y="2598"/>
                  </a:cubicBezTo>
                  <a:cubicBezTo>
                    <a:pt x="18671" y="1322"/>
                    <a:pt x="23208" y="89"/>
                    <a:pt x="27696" y="89"/>
                  </a:cubicBezTo>
                  <a:cubicBezTo>
                    <a:pt x="29209" y="89"/>
                    <a:pt x="30717" y="230"/>
                    <a:pt x="32210" y="556"/>
                  </a:cubicBezTo>
                  <a:cubicBezTo>
                    <a:pt x="34149" y="995"/>
                    <a:pt x="36088" y="1745"/>
                    <a:pt x="37923" y="2494"/>
                  </a:cubicBezTo>
                  <a:cubicBezTo>
                    <a:pt x="38879" y="2934"/>
                    <a:pt x="39965" y="3347"/>
                    <a:pt x="40947" y="3684"/>
                  </a:cubicBezTo>
                  <a:cubicBezTo>
                    <a:pt x="45277" y="5213"/>
                    <a:pt x="50060" y="5992"/>
                    <a:pt x="55408" y="5992"/>
                  </a:cubicBezTo>
                  <a:cubicBezTo>
                    <a:pt x="59096" y="5992"/>
                    <a:pt x="63052" y="5622"/>
                    <a:pt x="67315" y="4873"/>
                  </a:cubicBezTo>
                  <a:lnTo>
                    <a:pt x="67315" y="4873"/>
                  </a:lnTo>
                  <a:cubicBezTo>
                    <a:pt x="63132" y="5556"/>
                    <a:pt x="59244" y="5899"/>
                    <a:pt x="55616" y="5899"/>
                  </a:cubicBezTo>
                  <a:cubicBezTo>
                    <a:pt x="50184" y="5899"/>
                    <a:pt x="45333" y="5130"/>
                    <a:pt x="40947" y="3580"/>
                  </a:cubicBezTo>
                  <a:cubicBezTo>
                    <a:pt x="39965" y="3244"/>
                    <a:pt x="39009" y="2830"/>
                    <a:pt x="38026" y="2391"/>
                  </a:cubicBezTo>
                  <a:cubicBezTo>
                    <a:pt x="36088" y="1641"/>
                    <a:pt x="34149" y="892"/>
                    <a:pt x="32210" y="452"/>
                  </a:cubicBezTo>
                  <a:cubicBezTo>
                    <a:pt x="30760" y="136"/>
                    <a:pt x="29296" y="0"/>
                    <a:pt x="278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51;p79"/>
            <p:cNvSpPr/>
            <p:nvPr/>
          </p:nvSpPr>
          <p:spPr>
            <a:xfrm>
              <a:off x="240700" y="2510800"/>
              <a:ext cx="2132675" cy="244925"/>
            </a:xfrm>
            <a:custGeom>
              <a:avLst/>
              <a:gdLst/>
              <a:ahLst/>
              <a:cxnLst/>
              <a:rect l="l" t="t" r="r" b="b"/>
              <a:pathLst>
                <a:path w="85307" h="9797" extrusionOk="0">
                  <a:moveTo>
                    <a:pt x="74439" y="5421"/>
                  </a:moveTo>
                  <a:cubicBezTo>
                    <a:pt x="72500" y="5421"/>
                    <a:pt x="70570" y="5670"/>
                    <a:pt x="68737" y="6125"/>
                  </a:cubicBezTo>
                  <a:cubicBezTo>
                    <a:pt x="67444" y="6436"/>
                    <a:pt x="66152" y="6978"/>
                    <a:pt x="64859" y="7418"/>
                  </a:cubicBezTo>
                  <a:cubicBezTo>
                    <a:pt x="63230" y="7961"/>
                    <a:pt x="61395" y="8607"/>
                    <a:pt x="59689" y="8917"/>
                  </a:cubicBezTo>
                  <a:cubicBezTo>
                    <a:pt x="58636" y="9105"/>
                    <a:pt x="57556" y="9198"/>
                    <a:pt x="56441" y="9198"/>
                  </a:cubicBezTo>
                  <a:cubicBezTo>
                    <a:pt x="53094" y="9198"/>
                    <a:pt x="49420" y="8355"/>
                    <a:pt x="45135" y="6668"/>
                  </a:cubicBezTo>
                  <a:lnTo>
                    <a:pt x="45135" y="6668"/>
                  </a:lnTo>
                  <a:cubicBezTo>
                    <a:pt x="49423" y="8434"/>
                    <a:pt x="53099" y="9311"/>
                    <a:pt x="56448" y="9311"/>
                  </a:cubicBezTo>
                  <a:cubicBezTo>
                    <a:pt x="57561" y="9311"/>
                    <a:pt x="58638" y="9214"/>
                    <a:pt x="59689" y="9021"/>
                  </a:cubicBezTo>
                  <a:cubicBezTo>
                    <a:pt x="61498" y="8710"/>
                    <a:pt x="63230" y="8064"/>
                    <a:pt x="64962" y="7521"/>
                  </a:cubicBezTo>
                  <a:cubicBezTo>
                    <a:pt x="66152" y="6978"/>
                    <a:pt x="67444" y="6565"/>
                    <a:pt x="68737" y="6229"/>
                  </a:cubicBezTo>
                  <a:cubicBezTo>
                    <a:pt x="70614" y="5776"/>
                    <a:pt x="72528" y="5535"/>
                    <a:pt x="74440" y="5535"/>
                  </a:cubicBezTo>
                  <a:cubicBezTo>
                    <a:pt x="76134" y="5535"/>
                    <a:pt x="77826" y="5725"/>
                    <a:pt x="79490" y="6125"/>
                  </a:cubicBezTo>
                  <a:cubicBezTo>
                    <a:pt x="79930" y="6125"/>
                    <a:pt x="80240" y="6229"/>
                    <a:pt x="80576" y="6332"/>
                  </a:cubicBezTo>
                  <a:cubicBezTo>
                    <a:pt x="81749" y="6676"/>
                    <a:pt x="83001" y="6941"/>
                    <a:pt x="84208" y="6941"/>
                  </a:cubicBezTo>
                  <a:cubicBezTo>
                    <a:pt x="84544" y="6941"/>
                    <a:pt x="84877" y="6920"/>
                    <a:pt x="85203" y="6875"/>
                  </a:cubicBezTo>
                  <a:lnTo>
                    <a:pt x="85307" y="6875"/>
                  </a:lnTo>
                  <a:lnTo>
                    <a:pt x="85307" y="6772"/>
                  </a:lnTo>
                  <a:lnTo>
                    <a:pt x="85203" y="6772"/>
                  </a:lnTo>
                  <a:cubicBezTo>
                    <a:pt x="84877" y="6817"/>
                    <a:pt x="84549" y="6837"/>
                    <a:pt x="84220" y="6837"/>
                  </a:cubicBezTo>
                  <a:cubicBezTo>
                    <a:pt x="83041" y="6837"/>
                    <a:pt x="81852" y="6572"/>
                    <a:pt x="80679" y="6229"/>
                  </a:cubicBezTo>
                  <a:cubicBezTo>
                    <a:pt x="80240" y="6125"/>
                    <a:pt x="79930" y="6022"/>
                    <a:pt x="79490" y="6022"/>
                  </a:cubicBezTo>
                  <a:cubicBezTo>
                    <a:pt x="77838" y="5612"/>
                    <a:pt x="76135" y="5421"/>
                    <a:pt x="74439" y="5421"/>
                  </a:cubicBezTo>
                  <a:close/>
                  <a:moveTo>
                    <a:pt x="26432" y="0"/>
                  </a:moveTo>
                  <a:cubicBezTo>
                    <a:pt x="25780" y="0"/>
                    <a:pt x="25117" y="61"/>
                    <a:pt x="24455" y="206"/>
                  </a:cubicBezTo>
                  <a:cubicBezTo>
                    <a:pt x="22206" y="748"/>
                    <a:pt x="20370" y="2248"/>
                    <a:pt x="18535" y="3644"/>
                  </a:cubicBezTo>
                  <a:cubicBezTo>
                    <a:pt x="17889" y="4083"/>
                    <a:pt x="17346" y="4497"/>
                    <a:pt x="16803" y="4936"/>
                  </a:cubicBezTo>
                  <a:cubicBezTo>
                    <a:pt x="12289" y="8079"/>
                    <a:pt x="6933" y="9710"/>
                    <a:pt x="1524" y="9710"/>
                  </a:cubicBezTo>
                  <a:cubicBezTo>
                    <a:pt x="1017" y="9710"/>
                    <a:pt x="508" y="9696"/>
                    <a:pt x="0" y="9667"/>
                  </a:cubicBezTo>
                  <a:lnTo>
                    <a:pt x="0" y="9796"/>
                  </a:lnTo>
                  <a:lnTo>
                    <a:pt x="1629" y="9796"/>
                  </a:lnTo>
                  <a:cubicBezTo>
                    <a:pt x="7006" y="9796"/>
                    <a:pt x="12383" y="8168"/>
                    <a:pt x="16803" y="5040"/>
                  </a:cubicBezTo>
                  <a:cubicBezTo>
                    <a:pt x="17346" y="4626"/>
                    <a:pt x="17992" y="4187"/>
                    <a:pt x="18535" y="3747"/>
                  </a:cubicBezTo>
                  <a:cubicBezTo>
                    <a:pt x="20370" y="2351"/>
                    <a:pt x="22309" y="852"/>
                    <a:pt x="24455" y="309"/>
                  </a:cubicBezTo>
                  <a:cubicBezTo>
                    <a:pt x="25168" y="153"/>
                    <a:pt x="25881" y="87"/>
                    <a:pt x="26581" y="87"/>
                  </a:cubicBezTo>
                  <a:cubicBezTo>
                    <a:pt x="28318" y="87"/>
                    <a:pt x="29975" y="495"/>
                    <a:pt x="31357" y="955"/>
                  </a:cubicBezTo>
                  <a:cubicBezTo>
                    <a:pt x="34356" y="1808"/>
                    <a:pt x="37277" y="3204"/>
                    <a:pt x="40172" y="4497"/>
                  </a:cubicBezTo>
                  <a:cubicBezTo>
                    <a:pt x="41800" y="5272"/>
                    <a:pt x="43403" y="6022"/>
                    <a:pt x="45135" y="6668"/>
                  </a:cubicBezTo>
                  <a:cubicBezTo>
                    <a:pt x="43532" y="5919"/>
                    <a:pt x="41800" y="5143"/>
                    <a:pt x="40172" y="4393"/>
                  </a:cubicBezTo>
                  <a:cubicBezTo>
                    <a:pt x="37380" y="3101"/>
                    <a:pt x="34356" y="1808"/>
                    <a:pt x="31357" y="852"/>
                  </a:cubicBezTo>
                  <a:cubicBezTo>
                    <a:pt x="29936" y="454"/>
                    <a:pt x="28223" y="0"/>
                    <a:pt x="264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2" name="Google Shape;52;p79"/>
          <p:cNvGrpSpPr/>
          <p:nvPr/>
        </p:nvGrpSpPr>
        <p:grpSpPr>
          <a:xfrm>
            <a:off x="309448" y="5791602"/>
            <a:ext cx="993321" cy="994247"/>
            <a:chOff x="232084" y="4343700"/>
            <a:chExt cx="744991" cy="745685"/>
          </a:xfrm>
        </p:grpSpPr>
        <p:sp>
          <p:nvSpPr>
            <p:cNvPr id="53" name="Google Shape;53;p79"/>
            <p:cNvSpPr/>
            <p:nvPr/>
          </p:nvSpPr>
          <p:spPr>
            <a:xfrm>
              <a:off x="232084" y="4381560"/>
              <a:ext cx="623680" cy="707825"/>
            </a:xfrm>
            <a:custGeom>
              <a:avLst/>
              <a:gdLst/>
              <a:ahLst/>
              <a:cxnLst/>
              <a:rect l="l" t="t" r="r" b="b"/>
              <a:pathLst>
                <a:path w="2483" h="2818" extrusionOk="0">
                  <a:moveTo>
                    <a:pt x="440" y="0"/>
                  </a:moveTo>
                  <a:lnTo>
                    <a:pt x="983" y="1189"/>
                  </a:lnTo>
                  <a:lnTo>
                    <a:pt x="1" y="1836"/>
                  </a:lnTo>
                  <a:lnTo>
                    <a:pt x="983" y="1732"/>
                  </a:lnTo>
                  <a:lnTo>
                    <a:pt x="1086" y="2818"/>
                  </a:lnTo>
                  <a:lnTo>
                    <a:pt x="1422" y="1629"/>
                  </a:lnTo>
                  <a:lnTo>
                    <a:pt x="2482" y="2068"/>
                  </a:lnTo>
                  <a:lnTo>
                    <a:pt x="2482" y="2068"/>
                  </a:lnTo>
                  <a:lnTo>
                    <a:pt x="1733" y="1189"/>
                  </a:lnTo>
                  <a:lnTo>
                    <a:pt x="2275" y="336"/>
                  </a:lnTo>
                  <a:lnTo>
                    <a:pt x="2275" y="336"/>
                  </a:lnTo>
                  <a:lnTo>
                    <a:pt x="1293" y="983"/>
                  </a:lnTo>
                  <a:lnTo>
                    <a:pt x="44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54;p79"/>
            <p:cNvSpPr/>
            <p:nvPr/>
          </p:nvSpPr>
          <p:spPr>
            <a:xfrm>
              <a:off x="561700" y="4343700"/>
              <a:ext cx="101100" cy="101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55;p79"/>
            <p:cNvSpPr/>
            <p:nvPr/>
          </p:nvSpPr>
          <p:spPr>
            <a:xfrm>
              <a:off x="875975" y="4343700"/>
              <a:ext cx="101100" cy="101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6" name="Google Shape;56;p79"/>
          <p:cNvGrpSpPr/>
          <p:nvPr/>
        </p:nvGrpSpPr>
        <p:grpSpPr>
          <a:xfrm flipH="1">
            <a:off x="359192" y="453728"/>
            <a:ext cx="1072143" cy="935395"/>
            <a:chOff x="8107818" y="3826445"/>
            <a:chExt cx="804107" cy="701546"/>
          </a:xfrm>
        </p:grpSpPr>
        <p:sp>
          <p:nvSpPr>
            <p:cNvPr id="57" name="Google Shape;57;p79"/>
            <p:cNvSpPr/>
            <p:nvPr/>
          </p:nvSpPr>
          <p:spPr>
            <a:xfrm>
              <a:off x="8107818" y="3826445"/>
              <a:ext cx="675674" cy="701546"/>
            </a:xfrm>
            <a:custGeom>
              <a:avLst/>
              <a:gdLst/>
              <a:ahLst/>
              <a:cxnLst/>
              <a:rect l="l" t="t" r="r" b="b"/>
              <a:pathLst>
                <a:path w="2690" h="2793" extrusionOk="0">
                  <a:moveTo>
                    <a:pt x="983" y="0"/>
                  </a:moveTo>
                  <a:lnTo>
                    <a:pt x="1190" y="1293"/>
                  </a:lnTo>
                  <a:lnTo>
                    <a:pt x="1" y="1603"/>
                  </a:lnTo>
                  <a:lnTo>
                    <a:pt x="1086" y="1732"/>
                  </a:lnTo>
                  <a:lnTo>
                    <a:pt x="750" y="2792"/>
                  </a:lnTo>
                  <a:lnTo>
                    <a:pt x="1526" y="1732"/>
                  </a:lnTo>
                  <a:lnTo>
                    <a:pt x="2379" y="2482"/>
                  </a:lnTo>
                  <a:lnTo>
                    <a:pt x="1939" y="1500"/>
                  </a:lnTo>
                  <a:lnTo>
                    <a:pt x="2689" y="854"/>
                  </a:lnTo>
                  <a:lnTo>
                    <a:pt x="2689" y="854"/>
                  </a:lnTo>
                  <a:lnTo>
                    <a:pt x="1629" y="1190"/>
                  </a:lnTo>
                  <a:lnTo>
                    <a:pt x="98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79"/>
            <p:cNvSpPr/>
            <p:nvPr/>
          </p:nvSpPr>
          <p:spPr>
            <a:xfrm>
              <a:off x="8107825" y="4343700"/>
              <a:ext cx="101100" cy="101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9;p79"/>
            <p:cNvSpPr/>
            <p:nvPr/>
          </p:nvSpPr>
          <p:spPr>
            <a:xfrm>
              <a:off x="8810825" y="4405100"/>
              <a:ext cx="101100" cy="101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0" name="Google Shape;60;p79"/>
          <p:cNvGrpSpPr/>
          <p:nvPr/>
        </p:nvGrpSpPr>
        <p:grpSpPr>
          <a:xfrm flipH="1">
            <a:off x="10398097" y="5678853"/>
            <a:ext cx="951740" cy="1176353"/>
            <a:chOff x="1191373" y="4259140"/>
            <a:chExt cx="713805" cy="882265"/>
          </a:xfrm>
        </p:grpSpPr>
        <p:sp>
          <p:nvSpPr>
            <p:cNvPr id="61" name="Google Shape;61;p79"/>
            <p:cNvSpPr/>
            <p:nvPr/>
          </p:nvSpPr>
          <p:spPr>
            <a:xfrm rot="-1032883">
              <a:off x="1353515" y="4567384"/>
              <a:ext cx="342785" cy="514206"/>
            </a:xfrm>
            <a:custGeom>
              <a:avLst/>
              <a:gdLst/>
              <a:ahLst/>
              <a:cxnLst/>
              <a:rect l="l" t="t" r="r" b="b"/>
              <a:pathLst>
                <a:path w="3878" h="5817" extrusionOk="0">
                  <a:moveTo>
                    <a:pt x="3567" y="1"/>
                  </a:moveTo>
                  <a:cubicBezTo>
                    <a:pt x="2172" y="1733"/>
                    <a:pt x="982" y="3671"/>
                    <a:pt x="0" y="5610"/>
                  </a:cubicBezTo>
                  <a:lnTo>
                    <a:pt x="336" y="5817"/>
                  </a:lnTo>
                  <a:cubicBezTo>
                    <a:pt x="1293" y="3775"/>
                    <a:pt x="2482" y="1939"/>
                    <a:pt x="3878" y="233"/>
                  </a:cubicBezTo>
                  <a:lnTo>
                    <a:pt x="356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62;p79"/>
            <p:cNvSpPr/>
            <p:nvPr/>
          </p:nvSpPr>
          <p:spPr>
            <a:xfrm rot="-1032883">
              <a:off x="1428108" y="4316812"/>
              <a:ext cx="438868" cy="324594"/>
            </a:xfrm>
            <a:custGeom>
              <a:avLst/>
              <a:gdLst/>
              <a:ahLst/>
              <a:cxnLst/>
              <a:rect l="l" t="t" r="r" b="b"/>
              <a:pathLst>
                <a:path w="4965" h="3672" extrusionOk="0">
                  <a:moveTo>
                    <a:pt x="647" y="1"/>
                  </a:moveTo>
                  <a:cubicBezTo>
                    <a:pt x="440" y="1"/>
                    <a:pt x="234" y="1"/>
                    <a:pt x="104" y="207"/>
                  </a:cubicBezTo>
                  <a:cubicBezTo>
                    <a:pt x="1" y="440"/>
                    <a:pt x="104" y="647"/>
                    <a:pt x="104" y="957"/>
                  </a:cubicBezTo>
                  <a:cubicBezTo>
                    <a:pt x="440" y="1836"/>
                    <a:pt x="647" y="2689"/>
                    <a:pt x="880" y="3671"/>
                  </a:cubicBezTo>
                  <a:cubicBezTo>
                    <a:pt x="1397" y="3232"/>
                    <a:pt x="1940" y="3129"/>
                    <a:pt x="2586" y="3129"/>
                  </a:cubicBezTo>
                  <a:cubicBezTo>
                    <a:pt x="2801" y="3094"/>
                    <a:pt x="3017" y="3083"/>
                    <a:pt x="3232" y="3083"/>
                  </a:cubicBezTo>
                  <a:cubicBezTo>
                    <a:pt x="3663" y="3083"/>
                    <a:pt x="4094" y="3129"/>
                    <a:pt x="4525" y="3129"/>
                  </a:cubicBezTo>
                  <a:cubicBezTo>
                    <a:pt x="4628" y="3129"/>
                    <a:pt x="4861" y="3025"/>
                    <a:pt x="4964" y="2896"/>
                  </a:cubicBezTo>
                  <a:cubicBezTo>
                    <a:pt x="4964" y="2793"/>
                    <a:pt x="4964" y="2586"/>
                    <a:pt x="4861" y="2482"/>
                  </a:cubicBezTo>
                  <a:cubicBezTo>
                    <a:pt x="4628" y="2250"/>
                    <a:pt x="4318" y="2146"/>
                    <a:pt x="4111" y="2146"/>
                  </a:cubicBezTo>
                  <a:cubicBezTo>
                    <a:pt x="4215" y="1939"/>
                    <a:pt x="4318" y="1733"/>
                    <a:pt x="4318" y="1603"/>
                  </a:cubicBezTo>
                  <a:cubicBezTo>
                    <a:pt x="4421" y="1397"/>
                    <a:pt x="4421" y="1190"/>
                    <a:pt x="4318" y="957"/>
                  </a:cubicBezTo>
                  <a:cubicBezTo>
                    <a:pt x="4111" y="854"/>
                    <a:pt x="3982" y="854"/>
                    <a:pt x="3775" y="854"/>
                  </a:cubicBezTo>
                  <a:cubicBezTo>
                    <a:pt x="3465" y="957"/>
                    <a:pt x="3129" y="1086"/>
                    <a:pt x="2922" y="1293"/>
                  </a:cubicBezTo>
                  <a:cubicBezTo>
                    <a:pt x="3025" y="957"/>
                    <a:pt x="3025" y="750"/>
                    <a:pt x="3025" y="544"/>
                  </a:cubicBezTo>
                  <a:cubicBezTo>
                    <a:pt x="2922" y="311"/>
                    <a:pt x="2922" y="207"/>
                    <a:pt x="2819" y="104"/>
                  </a:cubicBezTo>
                  <a:cubicBezTo>
                    <a:pt x="2754" y="52"/>
                    <a:pt x="2670" y="27"/>
                    <a:pt x="2576" y="27"/>
                  </a:cubicBezTo>
                  <a:cubicBezTo>
                    <a:pt x="2483" y="27"/>
                    <a:pt x="2379" y="52"/>
                    <a:pt x="2276" y="104"/>
                  </a:cubicBezTo>
                  <a:cubicBezTo>
                    <a:pt x="2043" y="104"/>
                    <a:pt x="1940" y="311"/>
                    <a:pt x="1836" y="440"/>
                  </a:cubicBezTo>
                  <a:cubicBezTo>
                    <a:pt x="1733" y="647"/>
                    <a:pt x="1629" y="750"/>
                    <a:pt x="1629" y="957"/>
                  </a:cubicBezTo>
                  <a:cubicBezTo>
                    <a:pt x="1526" y="647"/>
                    <a:pt x="1293" y="440"/>
                    <a:pt x="1087" y="207"/>
                  </a:cubicBezTo>
                  <a:cubicBezTo>
                    <a:pt x="983" y="104"/>
                    <a:pt x="880" y="1"/>
                    <a:pt x="6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63;p79"/>
            <p:cNvSpPr/>
            <p:nvPr/>
          </p:nvSpPr>
          <p:spPr>
            <a:xfrm rot="-1032883">
              <a:off x="1517746" y="4573606"/>
              <a:ext cx="114380" cy="114386"/>
            </a:xfrm>
            <a:custGeom>
              <a:avLst/>
              <a:gdLst/>
              <a:ahLst/>
              <a:cxnLst/>
              <a:rect l="l" t="t" r="r" b="b"/>
              <a:pathLst>
                <a:path w="1294" h="1294" extrusionOk="0">
                  <a:moveTo>
                    <a:pt x="1" y="1"/>
                  </a:moveTo>
                  <a:cubicBezTo>
                    <a:pt x="104" y="440"/>
                    <a:pt x="104" y="854"/>
                    <a:pt x="104" y="1293"/>
                  </a:cubicBezTo>
                  <a:cubicBezTo>
                    <a:pt x="440" y="957"/>
                    <a:pt x="854" y="854"/>
                    <a:pt x="1293" y="647"/>
                  </a:cubicBezTo>
                  <a:cubicBezTo>
                    <a:pt x="1293" y="544"/>
                    <a:pt x="1086" y="440"/>
                    <a:pt x="983" y="440"/>
                  </a:cubicBezTo>
                  <a:cubicBezTo>
                    <a:pt x="854" y="440"/>
                    <a:pt x="647" y="440"/>
                    <a:pt x="544" y="544"/>
                  </a:cubicBezTo>
                  <a:lnTo>
                    <a:pt x="544" y="311"/>
                  </a:lnTo>
                  <a:cubicBezTo>
                    <a:pt x="544" y="208"/>
                    <a:pt x="440" y="208"/>
                    <a:pt x="337" y="104"/>
                  </a:cubicBezTo>
                  <a:cubicBezTo>
                    <a:pt x="337" y="1"/>
                    <a:pt x="104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64;p79"/>
            <p:cNvSpPr/>
            <p:nvPr/>
          </p:nvSpPr>
          <p:spPr>
            <a:xfrm rot="-1032883">
              <a:off x="1422164" y="4810247"/>
              <a:ext cx="276579" cy="219401"/>
            </a:xfrm>
            <a:custGeom>
              <a:avLst/>
              <a:gdLst/>
              <a:ahLst/>
              <a:cxnLst/>
              <a:rect l="l" t="t" r="r" b="b"/>
              <a:pathLst>
                <a:path w="3129" h="2482" extrusionOk="0">
                  <a:moveTo>
                    <a:pt x="3128" y="0"/>
                  </a:moveTo>
                  <a:cubicBezTo>
                    <a:pt x="1836" y="414"/>
                    <a:pt x="543" y="1293"/>
                    <a:pt x="1" y="2482"/>
                  </a:cubicBezTo>
                  <a:cubicBezTo>
                    <a:pt x="647" y="2482"/>
                    <a:pt x="1396" y="2249"/>
                    <a:pt x="1939" y="1836"/>
                  </a:cubicBezTo>
                  <a:cubicBezTo>
                    <a:pt x="2586" y="1396"/>
                    <a:pt x="3025" y="750"/>
                    <a:pt x="31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65;p79"/>
            <p:cNvSpPr/>
            <p:nvPr/>
          </p:nvSpPr>
          <p:spPr>
            <a:xfrm>
              <a:off x="1191373" y="5011730"/>
              <a:ext cx="559982" cy="129675"/>
            </a:xfrm>
            <a:custGeom>
              <a:avLst/>
              <a:gdLst/>
              <a:ahLst/>
              <a:cxnLst/>
              <a:rect l="l" t="t" r="r" b="b"/>
              <a:pathLst>
                <a:path w="6335" h="1467" extrusionOk="0">
                  <a:moveTo>
                    <a:pt x="4520" y="0"/>
                  </a:moveTo>
                  <a:cubicBezTo>
                    <a:pt x="3937" y="0"/>
                    <a:pt x="3338" y="257"/>
                    <a:pt x="2793" y="588"/>
                  </a:cubicBezTo>
                  <a:cubicBezTo>
                    <a:pt x="2689" y="588"/>
                    <a:pt x="2586" y="484"/>
                    <a:pt x="2457" y="381"/>
                  </a:cubicBezTo>
                  <a:cubicBezTo>
                    <a:pt x="2250" y="278"/>
                    <a:pt x="2146" y="278"/>
                    <a:pt x="1940" y="278"/>
                  </a:cubicBezTo>
                  <a:cubicBezTo>
                    <a:pt x="1867" y="269"/>
                    <a:pt x="1796" y="265"/>
                    <a:pt x="1725" y="265"/>
                  </a:cubicBezTo>
                  <a:cubicBezTo>
                    <a:pt x="940" y="265"/>
                    <a:pt x="285" y="779"/>
                    <a:pt x="1" y="1467"/>
                  </a:cubicBezTo>
                  <a:lnTo>
                    <a:pt x="6334" y="1467"/>
                  </a:lnTo>
                  <a:cubicBezTo>
                    <a:pt x="6231" y="1027"/>
                    <a:pt x="5920" y="588"/>
                    <a:pt x="5481" y="278"/>
                  </a:cubicBezTo>
                  <a:cubicBezTo>
                    <a:pt x="5174" y="82"/>
                    <a:pt x="4849" y="0"/>
                    <a:pt x="45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6" name="Google Shape;66;p79"/>
          <p:cNvSpPr/>
          <p:nvPr/>
        </p:nvSpPr>
        <p:spPr>
          <a:xfrm flipH="1">
            <a:off x="359215" y="3187582"/>
            <a:ext cx="1994085" cy="574241"/>
          </a:xfrm>
          <a:custGeom>
            <a:avLst/>
            <a:gdLst/>
            <a:ahLst/>
            <a:cxnLst/>
            <a:rect l="l" t="t" r="r" b="b"/>
            <a:pathLst>
              <a:path w="31977" h="9208" extrusionOk="0">
                <a:moveTo>
                  <a:pt x="16818" y="1"/>
                </a:moveTo>
                <a:cubicBezTo>
                  <a:pt x="16227" y="1"/>
                  <a:pt x="15634" y="97"/>
                  <a:pt x="15071" y="263"/>
                </a:cubicBezTo>
                <a:cubicBezTo>
                  <a:pt x="11736" y="1116"/>
                  <a:pt x="8608" y="3805"/>
                  <a:pt x="6669" y="7476"/>
                </a:cubicBezTo>
                <a:cubicBezTo>
                  <a:pt x="5989" y="6904"/>
                  <a:pt x="5158" y="6633"/>
                  <a:pt x="4320" y="6633"/>
                </a:cubicBezTo>
                <a:cubicBezTo>
                  <a:pt x="3566" y="6633"/>
                  <a:pt x="2807" y="6853"/>
                  <a:pt x="2146" y="7269"/>
                </a:cubicBezTo>
                <a:cubicBezTo>
                  <a:pt x="1396" y="7682"/>
                  <a:pt x="646" y="8329"/>
                  <a:pt x="0" y="9208"/>
                </a:cubicBezTo>
                <a:lnTo>
                  <a:pt x="31977" y="9208"/>
                </a:lnTo>
                <a:lnTo>
                  <a:pt x="31977" y="8872"/>
                </a:lnTo>
                <a:cubicBezTo>
                  <a:pt x="30917" y="7036"/>
                  <a:pt x="29185" y="5873"/>
                  <a:pt x="27453" y="5640"/>
                </a:cubicBezTo>
                <a:cubicBezTo>
                  <a:pt x="27198" y="5594"/>
                  <a:pt x="26940" y="5571"/>
                  <a:pt x="26681" y="5571"/>
                </a:cubicBezTo>
                <a:cubicBezTo>
                  <a:pt x="25210" y="5571"/>
                  <a:pt x="23718" y="6304"/>
                  <a:pt x="22619" y="7579"/>
                </a:cubicBezTo>
                <a:cubicBezTo>
                  <a:pt x="22283" y="6390"/>
                  <a:pt x="22076" y="5330"/>
                  <a:pt x="21637" y="4244"/>
                </a:cubicBezTo>
                <a:cubicBezTo>
                  <a:pt x="21327" y="3391"/>
                  <a:pt x="20991" y="2409"/>
                  <a:pt x="20474" y="1763"/>
                </a:cubicBezTo>
                <a:cubicBezTo>
                  <a:pt x="19488" y="491"/>
                  <a:pt x="18155" y="1"/>
                  <a:pt x="1681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79"/>
          <p:cNvSpPr/>
          <p:nvPr/>
        </p:nvSpPr>
        <p:spPr>
          <a:xfrm flipH="1">
            <a:off x="9102480" y="1213216"/>
            <a:ext cx="1994085" cy="574241"/>
          </a:xfrm>
          <a:custGeom>
            <a:avLst/>
            <a:gdLst/>
            <a:ahLst/>
            <a:cxnLst/>
            <a:rect l="l" t="t" r="r" b="b"/>
            <a:pathLst>
              <a:path w="31977" h="9208" extrusionOk="0">
                <a:moveTo>
                  <a:pt x="16818" y="1"/>
                </a:moveTo>
                <a:cubicBezTo>
                  <a:pt x="16227" y="1"/>
                  <a:pt x="15634" y="97"/>
                  <a:pt x="15071" y="263"/>
                </a:cubicBezTo>
                <a:cubicBezTo>
                  <a:pt x="11736" y="1116"/>
                  <a:pt x="8608" y="3805"/>
                  <a:pt x="6669" y="7476"/>
                </a:cubicBezTo>
                <a:cubicBezTo>
                  <a:pt x="5989" y="6904"/>
                  <a:pt x="5158" y="6633"/>
                  <a:pt x="4320" y="6633"/>
                </a:cubicBezTo>
                <a:cubicBezTo>
                  <a:pt x="3566" y="6633"/>
                  <a:pt x="2807" y="6853"/>
                  <a:pt x="2146" y="7269"/>
                </a:cubicBezTo>
                <a:cubicBezTo>
                  <a:pt x="1396" y="7682"/>
                  <a:pt x="646" y="8329"/>
                  <a:pt x="0" y="9208"/>
                </a:cubicBezTo>
                <a:lnTo>
                  <a:pt x="31977" y="9208"/>
                </a:lnTo>
                <a:lnTo>
                  <a:pt x="31977" y="8872"/>
                </a:lnTo>
                <a:cubicBezTo>
                  <a:pt x="30917" y="7036"/>
                  <a:pt x="29185" y="5873"/>
                  <a:pt x="27453" y="5640"/>
                </a:cubicBezTo>
                <a:cubicBezTo>
                  <a:pt x="27198" y="5594"/>
                  <a:pt x="26940" y="5571"/>
                  <a:pt x="26681" y="5571"/>
                </a:cubicBezTo>
                <a:cubicBezTo>
                  <a:pt x="25210" y="5571"/>
                  <a:pt x="23718" y="6304"/>
                  <a:pt x="22619" y="7579"/>
                </a:cubicBezTo>
                <a:cubicBezTo>
                  <a:pt x="22283" y="6390"/>
                  <a:pt x="22076" y="5330"/>
                  <a:pt x="21637" y="4244"/>
                </a:cubicBezTo>
                <a:cubicBezTo>
                  <a:pt x="21327" y="3391"/>
                  <a:pt x="20991" y="2409"/>
                  <a:pt x="20474" y="1763"/>
                </a:cubicBezTo>
                <a:cubicBezTo>
                  <a:pt x="19488" y="491"/>
                  <a:pt x="18155" y="1"/>
                  <a:pt x="1681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80"/>
          <p:cNvSpPr txBox="1">
            <a:spLocks noGrp="1"/>
          </p:cNvSpPr>
          <p:nvPr>
            <p:ph type="title"/>
          </p:nvPr>
        </p:nvSpPr>
        <p:spPr>
          <a:xfrm>
            <a:off x="646367" y="593367"/>
            <a:ext cx="108992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80"/>
          <p:cNvSpPr txBox="1">
            <a:spLocks noGrp="1"/>
          </p:cNvSpPr>
          <p:nvPr>
            <p:ph type="body" idx="1"/>
          </p:nvPr>
        </p:nvSpPr>
        <p:spPr>
          <a:xfrm>
            <a:off x="646367" y="1536633"/>
            <a:ext cx="108992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1" name="Google Shape;71;p80"/>
          <p:cNvSpPr txBox="1">
            <a:spLocks noGrp="1"/>
          </p:cNvSpPr>
          <p:nvPr>
            <p:ph type="dt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2" name="Google Shape;72;p80"/>
          <p:cNvSpPr txBox="1">
            <a:spLocks noGrp="1"/>
          </p:cNvSpPr>
          <p:nvPr>
            <p:ph type="ft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" name="Google Shape;73;p80"/>
          <p:cNvSpPr txBox="1">
            <a:spLocks noGrp="1"/>
          </p:cNvSpPr>
          <p:nvPr>
            <p:ph type="sldNum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67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67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867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867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867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867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867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867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867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41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5" name="Google Shape;425;p41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6" name="Google Shape;426;p41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p47"/>
          <p:cNvSpPr/>
          <p:nvPr/>
        </p:nvSpPr>
        <p:spPr>
          <a:xfrm>
            <a:off x="0" y="377135"/>
            <a:ext cx="12192032" cy="1778056"/>
          </a:xfrm>
          <a:custGeom>
            <a:avLst/>
            <a:gdLst/>
            <a:ahLst/>
            <a:cxnLst/>
            <a:rect l="l" t="t" r="r" b="b"/>
            <a:pathLst>
              <a:path w="108932" h="14048" extrusionOk="0">
                <a:moveTo>
                  <a:pt x="80728" y="1"/>
                </a:moveTo>
                <a:cubicBezTo>
                  <a:pt x="80331" y="1"/>
                  <a:pt x="79935" y="4"/>
                  <a:pt x="79537" y="10"/>
                </a:cubicBezTo>
                <a:cubicBezTo>
                  <a:pt x="75180" y="77"/>
                  <a:pt x="70825" y="482"/>
                  <a:pt x="66618" y="1109"/>
                </a:cubicBezTo>
                <a:cubicBezTo>
                  <a:pt x="59747" y="2130"/>
                  <a:pt x="52880" y="3876"/>
                  <a:pt x="45692" y="3876"/>
                </a:cubicBezTo>
                <a:cubicBezTo>
                  <a:pt x="44695" y="3876"/>
                  <a:pt x="43691" y="3842"/>
                  <a:pt x="42680" y="3768"/>
                </a:cubicBezTo>
                <a:cubicBezTo>
                  <a:pt x="34944" y="3203"/>
                  <a:pt x="27985" y="934"/>
                  <a:pt x="20231" y="409"/>
                </a:cubicBezTo>
                <a:cubicBezTo>
                  <a:pt x="17945" y="255"/>
                  <a:pt x="15639" y="183"/>
                  <a:pt x="13328" y="183"/>
                </a:cubicBezTo>
                <a:cubicBezTo>
                  <a:pt x="8868" y="183"/>
                  <a:pt x="4389" y="451"/>
                  <a:pt x="1" y="911"/>
                </a:cubicBezTo>
                <a:lnTo>
                  <a:pt x="1" y="11965"/>
                </a:lnTo>
                <a:cubicBezTo>
                  <a:pt x="693" y="12163"/>
                  <a:pt x="1356" y="12396"/>
                  <a:pt x="2035" y="12608"/>
                </a:cubicBezTo>
                <a:cubicBezTo>
                  <a:pt x="3039" y="12921"/>
                  <a:pt x="4108" y="13106"/>
                  <a:pt x="5223" y="13255"/>
                </a:cubicBezTo>
                <a:cubicBezTo>
                  <a:pt x="7490" y="13555"/>
                  <a:pt x="9843" y="13699"/>
                  <a:pt x="12156" y="13848"/>
                </a:cubicBezTo>
                <a:cubicBezTo>
                  <a:pt x="14148" y="13976"/>
                  <a:pt x="16147" y="14047"/>
                  <a:pt x="18145" y="14047"/>
                </a:cubicBezTo>
                <a:cubicBezTo>
                  <a:pt x="20586" y="14047"/>
                  <a:pt x="23025" y="13941"/>
                  <a:pt x="25446" y="13707"/>
                </a:cubicBezTo>
                <a:cubicBezTo>
                  <a:pt x="29573" y="13306"/>
                  <a:pt x="33545" y="12458"/>
                  <a:pt x="37522" y="11746"/>
                </a:cubicBezTo>
                <a:cubicBezTo>
                  <a:pt x="41371" y="11057"/>
                  <a:pt x="45309" y="10436"/>
                  <a:pt x="49363" y="10306"/>
                </a:cubicBezTo>
                <a:cubicBezTo>
                  <a:pt x="49833" y="10291"/>
                  <a:pt x="50301" y="10284"/>
                  <a:pt x="50769" y="10284"/>
                </a:cubicBezTo>
                <a:cubicBezTo>
                  <a:pt x="54590" y="10284"/>
                  <a:pt x="58329" y="10766"/>
                  <a:pt x="61990" y="11370"/>
                </a:cubicBezTo>
                <a:cubicBezTo>
                  <a:pt x="64106" y="11720"/>
                  <a:pt x="66202" y="12105"/>
                  <a:pt x="68318" y="12455"/>
                </a:cubicBezTo>
                <a:cubicBezTo>
                  <a:pt x="70446" y="12804"/>
                  <a:pt x="72542" y="13102"/>
                  <a:pt x="74773" y="13131"/>
                </a:cubicBezTo>
                <a:cubicBezTo>
                  <a:pt x="74938" y="13133"/>
                  <a:pt x="75102" y="13134"/>
                  <a:pt x="75266" y="13134"/>
                </a:cubicBezTo>
                <a:cubicBezTo>
                  <a:pt x="79336" y="13134"/>
                  <a:pt x="83318" y="12504"/>
                  <a:pt x="87187" y="11856"/>
                </a:cubicBezTo>
                <a:cubicBezTo>
                  <a:pt x="89161" y="11523"/>
                  <a:pt x="91131" y="11175"/>
                  <a:pt x="93128" y="10884"/>
                </a:cubicBezTo>
                <a:cubicBezTo>
                  <a:pt x="94703" y="10655"/>
                  <a:pt x="96304" y="10493"/>
                  <a:pt x="97895" y="10303"/>
                </a:cubicBezTo>
                <a:cubicBezTo>
                  <a:pt x="100734" y="9967"/>
                  <a:pt x="103595" y="9619"/>
                  <a:pt x="106505" y="9556"/>
                </a:cubicBezTo>
                <a:cubicBezTo>
                  <a:pt x="106791" y="9550"/>
                  <a:pt x="107084" y="9546"/>
                  <a:pt x="107382" y="9546"/>
                </a:cubicBezTo>
                <a:cubicBezTo>
                  <a:pt x="107891" y="9546"/>
                  <a:pt x="108413" y="9557"/>
                  <a:pt x="108932" y="9586"/>
                </a:cubicBezTo>
                <a:lnTo>
                  <a:pt x="108932" y="2594"/>
                </a:lnTo>
                <a:cubicBezTo>
                  <a:pt x="103344" y="2458"/>
                  <a:pt x="97739" y="1482"/>
                  <a:pt x="92390" y="788"/>
                </a:cubicBezTo>
                <a:cubicBezTo>
                  <a:pt x="88561" y="292"/>
                  <a:pt x="84658" y="1"/>
                  <a:pt x="80728" y="1"/>
                </a:cubicBezTo>
                <a:close/>
              </a:path>
            </a:pathLst>
          </a:custGeom>
          <a:solidFill>
            <a:srgbClr val="FFFFFF">
              <a:alpha val="11764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3" name="Google Shape;593;p47"/>
          <p:cNvSpPr/>
          <p:nvPr/>
        </p:nvSpPr>
        <p:spPr>
          <a:xfrm>
            <a:off x="0" y="2952383"/>
            <a:ext cx="12191920" cy="3905571"/>
          </a:xfrm>
          <a:custGeom>
            <a:avLst/>
            <a:gdLst/>
            <a:ahLst/>
            <a:cxnLst/>
            <a:rect l="l" t="t" r="r" b="b"/>
            <a:pathLst>
              <a:path w="108931" h="30857" extrusionOk="0">
                <a:moveTo>
                  <a:pt x="82499" y="1"/>
                </a:moveTo>
                <a:cubicBezTo>
                  <a:pt x="81172" y="1"/>
                  <a:pt x="79839" y="32"/>
                  <a:pt x="78497" y="104"/>
                </a:cubicBezTo>
                <a:cubicBezTo>
                  <a:pt x="74034" y="343"/>
                  <a:pt x="69646" y="895"/>
                  <a:pt x="65316" y="1531"/>
                </a:cubicBezTo>
                <a:cubicBezTo>
                  <a:pt x="56889" y="2768"/>
                  <a:pt x="48502" y="4367"/>
                  <a:pt x="39737" y="4645"/>
                </a:cubicBezTo>
                <a:cubicBezTo>
                  <a:pt x="38892" y="4672"/>
                  <a:pt x="38045" y="4687"/>
                  <a:pt x="37198" y="4687"/>
                </a:cubicBezTo>
                <a:cubicBezTo>
                  <a:pt x="35874" y="4687"/>
                  <a:pt x="34549" y="4652"/>
                  <a:pt x="33230" y="4578"/>
                </a:cubicBezTo>
                <a:cubicBezTo>
                  <a:pt x="30848" y="4446"/>
                  <a:pt x="28505" y="4157"/>
                  <a:pt x="26160" y="3899"/>
                </a:cubicBezTo>
                <a:cubicBezTo>
                  <a:pt x="21022" y="3331"/>
                  <a:pt x="15854" y="2758"/>
                  <a:pt x="10608" y="2649"/>
                </a:cubicBezTo>
                <a:cubicBezTo>
                  <a:pt x="10143" y="2639"/>
                  <a:pt x="9680" y="2634"/>
                  <a:pt x="9220" y="2634"/>
                </a:cubicBezTo>
                <a:cubicBezTo>
                  <a:pt x="6066" y="2634"/>
                  <a:pt x="3022" y="2868"/>
                  <a:pt x="1" y="3431"/>
                </a:cubicBezTo>
                <a:lnTo>
                  <a:pt x="1" y="30857"/>
                </a:lnTo>
                <a:lnTo>
                  <a:pt x="108931" y="30857"/>
                </a:lnTo>
                <a:lnTo>
                  <a:pt x="108931" y="1818"/>
                </a:lnTo>
                <a:cubicBezTo>
                  <a:pt x="103411" y="1531"/>
                  <a:pt x="97911" y="936"/>
                  <a:pt x="92446" y="480"/>
                </a:cubicBezTo>
                <a:cubicBezTo>
                  <a:pt x="89116" y="201"/>
                  <a:pt x="85824" y="1"/>
                  <a:pt x="82499" y="1"/>
                </a:cubicBezTo>
                <a:close/>
              </a:path>
            </a:pathLst>
          </a:custGeom>
          <a:solidFill>
            <a:srgbClr val="FFFFFF">
              <a:alpha val="11764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4" name="Google Shape;594;p47"/>
          <p:cNvSpPr/>
          <p:nvPr/>
        </p:nvSpPr>
        <p:spPr>
          <a:xfrm>
            <a:off x="0" y="6007234"/>
            <a:ext cx="12191920" cy="850789"/>
          </a:xfrm>
          <a:custGeom>
            <a:avLst/>
            <a:gdLst/>
            <a:ahLst/>
            <a:cxnLst/>
            <a:rect l="l" t="t" r="r" b="b"/>
            <a:pathLst>
              <a:path w="108931" h="26651" extrusionOk="0">
                <a:moveTo>
                  <a:pt x="40719" y="0"/>
                </a:moveTo>
                <a:cubicBezTo>
                  <a:pt x="33414" y="0"/>
                  <a:pt x="26245" y="987"/>
                  <a:pt x="18963" y="1234"/>
                </a:cubicBezTo>
                <a:cubicBezTo>
                  <a:pt x="18864" y="1237"/>
                  <a:pt x="18725" y="1239"/>
                  <a:pt x="18553" y="1239"/>
                </a:cubicBezTo>
                <a:cubicBezTo>
                  <a:pt x="16979" y="1239"/>
                  <a:pt x="12628" y="1111"/>
                  <a:pt x="10787" y="1056"/>
                </a:cubicBezTo>
                <a:cubicBezTo>
                  <a:pt x="9808" y="1028"/>
                  <a:pt x="8585" y="1006"/>
                  <a:pt x="7253" y="1006"/>
                </a:cubicBezTo>
                <a:cubicBezTo>
                  <a:pt x="4920" y="1006"/>
                  <a:pt x="2256" y="1073"/>
                  <a:pt x="1" y="1289"/>
                </a:cubicBezTo>
                <a:lnTo>
                  <a:pt x="1" y="26651"/>
                </a:lnTo>
                <a:lnTo>
                  <a:pt x="108931" y="26651"/>
                </a:lnTo>
                <a:lnTo>
                  <a:pt x="108931" y="695"/>
                </a:lnTo>
                <a:cubicBezTo>
                  <a:pt x="107402" y="594"/>
                  <a:pt x="105851" y="561"/>
                  <a:pt x="104306" y="559"/>
                </a:cubicBezTo>
                <a:cubicBezTo>
                  <a:pt x="104260" y="559"/>
                  <a:pt x="104215" y="559"/>
                  <a:pt x="104169" y="559"/>
                </a:cubicBezTo>
                <a:cubicBezTo>
                  <a:pt x="102593" y="559"/>
                  <a:pt x="101017" y="580"/>
                  <a:pt x="99441" y="580"/>
                </a:cubicBezTo>
                <a:cubicBezTo>
                  <a:pt x="99197" y="580"/>
                  <a:pt x="98952" y="579"/>
                  <a:pt x="98708" y="578"/>
                </a:cubicBezTo>
                <a:cubicBezTo>
                  <a:pt x="96715" y="566"/>
                  <a:pt x="94741" y="470"/>
                  <a:pt x="92753" y="400"/>
                </a:cubicBezTo>
                <a:cubicBezTo>
                  <a:pt x="90733" y="330"/>
                  <a:pt x="88712" y="301"/>
                  <a:pt x="86691" y="301"/>
                </a:cubicBezTo>
                <a:cubicBezTo>
                  <a:pt x="80241" y="301"/>
                  <a:pt x="73791" y="592"/>
                  <a:pt x="67351" y="743"/>
                </a:cubicBezTo>
                <a:cubicBezTo>
                  <a:pt x="64953" y="800"/>
                  <a:pt x="62552" y="841"/>
                  <a:pt x="60151" y="841"/>
                </a:cubicBezTo>
                <a:cubicBezTo>
                  <a:pt x="58367" y="841"/>
                  <a:pt x="56584" y="818"/>
                  <a:pt x="54802" y="762"/>
                </a:cubicBezTo>
                <a:cubicBezTo>
                  <a:pt x="52809" y="698"/>
                  <a:pt x="50819" y="588"/>
                  <a:pt x="48844" y="425"/>
                </a:cubicBezTo>
                <a:cubicBezTo>
                  <a:pt x="46717" y="247"/>
                  <a:pt x="44612" y="69"/>
                  <a:pt x="42461" y="20"/>
                </a:cubicBezTo>
                <a:cubicBezTo>
                  <a:pt x="41879" y="7"/>
                  <a:pt x="41299" y="0"/>
                  <a:pt x="40719" y="0"/>
                </a:cubicBezTo>
                <a:close/>
              </a:path>
            </a:pathLst>
          </a:custGeom>
          <a:solidFill>
            <a:srgbClr val="99D46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95" name="Google Shape;595;p47"/>
          <p:cNvGrpSpPr/>
          <p:nvPr/>
        </p:nvGrpSpPr>
        <p:grpSpPr>
          <a:xfrm>
            <a:off x="137450" y="6118346"/>
            <a:ext cx="11970264" cy="661942"/>
            <a:chOff x="103087" y="4588759"/>
            <a:chExt cx="8977698" cy="496457"/>
          </a:xfrm>
        </p:grpSpPr>
        <p:sp>
          <p:nvSpPr>
            <p:cNvPr id="596" name="Google Shape;596;p47"/>
            <p:cNvSpPr/>
            <p:nvPr/>
          </p:nvSpPr>
          <p:spPr>
            <a:xfrm>
              <a:off x="555409" y="4603868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97" name="Google Shape;597;p47"/>
            <p:cNvGrpSpPr/>
            <p:nvPr/>
          </p:nvGrpSpPr>
          <p:grpSpPr>
            <a:xfrm>
              <a:off x="103087" y="4641588"/>
              <a:ext cx="142922" cy="130526"/>
              <a:chOff x="178100" y="3904645"/>
              <a:chExt cx="142922" cy="130526"/>
            </a:xfrm>
          </p:grpSpPr>
          <p:sp>
            <p:nvSpPr>
              <p:cNvPr id="598" name="Google Shape;598;p47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9" name="Google Shape;599;p47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0" name="Google Shape;600;p47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01" name="Google Shape;601;p47"/>
            <p:cNvGrpSpPr/>
            <p:nvPr/>
          </p:nvGrpSpPr>
          <p:grpSpPr>
            <a:xfrm>
              <a:off x="779951" y="4682022"/>
              <a:ext cx="88313" cy="132981"/>
              <a:chOff x="712664" y="4070529"/>
              <a:chExt cx="88313" cy="132981"/>
            </a:xfrm>
          </p:grpSpPr>
          <p:sp>
            <p:nvSpPr>
              <p:cNvPr id="602" name="Google Shape;602;p47"/>
              <p:cNvSpPr/>
              <p:nvPr/>
            </p:nvSpPr>
            <p:spPr>
              <a:xfrm>
                <a:off x="712664" y="40826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3" name="Google Shape;603;p47"/>
              <p:cNvSpPr/>
              <p:nvPr/>
            </p:nvSpPr>
            <p:spPr>
              <a:xfrm>
                <a:off x="767617" y="40705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04" name="Google Shape;604;p47"/>
            <p:cNvGrpSpPr/>
            <p:nvPr/>
          </p:nvGrpSpPr>
          <p:grpSpPr>
            <a:xfrm>
              <a:off x="432325" y="4835818"/>
              <a:ext cx="148749" cy="138123"/>
              <a:chOff x="417563" y="4145250"/>
              <a:chExt cx="148749" cy="138123"/>
            </a:xfrm>
          </p:grpSpPr>
          <p:sp>
            <p:nvSpPr>
              <p:cNvPr id="605" name="Google Shape;605;p47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6" name="Google Shape;606;p47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7" name="Google Shape;607;p47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08" name="Google Shape;608;p47"/>
            <p:cNvSpPr/>
            <p:nvPr/>
          </p:nvSpPr>
          <p:spPr>
            <a:xfrm>
              <a:off x="1206009" y="49647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09" name="Google Shape;609;p47"/>
            <p:cNvGrpSpPr/>
            <p:nvPr/>
          </p:nvGrpSpPr>
          <p:grpSpPr>
            <a:xfrm>
              <a:off x="834763" y="4933213"/>
              <a:ext cx="142922" cy="130526"/>
              <a:chOff x="178100" y="3904645"/>
              <a:chExt cx="142922" cy="130526"/>
            </a:xfrm>
          </p:grpSpPr>
          <p:sp>
            <p:nvSpPr>
              <p:cNvPr id="610" name="Google Shape;610;p47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1" name="Google Shape;611;p47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2" name="Google Shape;612;p47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13" name="Google Shape;613;p47"/>
            <p:cNvGrpSpPr/>
            <p:nvPr/>
          </p:nvGrpSpPr>
          <p:grpSpPr>
            <a:xfrm>
              <a:off x="5901800" y="4851518"/>
              <a:ext cx="148749" cy="138123"/>
              <a:chOff x="417563" y="4145250"/>
              <a:chExt cx="148749" cy="138123"/>
            </a:xfrm>
          </p:grpSpPr>
          <p:sp>
            <p:nvSpPr>
              <p:cNvPr id="614" name="Google Shape;614;p47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5" name="Google Shape;615;p47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6" name="Google Shape;616;p47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17" name="Google Shape;617;p47"/>
            <p:cNvSpPr/>
            <p:nvPr/>
          </p:nvSpPr>
          <p:spPr>
            <a:xfrm>
              <a:off x="3194946" y="486920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18" name="Google Shape;618;p47"/>
            <p:cNvGrpSpPr/>
            <p:nvPr/>
          </p:nvGrpSpPr>
          <p:grpSpPr>
            <a:xfrm>
              <a:off x="1088463" y="4638600"/>
              <a:ext cx="142922" cy="130526"/>
              <a:chOff x="178100" y="3904645"/>
              <a:chExt cx="142922" cy="130526"/>
            </a:xfrm>
          </p:grpSpPr>
          <p:sp>
            <p:nvSpPr>
              <p:cNvPr id="619" name="Google Shape;619;p47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0" name="Google Shape;620;p47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1" name="Google Shape;621;p47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22" name="Google Shape;622;p47"/>
            <p:cNvGrpSpPr/>
            <p:nvPr/>
          </p:nvGrpSpPr>
          <p:grpSpPr>
            <a:xfrm>
              <a:off x="1631214" y="4654247"/>
              <a:ext cx="88313" cy="132981"/>
              <a:chOff x="712664" y="3994329"/>
              <a:chExt cx="88313" cy="132981"/>
            </a:xfrm>
          </p:grpSpPr>
          <p:sp>
            <p:nvSpPr>
              <p:cNvPr id="623" name="Google Shape;623;p47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4" name="Google Shape;624;p47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25" name="Google Shape;625;p47"/>
            <p:cNvGrpSpPr/>
            <p:nvPr/>
          </p:nvGrpSpPr>
          <p:grpSpPr>
            <a:xfrm>
              <a:off x="1430650" y="4814993"/>
              <a:ext cx="148749" cy="138123"/>
              <a:chOff x="417563" y="4145250"/>
              <a:chExt cx="148749" cy="138123"/>
            </a:xfrm>
          </p:grpSpPr>
          <p:sp>
            <p:nvSpPr>
              <p:cNvPr id="626" name="Google Shape;626;p47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7" name="Google Shape;627;p47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8" name="Google Shape;628;p47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29" name="Google Shape;629;p47"/>
            <p:cNvGrpSpPr/>
            <p:nvPr/>
          </p:nvGrpSpPr>
          <p:grpSpPr>
            <a:xfrm>
              <a:off x="2621688" y="4908138"/>
              <a:ext cx="142922" cy="130526"/>
              <a:chOff x="178100" y="3904645"/>
              <a:chExt cx="142922" cy="130526"/>
            </a:xfrm>
          </p:grpSpPr>
          <p:sp>
            <p:nvSpPr>
              <p:cNvPr id="630" name="Google Shape;630;p47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1" name="Google Shape;631;p47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2" name="Google Shape;632;p47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33" name="Google Shape;633;p47"/>
            <p:cNvGrpSpPr/>
            <p:nvPr/>
          </p:nvGrpSpPr>
          <p:grpSpPr>
            <a:xfrm>
              <a:off x="4349951" y="4706647"/>
              <a:ext cx="88313" cy="132981"/>
              <a:chOff x="712664" y="3994329"/>
              <a:chExt cx="88313" cy="132981"/>
            </a:xfrm>
          </p:grpSpPr>
          <p:sp>
            <p:nvSpPr>
              <p:cNvPr id="634" name="Google Shape;634;p47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5" name="Google Shape;635;p47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36" name="Google Shape;636;p47"/>
            <p:cNvSpPr/>
            <p:nvPr/>
          </p:nvSpPr>
          <p:spPr>
            <a:xfrm>
              <a:off x="2301421" y="469713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37" name="Google Shape;637;p47"/>
            <p:cNvGrpSpPr/>
            <p:nvPr/>
          </p:nvGrpSpPr>
          <p:grpSpPr>
            <a:xfrm>
              <a:off x="1927025" y="4603875"/>
              <a:ext cx="142922" cy="130526"/>
              <a:chOff x="178100" y="3904645"/>
              <a:chExt cx="142922" cy="130526"/>
            </a:xfrm>
          </p:grpSpPr>
          <p:sp>
            <p:nvSpPr>
              <p:cNvPr id="638" name="Google Shape;638;p47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9" name="Google Shape;639;p47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0" name="Google Shape;640;p47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41" name="Google Shape;641;p47"/>
            <p:cNvGrpSpPr/>
            <p:nvPr/>
          </p:nvGrpSpPr>
          <p:grpSpPr>
            <a:xfrm>
              <a:off x="2464539" y="4706647"/>
              <a:ext cx="88313" cy="132981"/>
              <a:chOff x="712664" y="3994329"/>
              <a:chExt cx="88313" cy="132981"/>
            </a:xfrm>
          </p:grpSpPr>
          <p:sp>
            <p:nvSpPr>
              <p:cNvPr id="642" name="Google Shape;642;p47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3" name="Google Shape;643;p47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44" name="Google Shape;644;p47"/>
            <p:cNvGrpSpPr/>
            <p:nvPr/>
          </p:nvGrpSpPr>
          <p:grpSpPr>
            <a:xfrm>
              <a:off x="1995663" y="4835818"/>
              <a:ext cx="148749" cy="138123"/>
              <a:chOff x="417563" y="4145250"/>
              <a:chExt cx="148749" cy="138123"/>
            </a:xfrm>
          </p:grpSpPr>
          <p:sp>
            <p:nvSpPr>
              <p:cNvPr id="645" name="Google Shape;645;p47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6" name="Google Shape;646;p47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7" name="Google Shape;647;p47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48" name="Google Shape;648;p47"/>
            <p:cNvGrpSpPr/>
            <p:nvPr/>
          </p:nvGrpSpPr>
          <p:grpSpPr>
            <a:xfrm>
              <a:off x="1735864" y="4896184"/>
              <a:ext cx="88313" cy="132981"/>
              <a:chOff x="712664" y="3994329"/>
              <a:chExt cx="88313" cy="132981"/>
            </a:xfrm>
          </p:grpSpPr>
          <p:sp>
            <p:nvSpPr>
              <p:cNvPr id="649" name="Google Shape;649;p47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0" name="Google Shape;650;p47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51" name="Google Shape;651;p47"/>
            <p:cNvGrpSpPr/>
            <p:nvPr/>
          </p:nvGrpSpPr>
          <p:grpSpPr>
            <a:xfrm>
              <a:off x="140200" y="4947093"/>
              <a:ext cx="148749" cy="138123"/>
              <a:chOff x="417563" y="4145250"/>
              <a:chExt cx="148749" cy="138123"/>
            </a:xfrm>
          </p:grpSpPr>
          <p:sp>
            <p:nvSpPr>
              <p:cNvPr id="652" name="Google Shape;652;p47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3" name="Google Shape;653;p47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4" name="Google Shape;654;p47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55" name="Google Shape;655;p47"/>
            <p:cNvSpPr/>
            <p:nvPr/>
          </p:nvSpPr>
          <p:spPr>
            <a:xfrm flipH="1">
              <a:off x="8573276" y="46554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56" name="Google Shape;656;p47"/>
            <p:cNvGrpSpPr/>
            <p:nvPr/>
          </p:nvGrpSpPr>
          <p:grpSpPr>
            <a:xfrm flipH="1">
              <a:off x="8761576" y="4655463"/>
              <a:ext cx="142922" cy="130526"/>
              <a:chOff x="178100" y="3904645"/>
              <a:chExt cx="142922" cy="130526"/>
            </a:xfrm>
          </p:grpSpPr>
          <p:sp>
            <p:nvSpPr>
              <p:cNvPr id="657" name="Google Shape;657;p47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8" name="Google Shape;658;p47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9" name="Google Shape;659;p47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60" name="Google Shape;660;p47"/>
            <p:cNvGrpSpPr/>
            <p:nvPr/>
          </p:nvGrpSpPr>
          <p:grpSpPr>
            <a:xfrm flipH="1">
              <a:off x="8309559" y="4588759"/>
              <a:ext cx="88313" cy="132981"/>
              <a:chOff x="712664" y="3994329"/>
              <a:chExt cx="88313" cy="132981"/>
            </a:xfrm>
          </p:grpSpPr>
          <p:sp>
            <p:nvSpPr>
              <p:cNvPr id="661" name="Google Shape;661;p47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2" name="Google Shape;662;p47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63" name="Google Shape;663;p47"/>
            <p:cNvGrpSpPr/>
            <p:nvPr/>
          </p:nvGrpSpPr>
          <p:grpSpPr>
            <a:xfrm flipH="1">
              <a:off x="8475836" y="4893605"/>
              <a:ext cx="148749" cy="138123"/>
              <a:chOff x="417563" y="4145250"/>
              <a:chExt cx="148749" cy="138123"/>
            </a:xfrm>
          </p:grpSpPr>
          <p:sp>
            <p:nvSpPr>
              <p:cNvPr id="664" name="Google Shape;664;p47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5" name="Google Shape;665;p47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6" name="Google Shape;666;p47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67" name="Google Shape;667;p47"/>
            <p:cNvSpPr/>
            <p:nvPr/>
          </p:nvSpPr>
          <p:spPr>
            <a:xfrm flipH="1">
              <a:off x="7858763" y="494710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8" name="Google Shape;668;p47"/>
            <p:cNvSpPr/>
            <p:nvPr/>
          </p:nvSpPr>
          <p:spPr>
            <a:xfrm flipH="1">
              <a:off x="7690888" y="46524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69" name="Google Shape;669;p47"/>
            <p:cNvGrpSpPr/>
            <p:nvPr/>
          </p:nvGrpSpPr>
          <p:grpSpPr>
            <a:xfrm flipH="1">
              <a:off x="8078789" y="4799888"/>
              <a:ext cx="142922" cy="130526"/>
              <a:chOff x="178100" y="3904645"/>
              <a:chExt cx="142922" cy="130526"/>
            </a:xfrm>
          </p:grpSpPr>
          <p:sp>
            <p:nvSpPr>
              <p:cNvPr id="670" name="Google Shape;670;p47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1" name="Google Shape;671;p47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2" name="Google Shape;672;p47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73" name="Google Shape;673;p47"/>
            <p:cNvGrpSpPr/>
            <p:nvPr/>
          </p:nvGrpSpPr>
          <p:grpSpPr>
            <a:xfrm flipH="1">
              <a:off x="7317309" y="4602647"/>
              <a:ext cx="88313" cy="132981"/>
              <a:chOff x="712664" y="3994329"/>
              <a:chExt cx="88313" cy="132981"/>
            </a:xfrm>
          </p:grpSpPr>
          <p:sp>
            <p:nvSpPr>
              <p:cNvPr id="674" name="Google Shape;674;p47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5" name="Google Shape;675;p47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76" name="Google Shape;676;p47"/>
            <p:cNvGrpSpPr/>
            <p:nvPr/>
          </p:nvGrpSpPr>
          <p:grpSpPr>
            <a:xfrm flipH="1">
              <a:off x="7434236" y="4851518"/>
              <a:ext cx="148749" cy="138123"/>
              <a:chOff x="417563" y="4145250"/>
              <a:chExt cx="148749" cy="138123"/>
            </a:xfrm>
          </p:grpSpPr>
          <p:sp>
            <p:nvSpPr>
              <p:cNvPr id="677" name="Google Shape;677;p47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8" name="Google Shape;678;p47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9" name="Google Shape;679;p47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80" name="Google Shape;680;p47"/>
            <p:cNvSpPr/>
            <p:nvPr/>
          </p:nvSpPr>
          <p:spPr>
            <a:xfrm flipH="1">
              <a:off x="6268101" y="4911293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81" name="Google Shape;681;p47"/>
            <p:cNvGrpSpPr/>
            <p:nvPr/>
          </p:nvGrpSpPr>
          <p:grpSpPr>
            <a:xfrm flipH="1">
              <a:off x="5467046" y="4869472"/>
              <a:ext cx="88313" cy="132981"/>
              <a:chOff x="712664" y="3994329"/>
              <a:chExt cx="88313" cy="132981"/>
            </a:xfrm>
          </p:grpSpPr>
          <p:sp>
            <p:nvSpPr>
              <p:cNvPr id="682" name="Google Shape;682;p47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3" name="Google Shape;683;p47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84" name="Google Shape;684;p47"/>
            <p:cNvSpPr/>
            <p:nvPr/>
          </p:nvSpPr>
          <p:spPr>
            <a:xfrm flipH="1">
              <a:off x="6834713" y="461775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85" name="Google Shape;685;p47"/>
            <p:cNvGrpSpPr/>
            <p:nvPr/>
          </p:nvGrpSpPr>
          <p:grpSpPr>
            <a:xfrm flipH="1">
              <a:off x="7047314" y="4735613"/>
              <a:ext cx="142922" cy="130526"/>
              <a:chOff x="178100" y="3904645"/>
              <a:chExt cx="142922" cy="130526"/>
            </a:xfrm>
          </p:grpSpPr>
          <p:sp>
            <p:nvSpPr>
              <p:cNvPr id="686" name="Google Shape;686;p47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7" name="Google Shape;687;p47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8" name="Google Shape;688;p47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89" name="Google Shape;689;p47"/>
            <p:cNvGrpSpPr/>
            <p:nvPr/>
          </p:nvGrpSpPr>
          <p:grpSpPr>
            <a:xfrm flipH="1">
              <a:off x="6533859" y="4689922"/>
              <a:ext cx="88313" cy="132981"/>
              <a:chOff x="712664" y="3994329"/>
              <a:chExt cx="88313" cy="132981"/>
            </a:xfrm>
          </p:grpSpPr>
          <p:sp>
            <p:nvSpPr>
              <p:cNvPr id="690" name="Google Shape;690;p47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1" name="Google Shape;691;p47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92" name="Google Shape;692;p47"/>
            <p:cNvGrpSpPr/>
            <p:nvPr/>
          </p:nvGrpSpPr>
          <p:grpSpPr>
            <a:xfrm flipH="1">
              <a:off x="6789661" y="4866893"/>
              <a:ext cx="148749" cy="138123"/>
              <a:chOff x="417563" y="4145250"/>
              <a:chExt cx="148749" cy="138123"/>
            </a:xfrm>
          </p:grpSpPr>
          <p:sp>
            <p:nvSpPr>
              <p:cNvPr id="693" name="Google Shape;693;p47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4" name="Google Shape;694;p47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5" name="Google Shape;695;p47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96" name="Google Shape;696;p47"/>
            <p:cNvSpPr/>
            <p:nvPr/>
          </p:nvSpPr>
          <p:spPr>
            <a:xfrm flipH="1">
              <a:off x="4278663" y="492203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97" name="Google Shape;697;p47"/>
            <p:cNvGrpSpPr/>
            <p:nvPr/>
          </p:nvGrpSpPr>
          <p:grpSpPr>
            <a:xfrm flipH="1">
              <a:off x="8932036" y="4851518"/>
              <a:ext cx="148749" cy="138123"/>
              <a:chOff x="417563" y="4145250"/>
              <a:chExt cx="148749" cy="138123"/>
            </a:xfrm>
          </p:grpSpPr>
          <p:sp>
            <p:nvSpPr>
              <p:cNvPr id="698" name="Google Shape;698;p47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9" name="Google Shape;699;p47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0" name="Google Shape;700;p47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01" name="Google Shape;701;p47"/>
            <p:cNvGrpSpPr/>
            <p:nvPr/>
          </p:nvGrpSpPr>
          <p:grpSpPr>
            <a:xfrm flipH="1">
              <a:off x="3504876" y="4870688"/>
              <a:ext cx="142922" cy="130526"/>
              <a:chOff x="178100" y="3904645"/>
              <a:chExt cx="142922" cy="130526"/>
            </a:xfrm>
          </p:grpSpPr>
          <p:sp>
            <p:nvSpPr>
              <p:cNvPr id="702" name="Google Shape;702;p47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3" name="Google Shape;703;p47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4" name="Google Shape;704;p47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05" name="Google Shape;705;p47"/>
            <p:cNvGrpSpPr/>
            <p:nvPr/>
          </p:nvGrpSpPr>
          <p:grpSpPr>
            <a:xfrm flipH="1">
              <a:off x="4736159" y="4869472"/>
              <a:ext cx="88313" cy="132981"/>
              <a:chOff x="712664" y="3994329"/>
              <a:chExt cx="88313" cy="132981"/>
            </a:xfrm>
          </p:grpSpPr>
          <p:sp>
            <p:nvSpPr>
              <p:cNvPr id="706" name="Google Shape;706;p47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7" name="Google Shape;707;p47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08" name="Google Shape;708;p47"/>
            <p:cNvGrpSpPr/>
            <p:nvPr/>
          </p:nvGrpSpPr>
          <p:grpSpPr>
            <a:xfrm flipH="1">
              <a:off x="3950664" y="4855325"/>
              <a:ext cx="142922" cy="130526"/>
              <a:chOff x="178100" y="3904645"/>
              <a:chExt cx="142922" cy="130526"/>
            </a:xfrm>
          </p:grpSpPr>
          <p:sp>
            <p:nvSpPr>
              <p:cNvPr id="709" name="Google Shape;709;p47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0" name="Google Shape;710;p47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1" name="Google Shape;711;p47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12" name="Google Shape;712;p47"/>
            <p:cNvGrpSpPr/>
            <p:nvPr/>
          </p:nvGrpSpPr>
          <p:grpSpPr>
            <a:xfrm flipH="1">
              <a:off x="2932009" y="4854097"/>
              <a:ext cx="88313" cy="132981"/>
              <a:chOff x="712664" y="3994329"/>
              <a:chExt cx="88313" cy="132981"/>
            </a:xfrm>
          </p:grpSpPr>
          <p:sp>
            <p:nvSpPr>
              <p:cNvPr id="713" name="Google Shape;713;p47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4" name="Google Shape;714;p47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15" name="Google Shape;715;p47"/>
            <p:cNvGrpSpPr/>
            <p:nvPr/>
          </p:nvGrpSpPr>
          <p:grpSpPr>
            <a:xfrm flipH="1">
              <a:off x="5023923" y="4866905"/>
              <a:ext cx="148749" cy="138123"/>
              <a:chOff x="417563" y="4145250"/>
              <a:chExt cx="148749" cy="138123"/>
            </a:xfrm>
          </p:grpSpPr>
          <p:sp>
            <p:nvSpPr>
              <p:cNvPr id="716" name="Google Shape;716;p47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7" name="Google Shape;717;p47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8" name="Google Shape;718;p47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19" name="Google Shape;719;p47"/>
            <p:cNvGrpSpPr/>
            <p:nvPr/>
          </p:nvGrpSpPr>
          <p:grpSpPr>
            <a:xfrm flipH="1">
              <a:off x="7857534" y="4654247"/>
              <a:ext cx="88313" cy="132981"/>
              <a:chOff x="712664" y="3994329"/>
              <a:chExt cx="88313" cy="132981"/>
            </a:xfrm>
          </p:grpSpPr>
          <p:sp>
            <p:nvSpPr>
              <p:cNvPr id="720" name="Google Shape;720;p47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1" name="Google Shape;721;p47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22" name="Google Shape;722;p47"/>
            <p:cNvGrpSpPr/>
            <p:nvPr/>
          </p:nvGrpSpPr>
          <p:grpSpPr>
            <a:xfrm>
              <a:off x="2916488" y="4589988"/>
              <a:ext cx="142922" cy="130526"/>
              <a:chOff x="178100" y="3904645"/>
              <a:chExt cx="142922" cy="130526"/>
            </a:xfrm>
          </p:grpSpPr>
          <p:sp>
            <p:nvSpPr>
              <p:cNvPr id="723" name="Google Shape;723;p47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4" name="Google Shape;724;p47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5" name="Google Shape;725;p47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26" name="Google Shape;726;p47"/>
            <p:cNvGrpSpPr/>
            <p:nvPr/>
          </p:nvGrpSpPr>
          <p:grpSpPr>
            <a:xfrm flipH="1">
              <a:off x="3339346" y="4654247"/>
              <a:ext cx="88313" cy="132981"/>
              <a:chOff x="712664" y="3994329"/>
              <a:chExt cx="88313" cy="132981"/>
            </a:xfrm>
          </p:grpSpPr>
          <p:sp>
            <p:nvSpPr>
              <p:cNvPr id="727" name="Google Shape;727;p47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8" name="Google Shape;728;p47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29" name="Google Shape;729;p47"/>
            <p:cNvSpPr/>
            <p:nvPr/>
          </p:nvSpPr>
          <p:spPr>
            <a:xfrm>
              <a:off x="3576059" y="461775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30" name="Google Shape;730;p47"/>
            <p:cNvGrpSpPr/>
            <p:nvPr/>
          </p:nvGrpSpPr>
          <p:grpSpPr>
            <a:xfrm>
              <a:off x="4632438" y="4603875"/>
              <a:ext cx="142922" cy="130526"/>
              <a:chOff x="178100" y="3904645"/>
              <a:chExt cx="142922" cy="130526"/>
            </a:xfrm>
          </p:grpSpPr>
          <p:sp>
            <p:nvSpPr>
              <p:cNvPr id="731" name="Google Shape;731;p47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2" name="Google Shape;732;p47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3" name="Google Shape;733;p47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34" name="Google Shape;734;p47"/>
            <p:cNvGrpSpPr/>
            <p:nvPr/>
          </p:nvGrpSpPr>
          <p:grpSpPr>
            <a:xfrm>
              <a:off x="6178388" y="4603875"/>
              <a:ext cx="142922" cy="130526"/>
              <a:chOff x="178100" y="3904645"/>
              <a:chExt cx="142922" cy="130526"/>
            </a:xfrm>
          </p:grpSpPr>
          <p:sp>
            <p:nvSpPr>
              <p:cNvPr id="735" name="Google Shape;735;p47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6" name="Google Shape;736;p47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7" name="Google Shape;737;p47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38" name="Google Shape;738;p47"/>
            <p:cNvGrpSpPr/>
            <p:nvPr/>
          </p:nvGrpSpPr>
          <p:grpSpPr>
            <a:xfrm>
              <a:off x="5250150" y="4638600"/>
              <a:ext cx="142922" cy="130526"/>
              <a:chOff x="178100" y="3904645"/>
              <a:chExt cx="142922" cy="130526"/>
            </a:xfrm>
          </p:grpSpPr>
          <p:sp>
            <p:nvSpPr>
              <p:cNvPr id="739" name="Google Shape;739;p47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0" name="Google Shape;740;p47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1" name="Google Shape;741;p47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42" name="Google Shape;742;p47"/>
            <p:cNvGrpSpPr/>
            <p:nvPr/>
          </p:nvGrpSpPr>
          <p:grpSpPr>
            <a:xfrm flipH="1">
              <a:off x="3748221" y="4689922"/>
              <a:ext cx="88313" cy="132981"/>
              <a:chOff x="712664" y="3994329"/>
              <a:chExt cx="88313" cy="132981"/>
            </a:xfrm>
          </p:grpSpPr>
          <p:sp>
            <p:nvSpPr>
              <p:cNvPr id="743" name="Google Shape;743;p47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4" name="Google Shape;744;p47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45" name="Google Shape;745;p47"/>
            <p:cNvGrpSpPr/>
            <p:nvPr/>
          </p:nvGrpSpPr>
          <p:grpSpPr>
            <a:xfrm flipH="1">
              <a:off x="5698684" y="4628872"/>
              <a:ext cx="88313" cy="132981"/>
              <a:chOff x="712664" y="3994329"/>
              <a:chExt cx="88313" cy="132981"/>
            </a:xfrm>
          </p:grpSpPr>
          <p:sp>
            <p:nvSpPr>
              <p:cNvPr id="746" name="Google Shape;746;p47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7" name="Google Shape;747;p47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48" name="Google Shape;748;p47"/>
            <p:cNvSpPr/>
            <p:nvPr/>
          </p:nvSpPr>
          <p:spPr>
            <a:xfrm flipH="1">
              <a:off x="4996151" y="46439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9" name="Google Shape;749;p47"/>
            <p:cNvSpPr/>
            <p:nvPr/>
          </p:nvSpPr>
          <p:spPr>
            <a:xfrm flipH="1">
              <a:off x="4154313" y="46439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50" name="Google Shape;750;p47"/>
          <p:cNvSpPr txBox="1">
            <a:spLocks noGrp="1"/>
          </p:cNvSpPr>
          <p:nvPr>
            <p:ph type="title"/>
          </p:nvPr>
        </p:nvSpPr>
        <p:spPr>
          <a:xfrm>
            <a:off x="960000" y="487680"/>
            <a:ext cx="10272000" cy="8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Google Shape;752;p48"/>
          <p:cNvSpPr/>
          <p:nvPr/>
        </p:nvSpPr>
        <p:spPr>
          <a:xfrm>
            <a:off x="0" y="377135"/>
            <a:ext cx="12192032" cy="1778056"/>
          </a:xfrm>
          <a:custGeom>
            <a:avLst/>
            <a:gdLst/>
            <a:ahLst/>
            <a:cxnLst/>
            <a:rect l="l" t="t" r="r" b="b"/>
            <a:pathLst>
              <a:path w="108932" h="14048" extrusionOk="0">
                <a:moveTo>
                  <a:pt x="80728" y="1"/>
                </a:moveTo>
                <a:cubicBezTo>
                  <a:pt x="80331" y="1"/>
                  <a:pt x="79935" y="4"/>
                  <a:pt x="79537" y="10"/>
                </a:cubicBezTo>
                <a:cubicBezTo>
                  <a:pt x="75180" y="77"/>
                  <a:pt x="70825" y="482"/>
                  <a:pt x="66618" y="1109"/>
                </a:cubicBezTo>
                <a:cubicBezTo>
                  <a:pt x="59747" y="2130"/>
                  <a:pt x="52880" y="3876"/>
                  <a:pt x="45692" y="3876"/>
                </a:cubicBezTo>
                <a:cubicBezTo>
                  <a:pt x="44695" y="3876"/>
                  <a:pt x="43691" y="3842"/>
                  <a:pt x="42680" y="3768"/>
                </a:cubicBezTo>
                <a:cubicBezTo>
                  <a:pt x="34944" y="3203"/>
                  <a:pt x="27985" y="934"/>
                  <a:pt x="20231" y="409"/>
                </a:cubicBezTo>
                <a:cubicBezTo>
                  <a:pt x="17945" y="255"/>
                  <a:pt x="15639" y="183"/>
                  <a:pt x="13328" y="183"/>
                </a:cubicBezTo>
                <a:cubicBezTo>
                  <a:pt x="8868" y="183"/>
                  <a:pt x="4389" y="451"/>
                  <a:pt x="1" y="911"/>
                </a:cubicBezTo>
                <a:lnTo>
                  <a:pt x="1" y="11965"/>
                </a:lnTo>
                <a:cubicBezTo>
                  <a:pt x="693" y="12163"/>
                  <a:pt x="1356" y="12396"/>
                  <a:pt x="2035" y="12608"/>
                </a:cubicBezTo>
                <a:cubicBezTo>
                  <a:pt x="3039" y="12921"/>
                  <a:pt x="4108" y="13106"/>
                  <a:pt x="5223" y="13255"/>
                </a:cubicBezTo>
                <a:cubicBezTo>
                  <a:pt x="7490" y="13555"/>
                  <a:pt x="9843" y="13699"/>
                  <a:pt x="12156" y="13848"/>
                </a:cubicBezTo>
                <a:cubicBezTo>
                  <a:pt x="14148" y="13976"/>
                  <a:pt x="16147" y="14047"/>
                  <a:pt x="18145" y="14047"/>
                </a:cubicBezTo>
                <a:cubicBezTo>
                  <a:pt x="20586" y="14047"/>
                  <a:pt x="23025" y="13941"/>
                  <a:pt x="25446" y="13707"/>
                </a:cubicBezTo>
                <a:cubicBezTo>
                  <a:pt x="29573" y="13306"/>
                  <a:pt x="33545" y="12458"/>
                  <a:pt x="37522" y="11746"/>
                </a:cubicBezTo>
                <a:cubicBezTo>
                  <a:pt x="41371" y="11057"/>
                  <a:pt x="45309" y="10436"/>
                  <a:pt x="49363" y="10306"/>
                </a:cubicBezTo>
                <a:cubicBezTo>
                  <a:pt x="49833" y="10291"/>
                  <a:pt x="50301" y="10284"/>
                  <a:pt x="50769" y="10284"/>
                </a:cubicBezTo>
                <a:cubicBezTo>
                  <a:pt x="54590" y="10284"/>
                  <a:pt x="58329" y="10766"/>
                  <a:pt x="61990" y="11370"/>
                </a:cubicBezTo>
                <a:cubicBezTo>
                  <a:pt x="64106" y="11720"/>
                  <a:pt x="66202" y="12105"/>
                  <a:pt x="68318" y="12455"/>
                </a:cubicBezTo>
                <a:cubicBezTo>
                  <a:pt x="70446" y="12804"/>
                  <a:pt x="72542" y="13102"/>
                  <a:pt x="74773" y="13131"/>
                </a:cubicBezTo>
                <a:cubicBezTo>
                  <a:pt x="74938" y="13133"/>
                  <a:pt x="75102" y="13134"/>
                  <a:pt x="75266" y="13134"/>
                </a:cubicBezTo>
                <a:cubicBezTo>
                  <a:pt x="79336" y="13134"/>
                  <a:pt x="83318" y="12504"/>
                  <a:pt x="87187" y="11856"/>
                </a:cubicBezTo>
                <a:cubicBezTo>
                  <a:pt x="89161" y="11523"/>
                  <a:pt x="91131" y="11175"/>
                  <a:pt x="93128" y="10884"/>
                </a:cubicBezTo>
                <a:cubicBezTo>
                  <a:pt x="94703" y="10655"/>
                  <a:pt x="96304" y="10493"/>
                  <a:pt x="97895" y="10303"/>
                </a:cubicBezTo>
                <a:cubicBezTo>
                  <a:pt x="100734" y="9967"/>
                  <a:pt x="103595" y="9619"/>
                  <a:pt x="106505" y="9556"/>
                </a:cubicBezTo>
                <a:cubicBezTo>
                  <a:pt x="106791" y="9550"/>
                  <a:pt x="107084" y="9546"/>
                  <a:pt x="107382" y="9546"/>
                </a:cubicBezTo>
                <a:cubicBezTo>
                  <a:pt x="107891" y="9546"/>
                  <a:pt x="108413" y="9557"/>
                  <a:pt x="108932" y="9586"/>
                </a:cubicBezTo>
                <a:lnTo>
                  <a:pt x="108932" y="2594"/>
                </a:lnTo>
                <a:cubicBezTo>
                  <a:pt x="103344" y="2458"/>
                  <a:pt x="97739" y="1482"/>
                  <a:pt x="92390" y="788"/>
                </a:cubicBezTo>
                <a:cubicBezTo>
                  <a:pt x="88561" y="292"/>
                  <a:pt x="84658" y="1"/>
                  <a:pt x="80728" y="1"/>
                </a:cubicBezTo>
                <a:close/>
              </a:path>
            </a:pathLst>
          </a:custGeom>
          <a:solidFill>
            <a:srgbClr val="FFFFFF">
              <a:alpha val="11764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3" name="Google Shape;753;p48"/>
          <p:cNvSpPr/>
          <p:nvPr/>
        </p:nvSpPr>
        <p:spPr>
          <a:xfrm>
            <a:off x="0" y="2952383"/>
            <a:ext cx="12191920" cy="3905571"/>
          </a:xfrm>
          <a:custGeom>
            <a:avLst/>
            <a:gdLst/>
            <a:ahLst/>
            <a:cxnLst/>
            <a:rect l="l" t="t" r="r" b="b"/>
            <a:pathLst>
              <a:path w="108931" h="30857" extrusionOk="0">
                <a:moveTo>
                  <a:pt x="82499" y="1"/>
                </a:moveTo>
                <a:cubicBezTo>
                  <a:pt x="81172" y="1"/>
                  <a:pt x="79839" y="32"/>
                  <a:pt x="78497" y="104"/>
                </a:cubicBezTo>
                <a:cubicBezTo>
                  <a:pt x="74034" y="343"/>
                  <a:pt x="69646" y="895"/>
                  <a:pt x="65316" y="1531"/>
                </a:cubicBezTo>
                <a:cubicBezTo>
                  <a:pt x="56889" y="2768"/>
                  <a:pt x="48502" y="4367"/>
                  <a:pt x="39737" y="4645"/>
                </a:cubicBezTo>
                <a:cubicBezTo>
                  <a:pt x="38892" y="4672"/>
                  <a:pt x="38045" y="4687"/>
                  <a:pt x="37198" y="4687"/>
                </a:cubicBezTo>
                <a:cubicBezTo>
                  <a:pt x="35874" y="4687"/>
                  <a:pt x="34549" y="4652"/>
                  <a:pt x="33230" y="4578"/>
                </a:cubicBezTo>
                <a:cubicBezTo>
                  <a:pt x="30848" y="4446"/>
                  <a:pt x="28505" y="4157"/>
                  <a:pt x="26160" y="3899"/>
                </a:cubicBezTo>
                <a:cubicBezTo>
                  <a:pt x="21022" y="3331"/>
                  <a:pt x="15854" y="2758"/>
                  <a:pt x="10608" y="2649"/>
                </a:cubicBezTo>
                <a:cubicBezTo>
                  <a:pt x="10143" y="2639"/>
                  <a:pt x="9680" y="2634"/>
                  <a:pt x="9220" y="2634"/>
                </a:cubicBezTo>
                <a:cubicBezTo>
                  <a:pt x="6066" y="2634"/>
                  <a:pt x="3022" y="2868"/>
                  <a:pt x="1" y="3431"/>
                </a:cubicBezTo>
                <a:lnTo>
                  <a:pt x="1" y="30857"/>
                </a:lnTo>
                <a:lnTo>
                  <a:pt x="108931" y="30857"/>
                </a:lnTo>
                <a:lnTo>
                  <a:pt x="108931" y="1818"/>
                </a:lnTo>
                <a:cubicBezTo>
                  <a:pt x="103411" y="1531"/>
                  <a:pt x="97911" y="936"/>
                  <a:pt x="92446" y="480"/>
                </a:cubicBezTo>
                <a:cubicBezTo>
                  <a:pt x="89116" y="201"/>
                  <a:pt x="85824" y="1"/>
                  <a:pt x="82499" y="1"/>
                </a:cubicBezTo>
                <a:close/>
              </a:path>
            </a:pathLst>
          </a:custGeom>
          <a:solidFill>
            <a:srgbClr val="FFFFFF">
              <a:alpha val="11764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4" name="Google Shape;754;p48"/>
          <p:cNvSpPr/>
          <p:nvPr/>
        </p:nvSpPr>
        <p:spPr>
          <a:xfrm>
            <a:off x="0" y="6007234"/>
            <a:ext cx="12191920" cy="850789"/>
          </a:xfrm>
          <a:custGeom>
            <a:avLst/>
            <a:gdLst/>
            <a:ahLst/>
            <a:cxnLst/>
            <a:rect l="l" t="t" r="r" b="b"/>
            <a:pathLst>
              <a:path w="108931" h="26651" extrusionOk="0">
                <a:moveTo>
                  <a:pt x="40719" y="0"/>
                </a:moveTo>
                <a:cubicBezTo>
                  <a:pt x="33414" y="0"/>
                  <a:pt x="26245" y="987"/>
                  <a:pt x="18963" y="1234"/>
                </a:cubicBezTo>
                <a:cubicBezTo>
                  <a:pt x="18864" y="1237"/>
                  <a:pt x="18725" y="1239"/>
                  <a:pt x="18553" y="1239"/>
                </a:cubicBezTo>
                <a:cubicBezTo>
                  <a:pt x="16979" y="1239"/>
                  <a:pt x="12628" y="1111"/>
                  <a:pt x="10787" y="1056"/>
                </a:cubicBezTo>
                <a:cubicBezTo>
                  <a:pt x="9808" y="1028"/>
                  <a:pt x="8585" y="1006"/>
                  <a:pt x="7253" y="1006"/>
                </a:cubicBezTo>
                <a:cubicBezTo>
                  <a:pt x="4920" y="1006"/>
                  <a:pt x="2256" y="1073"/>
                  <a:pt x="1" y="1289"/>
                </a:cubicBezTo>
                <a:lnTo>
                  <a:pt x="1" y="26651"/>
                </a:lnTo>
                <a:lnTo>
                  <a:pt x="108931" y="26651"/>
                </a:lnTo>
                <a:lnTo>
                  <a:pt x="108931" y="695"/>
                </a:lnTo>
                <a:cubicBezTo>
                  <a:pt x="107402" y="594"/>
                  <a:pt x="105851" y="561"/>
                  <a:pt x="104306" y="559"/>
                </a:cubicBezTo>
                <a:cubicBezTo>
                  <a:pt x="104260" y="559"/>
                  <a:pt x="104215" y="559"/>
                  <a:pt x="104169" y="559"/>
                </a:cubicBezTo>
                <a:cubicBezTo>
                  <a:pt x="102593" y="559"/>
                  <a:pt x="101017" y="580"/>
                  <a:pt x="99441" y="580"/>
                </a:cubicBezTo>
                <a:cubicBezTo>
                  <a:pt x="99197" y="580"/>
                  <a:pt x="98952" y="579"/>
                  <a:pt x="98708" y="578"/>
                </a:cubicBezTo>
                <a:cubicBezTo>
                  <a:pt x="96715" y="566"/>
                  <a:pt x="94741" y="470"/>
                  <a:pt x="92753" y="400"/>
                </a:cubicBezTo>
                <a:cubicBezTo>
                  <a:pt x="90733" y="330"/>
                  <a:pt x="88712" y="301"/>
                  <a:pt x="86691" y="301"/>
                </a:cubicBezTo>
                <a:cubicBezTo>
                  <a:pt x="80241" y="301"/>
                  <a:pt x="73791" y="592"/>
                  <a:pt x="67351" y="743"/>
                </a:cubicBezTo>
                <a:cubicBezTo>
                  <a:pt x="64953" y="800"/>
                  <a:pt x="62552" y="841"/>
                  <a:pt x="60151" y="841"/>
                </a:cubicBezTo>
                <a:cubicBezTo>
                  <a:pt x="58367" y="841"/>
                  <a:pt x="56584" y="818"/>
                  <a:pt x="54802" y="762"/>
                </a:cubicBezTo>
                <a:cubicBezTo>
                  <a:pt x="52809" y="698"/>
                  <a:pt x="50819" y="588"/>
                  <a:pt x="48844" y="425"/>
                </a:cubicBezTo>
                <a:cubicBezTo>
                  <a:pt x="46717" y="247"/>
                  <a:pt x="44612" y="69"/>
                  <a:pt x="42461" y="20"/>
                </a:cubicBezTo>
                <a:cubicBezTo>
                  <a:pt x="41879" y="7"/>
                  <a:pt x="41299" y="0"/>
                  <a:pt x="40719" y="0"/>
                </a:cubicBezTo>
                <a:close/>
              </a:path>
            </a:pathLst>
          </a:custGeom>
          <a:solidFill>
            <a:srgbClr val="99D46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55" name="Google Shape;755;p48"/>
          <p:cNvGrpSpPr/>
          <p:nvPr/>
        </p:nvGrpSpPr>
        <p:grpSpPr>
          <a:xfrm>
            <a:off x="137450" y="6118346"/>
            <a:ext cx="11970264" cy="661942"/>
            <a:chOff x="103087" y="4588759"/>
            <a:chExt cx="8977698" cy="496457"/>
          </a:xfrm>
        </p:grpSpPr>
        <p:sp>
          <p:nvSpPr>
            <p:cNvPr id="756" name="Google Shape;756;p48"/>
            <p:cNvSpPr/>
            <p:nvPr/>
          </p:nvSpPr>
          <p:spPr>
            <a:xfrm>
              <a:off x="555409" y="4603868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57" name="Google Shape;757;p48"/>
            <p:cNvGrpSpPr/>
            <p:nvPr/>
          </p:nvGrpSpPr>
          <p:grpSpPr>
            <a:xfrm>
              <a:off x="103087" y="4641588"/>
              <a:ext cx="142922" cy="130526"/>
              <a:chOff x="178100" y="3904645"/>
              <a:chExt cx="142922" cy="130526"/>
            </a:xfrm>
          </p:grpSpPr>
          <p:sp>
            <p:nvSpPr>
              <p:cNvPr id="758" name="Google Shape;758;p48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9" name="Google Shape;759;p48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0" name="Google Shape;760;p48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61" name="Google Shape;761;p48"/>
            <p:cNvGrpSpPr/>
            <p:nvPr/>
          </p:nvGrpSpPr>
          <p:grpSpPr>
            <a:xfrm>
              <a:off x="779951" y="4682022"/>
              <a:ext cx="88313" cy="132981"/>
              <a:chOff x="712664" y="4070529"/>
              <a:chExt cx="88313" cy="132981"/>
            </a:xfrm>
          </p:grpSpPr>
          <p:sp>
            <p:nvSpPr>
              <p:cNvPr id="762" name="Google Shape;762;p48"/>
              <p:cNvSpPr/>
              <p:nvPr/>
            </p:nvSpPr>
            <p:spPr>
              <a:xfrm>
                <a:off x="712664" y="40826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3" name="Google Shape;763;p48"/>
              <p:cNvSpPr/>
              <p:nvPr/>
            </p:nvSpPr>
            <p:spPr>
              <a:xfrm>
                <a:off x="767617" y="40705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64" name="Google Shape;764;p48"/>
            <p:cNvGrpSpPr/>
            <p:nvPr/>
          </p:nvGrpSpPr>
          <p:grpSpPr>
            <a:xfrm>
              <a:off x="432325" y="4835818"/>
              <a:ext cx="148749" cy="138123"/>
              <a:chOff x="417563" y="4145250"/>
              <a:chExt cx="148749" cy="138123"/>
            </a:xfrm>
          </p:grpSpPr>
          <p:sp>
            <p:nvSpPr>
              <p:cNvPr id="765" name="Google Shape;765;p48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6" name="Google Shape;766;p48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7" name="Google Shape;767;p48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68" name="Google Shape;768;p48"/>
            <p:cNvSpPr/>
            <p:nvPr/>
          </p:nvSpPr>
          <p:spPr>
            <a:xfrm>
              <a:off x="1206009" y="49647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69" name="Google Shape;769;p48"/>
            <p:cNvGrpSpPr/>
            <p:nvPr/>
          </p:nvGrpSpPr>
          <p:grpSpPr>
            <a:xfrm>
              <a:off x="834763" y="4933213"/>
              <a:ext cx="142922" cy="130526"/>
              <a:chOff x="178100" y="3904645"/>
              <a:chExt cx="142922" cy="130526"/>
            </a:xfrm>
          </p:grpSpPr>
          <p:sp>
            <p:nvSpPr>
              <p:cNvPr id="770" name="Google Shape;770;p48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1" name="Google Shape;771;p48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2" name="Google Shape;772;p48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73" name="Google Shape;773;p48"/>
            <p:cNvGrpSpPr/>
            <p:nvPr/>
          </p:nvGrpSpPr>
          <p:grpSpPr>
            <a:xfrm>
              <a:off x="5901800" y="4851518"/>
              <a:ext cx="148749" cy="138123"/>
              <a:chOff x="417563" y="4145250"/>
              <a:chExt cx="148749" cy="138123"/>
            </a:xfrm>
          </p:grpSpPr>
          <p:sp>
            <p:nvSpPr>
              <p:cNvPr id="774" name="Google Shape;774;p48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5" name="Google Shape;775;p48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6" name="Google Shape;776;p48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77" name="Google Shape;777;p48"/>
            <p:cNvSpPr/>
            <p:nvPr/>
          </p:nvSpPr>
          <p:spPr>
            <a:xfrm>
              <a:off x="3194946" y="486920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78" name="Google Shape;778;p48"/>
            <p:cNvGrpSpPr/>
            <p:nvPr/>
          </p:nvGrpSpPr>
          <p:grpSpPr>
            <a:xfrm>
              <a:off x="1088463" y="4638600"/>
              <a:ext cx="142922" cy="130526"/>
              <a:chOff x="178100" y="3904645"/>
              <a:chExt cx="142922" cy="130526"/>
            </a:xfrm>
          </p:grpSpPr>
          <p:sp>
            <p:nvSpPr>
              <p:cNvPr id="779" name="Google Shape;779;p48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0" name="Google Shape;780;p48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1" name="Google Shape;781;p48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82" name="Google Shape;782;p48"/>
            <p:cNvGrpSpPr/>
            <p:nvPr/>
          </p:nvGrpSpPr>
          <p:grpSpPr>
            <a:xfrm>
              <a:off x="1631214" y="4654247"/>
              <a:ext cx="88313" cy="132981"/>
              <a:chOff x="712664" y="3994329"/>
              <a:chExt cx="88313" cy="132981"/>
            </a:xfrm>
          </p:grpSpPr>
          <p:sp>
            <p:nvSpPr>
              <p:cNvPr id="783" name="Google Shape;783;p48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4" name="Google Shape;784;p48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85" name="Google Shape;785;p48"/>
            <p:cNvGrpSpPr/>
            <p:nvPr/>
          </p:nvGrpSpPr>
          <p:grpSpPr>
            <a:xfrm>
              <a:off x="1430650" y="4814993"/>
              <a:ext cx="148749" cy="138123"/>
              <a:chOff x="417563" y="4145250"/>
              <a:chExt cx="148749" cy="138123"/>
            </a:xfrm>
          </p:grpSpPr>
          <p:sp>
            <p:nvSpPr>
              <p:cNvPr id="786" name="Google Shape;786;p48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7" name="Google Shape;787;p48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8" name="Google Shape;788;p48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89" name="Google Shape;789;p48"/>
            <p:cNvGrpSpPr/>
            <p:nvPr/>
          </p:nvGrpSpPr>
          <p:grpSpPr>
            <a:xfrm>
              <a:off x="2621688" y="4908138"/>
              <a:ext cx="142922" cy="130526"/>
              <a:chOff x="178100" y="3904645"/>
              <a:chExt cx="142922" cy="130526"/>
            </a:xfrm>
          </p:grpSpPr>
          <p:sp>
            <p:nvSpPr>
              <p:cNvPr id="790" name="Google Shape;790;p48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1" name="Google Shape;791;p48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2" name="Google Shape;792;p48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93" name="Google Shape;793;p48"/>
            <p:cNvGrpSpPr/>
            <p:nvPr/>
          </p:nvGrpSpPr>
          <p:grpSpPr>
            <a:xfrm>
              <a:off x="4349951" y="4706647"/>
              <a:ext cx="88313" cy="132981"/>
              <a:chOff x="712664" y="3994329"/>
              <a:chExt cx="88313" cy="132981"/>
            </a:xfrm>
          </p:grpSpPr>
          <p:sp>
            <p:nvSpPr>
              <p:cNvPr id="794" name="Google Shape;794;p48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5" name="Google Shape;795;p48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96" name="Google Shape;796;p48"/>
            <p:cNvSpPr/>
            <p:nvPr/>
          </p:nvSpPr>
          <p:spPr>
            <a:xfrm>
              <a:off x="2301421" y="469713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97" name="Google Shape;797;p48"/>
            <p:cNvGrpSpPr/>
            <p:nvPr/>
          </p:nvGrpSpPr>
          <p:grpSpPr>
            <a:xfrm>
              <a:off x="1927025" y="4603875"/>
              <a:ext cx="142922" cy="130526"/>
              <a:chOff x="178100" y="3904645"/>
              <a:chExt cx="142922" cy="130526"/>
            </a:xfrm>
          </p:grpSpPr>
          <p:sp>
            <p:nvSpPr>
              <p:cNvPr id="798" name="Google Shape;798;p48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9" name="Google Shape;799;p48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0" name="Google Shape;800;p48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01" name="Google Shape;801;p48"/>
            <p:cNvGrpSpPr/>
            <p:nvPr/>
          </p:nvGrpSpPr>
          <p:grpSpPr>
            <a:xfrm>
              <a:off x="2464539" y="4706647"/>
              <a:ext cx="88313" cy="132981"/>
              <a:chOff x="712664" y="3994329"/>
              <a:chExt cx="88313" cy="132981"/>
            </a:xfrm>
          </p:grpSpPr>
          <p:sp>
            <p:nvSpPr>
              <p:cNvPr id="802" name="Google Shape;802;p48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3" name="Google Shape;803;p48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04" name="Google Shape;804;p48"/>
            <p:cNvGrpSpPr/>
            <p:nvPr/>
          </p:nvGrpSpPr>
          <p:grpSpPr>
            <a:xfrm>
              <a:off x="1995663" y="4835818"/>
              <a:ext cx="148749" cy="138123"/>
              <a:chOff x="417563" y="4145250"/>
              <a:chExt cx="148749" cy="138123"/>
            </a:xfrm>
          </p:grpSpPr>
          <p:sp>
            <p:nvSpPr>
              <p:cNvPr id="805" name="Google Shape;805;p48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6" name="Google Shape;806;p48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7" name="Google Shape;807;p48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08" name="Google Shape;808;p48"/>
            <p:cNvGrpSpPr/>
            <p:nvPr/>
          </p:nvGrpSpPr>
          <p:grpSpPr>
            <a:xfrm>
              <a:off x="1735864" y="4896184"/>
              <a:ext cx="88313" cy="132981"/>
              <a:chOff x="712664" y="3994329"/>
              <a:chExt cx="88313" cy="132981"/>
            </a:xfrm>
          </p:grpSpPr>
          <p:sp>
            <p:nvSpPr>
              <p:cNvPr id="809" name="Google Shape;809;p48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0" name="Google Shape;810;p48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11" name="Google Shape;811;p48"/>
            <p:cNvGrpSpPr/>
            <p:nvPr/>
          </p:nvGrpSpPr>
          <p:grpSpPr>
            <a:xfrm>
              <a:off x="140200" y="4947093"/>
              <a:ext cx="148749" cy="138123"/>
              <a:chOff x="417563" y="4145250"/>
              <a:chExt cx="148749" cy="138123"/>
            </a:xfrm>
          </p:grpSpPr>
          <p:sp>
            <p:nvSpPr>
              <p:cNvPr id="812" name="Google Shape;812;p48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3" name="Google Shape;813;p48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4" name="Google Shape;814;p48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815" name="Google Shape;815;p48"/>
            <p:cNvSpPr/>
            <p:nvPr/>
          </p:nvSpPr>
          <p:spPr>
            <a:xfrm flipH="1">
              <a:off x="8573276" y="46554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816" name="Google Shape;816;p48"/>
            <p:cNvGrpSpPr/>
            <p:nvPr/>
          </p:nvGrpSpPr>
          <p:grpSpPr>
            <a:xfrm flipH="1">
              <a:off x="8761576" y="4655463"/>
              <a:ext cx="142922" cy="130526"/>
              <a:chOff x="178100" y="3904645"/>
              <a:chExt cx="142922" cy="130526"/>
            </a:xfrm>
          </p:grpSpPr>
          <p:sp>
            <p:nvSpPr>
              <p:cNvPr id="817" name="Google Shape;817;p48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8" name="Google Shape;818;p48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9" name="Google Shape;819;p48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20" name="Google Shape;820;p48"/>
            <p:cNvGrpSpPr/>
            <p:nvPr/>
          </p:nvGrpSpPr>
          <p:grpSpPr>
            <a:xfrm flipH="1">
              <a:off x="8309559" y="4588759"/>
              <a:ext cx="88313" cy="132981"/>
              <a:chOff x="712664" y="3994329"/>
              <a:chExt cx="88313" cy="132981"/>
            </a:xfrm>
          </p:grpSpPr>
          <p:sp>
            <p:nvSpPr>
              <p:cNvPr id="821" name="Google Shape;821;p48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2" name="Google Shape;822;p48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23" name="Google Shape;823;p48"/>
            <p:cNvGrpSpPr/>
            <p:nvPr/>
          </p:nvGrpSpPr>
          <p:grpSpPr>
            <a:xfrm flipH="1">
              <a:off x="8475836" y="4893605"/>
              <a:ext cx="148749" cy="138123"/>
              <a:chOff x="417563" y="4145250"/>
              <a:chExt cx="148749" cy="138123"/>
            </a:xfrm>
          </p:grpSpPr>
          <p:sp>
            <p:nvSpPr>
              <p:cNvPr id="824" name="Google Shape;824;p48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5" name="Google Shape;825;p48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6" name="Google Shape;826;p48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827" name="Google Shape;827;p48"/>
            <p:cNvSpPr/>
            <p:nvPr/>
          </p:nvSpPr>
          <p:spPr>
            <a:xfrm flipH="1">
              <a:off x="7858763" y="494710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8" name="Google Shape;828;p48"/>
            <p:cNvSpPr/>
            <p:nvPr/>
          </p:nvSpPr>
          <p:spPr>
            <a:xfrm flipH="1">
              <a:off x="7690888" y="46524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829" name="Google Shape;829;p48"/>
            <p:cNvGrpSpPr/>
            <p:nvPr/>
          </p:nvGrpSpPr>
          <p:grpSpPr>
            <a:xfrm flipH="1">
              <a:off x="8078789" y="4799888"/>
              <a:ext cx="142922" cy="130526"/>
              <a:chOff x="178100" y="3904645"/>
              <a:chExt cx="142922" cy="130526"/>
            </a:xfrm>
          </p:grpSpPr>
          <p:sp>
            <p:nvSpPr>
              <p:cNvPr id="830" name="Google Shape;830;p48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1" name="Google Shape;831;p48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2" name="Google Shape;832;p48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33" name="Google Shape;833;p48"/>
            <p:cNvGrpSpPr/>
            <p:nvPr/>
          </p:nvGrpSpPr>
          <p:grpSpPr>
            <a:xfrm flipH="1">
              <a:off x="7317309" y="4602647"/>
              <a:ext cx="88313" cy="132981"/>
              <a:chOff x="712664" y="3994329"/>
              <a:chExt cx="88313" cy="132981"/>
            </a:xfrm>
          </p:grpSpPr>
          <p:sp>
            <p:nvSpPr>
              <p:cNvPr id="834" name="Google Shape;834;p48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5" name="Google Shape;835;p48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36" name="Google Shape;836;p48"/>
            <p:cNvGrpSpPr/>
            <p:nvPr/>
          </p:nvGrpSpPr>
          <p:grpSpPr>
            <a:xfrm flipH="1">
              <a:off x="7434236" y="4851518"/>
              <a:ext cx="148749" cy="138123"/>
              <a:chOff x="417563" y="4145250"/>
              <a:chExt cx="148749" cy="138123"/>
            </a:xfrm>
          </p:grpSpPr>
          <p:sp>
            <p:nvSpPr>
              <p:cNvPr id="837" name="Google Shape;837;p48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8" name="Google Shape;838;p48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9" name="Google Shape;839;p48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840" name="Google Shape;840;p48"/>
            <p:cNvSpPr/>
            <p:nvPr/>
          </p:nvSpPr>
          <p:spPr>
            <a:xfrm flipH="1">
              <a:off x="6268101" y="4911293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841" name="Google Shape;841;p48"/>
            <p:cNvGrpSpPr/>
            <p:nvPr/>
          </p:nvGrpSpPr>
          <p:grpSpPr>
            <a:xfrm flipH="1">
              <a:off x="5467046" y="4869472"/>
              <a:ext cx="88313" cy="132981"/>
              <a:chOff x="712664" y="3994329"/>
              <a:chExt cx="88313" cy="132981"/>
            </a:xfrm>
          </p:grpSpPr>
          <p:sp>
            <p:nvSpPr>
              <p:cNvPr id="842" name="Google Shape;842;p48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3" name="Google Shape;843;p48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844" name="Google Shape;844;p48"/>
            <p:cNvSpPr/>
            <p:nvPr/>
          </p:nvSpPr>
          <p:spPr>
            <a:xfrm flipH="1">
              <a:off x="6834713" y="461775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845" name="Google Shape;845;p48"/>
            <p:cNvGrpSpPr/>
            <p:nvPr/>
          </p:nvGrpSpPr>
          <p:grpSpPr>
            <a:xfrm flipH="1">
              <a:off x="7047314" y="4735613"/>
              <a:ext cx="142922" cy="130526"/>
              <a:chOff x="178100" y="3904645"/>
              <a:chExt cx="142922" cy="130526"/>
            </a:xfrm>
          </p:grpSpPr>
          <p:sp>
            <p:nvSpPr>
              <p:cNvPr id="846" name="Google Shape;846;p48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7" name="Google Shape;847;p48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8" name="Google Shape;848;p48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49" name="Google Shape;849;p48"/>
            <p:cNvGrpSpPr/>
            <p:nvPr/>
          </p:nvGrpSpPr>
          <p:grpSpPr>
            <a:xfrm flipH="1">
              <a:off x="6533859" y="4689922"/>
              <a:ext cx="88313" cy="132981"/>
              <a:chOff x="712664" y="3994329"/>
              <a:chExt cx="88313" cy="132981"/>
            </a:xfrm>
          </p:grpSpPr>
          <p:sp>
            <p:nvSpPr>
              <p:cNvPr id="850" name="Google Shape;850;p48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1" name="Google Shape;851;p48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52" name="Google Shape;852;p48"/>
            <p:cNvGrpSpPr/>
            <p:nvPr/>
          </p:nvGrpSpPr>
          <p:grpSpPr>
            <a:xfrm flipH="1">
              <a:off x="6789661" y="4866893"/>
              <a:ext cx="148749" cy="138123"/>
              <a:chOff x="417563" y="4145250"/>
              <a:chExt cx="148749" cy="138123"/>
            </a:xfrm>
          </p:grpSpPr>
          <p:sp>
            <p:nvSpPr>
              <p:cNvPr id="853" name="Google Shape;853;p48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4" name="Google Shape;854;p48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5" name="Google Shape;855;p48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856" name="Google Shape;856;p48"/>
            <p:cNvSpPr/>
            <p:nvPr/>
          </p:nvSpPr>
          <p:spPr>
            <a:xfrm flipH="1">
              <a:off x="4278663" y="492203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857" name="Google Shape;857;p48"/>
            <p:cNvGrpSpPr/>
            <p:nvPr/>
          </p:nvGrpSpPr>
          <p:grpSpPr>
            <a:xfrm flipH="1">
              <a:off x="8932036" y="4851518"/>
              <a:ext cx="148749" cy="138123"/>
              <a:chOff x="417563" y="4145250"/>
              <a:chExt cx="148749" cy="138123"/>
            </a:xfrm>
          </p:grpSpPr>
          <p:sp>
            <p:nvSpPr>
              <p:cNvPr id="858" name="Google Shape;858;p48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9" name="Google Shape;859;p48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0" name="Google Shape;860;p48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61" name="Google Shape;861;p48"/>
            <p:cNvGrpSpPr/>
            <p:nvPr/>
          </p:nvGrpSpPr>
          <p:grpSpPr>
            <a:xfrm flipH="1">
              <a:off x="3504876" y="4870688"/>
              <a:ext cx="142922" cy="130526"/>
              <a:chOff x="178100" y="3904645"/>
              <a:chExt cx="142922" cy="130526"/>
            </a:xfrm>
          </p:grpSpPr>
          <p:sp>
            <p:nvSpPr>
              <p:cNvPr id="862" name="Google Shape;862;p48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3" name="Google Shape;863;p48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4" name="Google Shape;864;p48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65" name="Google Shape;865;p48"/>
            <p:cNvGrpSpPr/>
            <p:nvPr/>
          </p:nvGrpSpPr>
          <p:grpSpPr>
            <a:xfrm flipH="1">
              <a:off x="4736159" y="4869472"/>
              <a:ext cx="88313" cy="132981"/>
              <a:chOff x="712664" y="3994329"/>
              <a:chExt cx="88313" cy="132981"/>
            </a:xfrm>
          </p:grpSpPr>
          <p:sp>
            <p:nvSpPr>
              <p:cNvPr id="866" name="Google Shape;866;p48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7" name="Google Shape;867;p48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68" name="Google Shape;868;p48"/>
            <p:cNvGrpSpPr/>
            <p:nvPr/>
          </p:nvGrpSpPr>
          <p:grpSpPr>
            <a:xfrm flipH="1">
              <a:off x="3950664" y="4855325"/>
              <a:ext cx="142922" cy="130526"/>
              <a:chOff x="178100" y="3904645"/>
              <a:chExt cx="142922" cy="130526"/>
            </a:xfrm>
          </p:grpSpPr>
          <p:sp>
            <p:nvSpPr>
              <p:cNvPr id="869" name="Google Shape;869;p48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0" name="Google Shape;870;p48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1" name="Google Shape;871;p48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72" name="Google Shape;872;p48"/>
            <p:cNvGrpSpPr/>
            <p:nvPr/>
          </p:nvGrpSpPr>
          <p:grpSpPr>
            <a:xfrm flipH="1">
              <a:off x="2932009" y="4854097"/>
              <a:ext cx="88313" cy="132981"/>
              <a:chOff x="712664" y="3994329"/>
              <a:chExt cx="88313" cy="132981"/>
            </a:xfrm>
          </p:grpSpPr>
          <p:sp>
            <p:nvSpPr>
              <p:cNvPr id="873" name="Google Shape;873;p48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4" name="Google Shape;874;p48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75" name="Google Shape;875;p48"/>
            <p:cNvGrpSpPr/>
            <p:nvPr/>
          </p:nvGrpSpPr>
          <p:grpSpPr>
            <a:xfrm flipH="1">
              <a:off x="5023923" y="4866905"/>
              <a:ext cx="148749" cy="138123"/>
              <a:chOff x="417563" y="4145250"/>
              <a:chExt cx="148749" cy="138123"/>
            </a:xfrm>
          </p:grpSpPr>
          <p:sp>
            <p:nvSpPr>
              <p:cNvPr id="876" name="Google Shape;876;p48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7" name="Google Shape;877;p48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8" name="Google Shape;878;p48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79" name="Google Shape;879;p48"/>
            <p:cNvGrpSpPr/>
            <p:nvPr/>
          </p:nvGrpSpPr>
          <p:grpSpPr>
            <a:xfrm flipH="1">
              <a:off x="7857534" y="4654247"/>
              <a:ext cx="88313" cy="132981"/>
              <a:chOff x="712664" y="3994329"/>
              <a:chExt cx="88313" cy="132981"/>
            </a:xfrm>
          </p:grpSpPr>
          <p:sp>
            <p:nvSpPr>
              <p:cNvPr id="880" name="Google Shape;880;p48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1" name="Google Shape;881;p48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82" name="Google Shape;882;p48"/>
            <p:cNvGrpSpPr/>
            <p:nvPr/>
          </p:nvGrpSpPr>
          <p:grpSpPr>
            <a:xfrm>
              <a:off x="2916488" y="4589988"/>
              <a:ext cx="142922" cy="130526"/>
              <a:chOff x="178100" y="3904645"/>
              <a:chExt cx="142922" cy="130526"/>
            </a:xfrm>
          </p:grpSpPr>
          <p:sp>
            <p:nvSpPr>
              <p:cNvPr id="883" name="Google Shape;883;p48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4" name="Google Shape;884;p48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5" name="Google Shape;885;p48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86" name="Google Shape;886;p48"/>
            <p:cNvGrpSpPr/>
            <p:nvPr/>
          </p:nvGrpSpPr>
          <p:grpSpPr>
            <a:xfrm flipH="1">
              <a:off x="3339346" y="4654247"/>
              <a:ext cx="88313" cy="132981"/>
              <a:chOff x="712664" y="3994329"/>
              <a:chExt cx="88313" cy="132981"/>
            </a:xfrm>
          </p:grpSpPr>
          <p:sp>
            <p:nvSpPr>
              <p:cNvPr id="887" name="Google Shape;887;p48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8" name="Google Shape;888;p48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889" name="Google Shape;889;p48"/>
            <p:cNvSpPr/>
            <p:nvPr/>
          </p:nvSpPr>
          <p:spPr>
            <a:xfrm>
              <a:off x="3576059" y="461775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890" name="Google Shape;890;p48"/>
            <p:cNvGrpSpPr/>
            <p:nvPr/>
          </p:nvGrpSpPr>
          <p:grpSpPr>
            <a:xfrm>
              <a:off x="4632438" y="4603875"/>
              <a:ext cx="142922" cy="130526"/>
              <a:chOff x="178100" y="3904645"/>
              <a:chExt cx="142922" cy="130526"/>
            </a:xfrm>
          </p:grpSpPr>
          <p:sp>
            <p:nvSpPr>
              <p:cNvPr id="891" name="Google Shape;891;p48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2" name="Google Shape;892;p48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3" name="Google Shape;893;p48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94" name="Google Shape;894;p48"/>
            <p:cNvGrpSpPr/>
            <p:nvPr/>
          </p:nvGrpSpPr>
          <p:grpSpPr>
            <a:xfrm>
              <a:off x="6178388" y="4603875"/>
              <a:ext cx="142922" cy="130526"/>
              <a:chOff x="178100" y="3904645"/>
              <a:chExt cx="142922" cy="130526"/>
            </a:xfrm>
          </p:grpSpPr>
          <p:sp>
            <p:nvSpPr>
              <p:cNvPr id="895" name="Google Shape;895;p48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6" name="Google Shape;896;p48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7" name="Google Shape;897;p48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98" name="Google Shape;898;p48"/>
            <p:cNvGrpSpPr/>
            <p:nvPr/>
          </p:nvGrpSpPr>
          <p:grpSpPr>
            <a:xfrm>
              <a:off x="5250150" y="4638600"/>
              <a:ext cx="142922" cy="130526"/>
              <a:chOff x="178100" y="3904645"/>
              <a:chExt cx="142922" cy="130526"/>
            </a:xfrm>
          </p:grpSpPr>
          <p:sp>
            <p:nvSpPr>
              <p:cNvPr id="899" name="Google Shape;899;p48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0" name="Google Shape;900;p48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1" name="Google Shape;901;p48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02" name="Google Shape;902;p48"/>
            <p:cNvGrpSpPr/>
            <p:nvPr/>
          </p:nvGrpSpPr>
          <p:grpSpPr>
            <a:xfrm flipH="1">
              <a:off x="3748221" y="4689922"/>
              <a:ext cx="88313" cy="132981"/>
              <a:chOff x="712664" y="3994329"/>
              <a:chExt cx="88313" cy="132981"/>
            </a:xfrm>
          </p:grpSpPr>
          <p:sp>
            <p:nvSpPr>
              <p:cNvPr id="903" name="Google Shape;903;p48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4" name="Google Shape;904;p48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05" name="Google Shape;905;p48"/>
            <p:cNvGrpSpPr/>
            <p:nvPr/>
          </p:nvGrpSpPr>
          <p:grpSpPr>
            <a:xfrm flipH="1">
              <a:off x="5698684" y="4628872"/>
              <a:ext cx="88313" cy="132981"/>
              <a:chOff x="712664" y="3994329"/>
              <a:chExt cx="88313" cy="132981"/>
            </a:xfrm>
          </p:grpSpPr>
          <p:sp>
            <p:nvSpPr>
              <p:cNvPr id="906" name="Google Shape;906;p48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7" name="Google Shape;907;p48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08" name="Google Shape;908;p48"/>
            <p:cNvSpPr/>
            <p:nvPr/>
          </p:nvSpPr>
          <p:spPr>
            <a:xfrm flipH="1">
              <a:off x="4996151" y="46439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9" name="Google Shape;909;p48"/>
            <p:cNvSpPr/>
            <p:nvPr/>
          </p:nvSpPr>
          <p:spPr>
            <a:xfrm flipH="1">
              <a:off x="4154313" y="46439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10" name="Google Shape;910;p48"/>
          <p:cNvSpPr txBox="1">
            <a:spLocks noGrp="1"/>
          </p:cNvSpPr>
          <p:nvPr>
            <p:ph type="title"/>
          </p:nvPr>
        </p:nvSpPr>
        <p:spPr>
          <a:xfrm>
            <a:off x="2697600" y="2350767"/>
            <a:ext cx="8534400" cy="29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113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  <p:sp>
        <p:nvSpPr>
          <p:cNvPr id="911" name="Google Shape;911;p48"/>
          <p:cNvSpPr/>
          <p:nvPr/>
        </p:nvSpPr>
        <p:spPr>
          <a:xfrm flipH="1">
            <a:off x="6538013" y="630005"/>
            <a:ext cx="1051072" cy="805572"/>
          </a:xfrm>
          <a:custGeom>
            <a:avLst/>
            <a:gdLst/>
            <a:ahLst/>
            <a:cxnLst/>
            <a:rect l="l" t="t" r="r" b="b"/>
            <a:pathLst>
              <a:path w="9391" h="7160" extrusionOk="0">
                <a:moveTo>
                  <a:pt x="2614" y="1"/>
                </a:moveTo>
                <a:cubicBezTo>
                  <a:pt x="2400" y="1"/>
                  <a:pt x="2183" y="47"/>
                  <a:pt x="1975" y="140"/>
                </a:cubicBezTo>
                <a:cubicBezTo>
                  <a:pt x="1069" y="553"/>
                  <a:pt x="393" y="1542"/>
                  <a:pt x="178" y="2710"/>
                </a:cubicBezTo>
                <a:cubicBezTo>
                  <a:pt x="1" y="3877"/>
                  <a:pt x="355" y="4854"/>
                  <a:pt x="1065" y="5617"/>
                </a:cubicBezTo>
                <a:cubicBezTo>
                  <a:pt x="1815" y="6422"/>
                  <a:pt x="2776" y="6758"/>
                  <a:pt x="3736" y="6939"/>
                </a:cubicBezTo>
                <a:cubicBezTo>
                  <a:pt x="4465" y="7077"/>
                  <a:pt x="5203" y="7160"/>
                  <a:pt x="5941" y="7160"/>
                </a:cubicBezTo>
                <a:cubicBezTo>
                  <a:pt x="6337" y="7160"/>
                  <a:pt x="6733" y="7136"/>
                  <a:pt x="7127" y="7083"/>
                </a:cubicBezTo>
                <a:cubicBezTo>
                  <a:pt x="7965" y="6970"/>
                  <a:pt x="9022" y="6777"/>
                  <a:pt x="9299" y="5584"/>
                </a:cubicBezTo>
                <a:cubicBezTo>
                  <a:pt x="9391" y="5192"/>
                  <a:pt x="9347" y="4747"/>
                  <a:pt x="9114" y="4447"/>
                </a:cubicBezTo>
                <a:cubicBezTo>
                  <a:pt x="8907" y="4183"/>
                  <a:pt x="8623" y="4088"/>
                  <a:pt x="8337" y="4039"/>
                </a:cubicBezTo>
                <a:cubicBezTo>
                  <a:pt x="8779" y="3573"/>
                  <a:pt x="9131" y="2918"/>
                  <a:pt x="9082" y="2173"/>
                </a:cubicBezTo>
                <a:cubicBezTo>
                  <a:pt x="9032" y="1405"/>
                  <a:pt x="8553" y="857"/>
                  <a:pt x="8015" y="566"/>
                </a:cubicBezTo>
                <a:cubicBezTo>
                  <a:pt x="7588" y="333"/>
                  <a:pt x="7118" y="223"/>
                  <a:pt x="6644" y="223"/>
                </a:cubicBezTo>
                <a:cubicBezTo>
                  <a:pt x="5742" y="223"/>
                  <a:pt x="4827" y="624"/>
                  <a:pt x="4164" y="1349"/>
                </a:cubicBezTo>
                <a:cubicBezTo>
                  <a:pt x="3962" y="476"/>
                  <a:pt x="3304" y="1"/>
                  <a:pt x="2614" y="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2" name="Google Shape;912;p48"/>
          <p:cNvSpPr/>
          <p:nvPr/>
        </p:nvSpPr>
        <p:spPr>
          <a:xfrm flipH="1">
            <a:off x="-252437" y="2478362"/>
            <a:ext cx="894156" cy="575713"/>
          </a:xfrm>
          <a:custGeom>
            <a:avLst/>
            <a:gdLst/>
            <a:ahLst/>
            <a:cxnLst/>
            <a:rect l="l" t="t" r="r" b="b"/>
            <a:pathLst>
              <a:path w="7989" h="5117" extrusionOk="0">
                <a:moveTo>
                  <a:pt x="4064" y="1"/>
                </a:moveTo>
                <a:cubicBezTo>
                  <a:pt x="4004" y="1"/>
                  <a:pt x="3945" y="3"/>
                  <a:pt x="3886" y="6"/>
                </a:cubicBezTo>
                <a:cubicBezTo>
                  <a:pt x="3121" y="50"/>
                  <a:pt x="2232" y="309"/>
                  <a:pt x="1759" y="958"/>
                </a:cubicBezTo>
                <a:cubicBezTo>
                  <a:pt x="1448" y="1387"/>
                  <a:pt x="1381" y="1979"/>
                  <a:pt x="1634" y="2434"/>
                </a:cubicBezTo>
                <a:cubicBezTo>
                  <a:pt x="1553" y="2421"/>
                  <a:pt x="1471" y="2414"/>
                  <a:pt x="1390" y="2414"/>
                </a:cubicBezTo>
                <a:cubicBezTo>
                  <a:pt x="673" y="2414"/>
                  <a:pt x="3" y="2914"/>
                  <a:pt x="2" y="3718"/>
                </a:cubicBezTo>
                <a:cubicBezTo>
                  <a:pt x="0" y="4885"/>
                  <a:pt x="1385" y="4936"/>
                  <a:pt x="2284" y="5051"/>
                </a:cubicBezTo>
                <a:cubicBezTo>
                  <a:pt x="2620" y="5094"/>
                  <a:pt x="2959" y="5116"/>
                  <a:pt x="3298" y="5116"/>
                </a:cubicBezTo>
                <a:cubicBezTo>
                  <a:pt x="4209" y="5116"/>
                  <a:pt x="5119" y="4956"/>
                  <a:pt x="5960" y="4602"/>
                </a:cubicBezTo>
                <a:cubicBezTo>
                  <a:pt x="6804" y="4247"/>
                  <a:pt x="7988" y="3697"/>
                  <a:pt x="7541" y="2619"/>
                </a:cubicBezTo>
                <a:cubicBezTo>
                  <a:pt x="7540" y="2606"/>
                  <a:pt x="7534" y="2596"/>
                  <a:pt x="7526" y="2583"/>
                </a:cubicBezTo>
                <a:cubicBezTo>
                  <a:pt x="7521" y="2566"/>
                  <a:pt x="7509" y="2553"/>
                  <a:pt x="7497" y="2545"/>
                </a:cubicBezTo>
                <a:cubicBezTo>
                  <a:pt x="7307" y="2277"/>
                  <a:pt x="6985" y="2175"/>
                  <a:pt x="6649" y="2175"/>
                </a:cubicBezTo>
                <a:cubicBezTo>
                  <a:pt x="6446" y="2175"/>
                  <a:pt x="6239" y="2212"/>
                  <a:pt x="6052" y="2272"/>
                </a:cubicBezTo>
                <a:cubicBezTo>
                  <a:pt x="6256" y="1810"/>
                  <a:pt x="6177" y="1259"/>
                  <a:pt x="5887" y="825"/>
                </a:cubicBezTo>
                <a:cubicBezTo>
                  <a:pt x="5488" y="225"/>
                  <a:pt x="4755" y="1"/>
                  <a:pt x="4064" y="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3" name="Google Shape;913;p48"/>
          <p:cNvSpPr/>
          <p:nvPr/>
        </p:nvSpPr>
        <p:spPr>
          <a:xfrm flipH="1">
            <a:off x="10394476" y="196172"/>
            <a:ext cx="1435752" cy="920669"/>
          </a:xfrm>
          <a:custGeom>
            <a:avLst/>
            <a:gdLst/>
            <a:ahLst/>
            <a:cxnLst/>
            <a:rect l="l" t="t" r="r" b="b"/>
            <a:pathLst>
              <a:path w="12828" h="8183" extrusionOk="0">
                <a:moveTo>
                  <a:pt x="6502" y="0"/>
                </a:moveTo>
                <a:cubicBezTo>
                  <a:pt x="5439" y="0"/>
                  <a:pt x="3609" y="540"/>
                  <a:pt x="3710" y="2187"/>
                </a:cubicBezTo>
                <a:cubicBezTo>
                  <a:pt x="3499" y="2097"/>
                  <a:pt x="3263" y="2055"/>
                  <a:pt x="3016" y="2055"/>
                </a:cubicBezTo>
                <a:cubicBezTo>
                  <a:pt x="1966" y="2055"/>
                  <a:pt x="720" y="2819"/>
                  <a:pt x="393" y="3917"/>
                </a:cubicBezTo>
                <a:cubicBezTo>
                  <a:pt x="1" y="5233"/>
                  <a:pt x="432" y="6736"/>
                  <a:pt x="1433" y="7332"/>
                </a:cubicBezTo>
                <a:cubicBezTo>
                  <a:pt x="2530" y="7985"/>
                  <a:pt x="3851" y="8183"/>
                  <a:pt x="5133" y="8183"/>
                </a:cubicBezTo>
                <a:cubicBezTo>
                  <a:pt x="5497" y="8183"/>
                  <a:pt x="5858" y="8167"/>
                  <a:pt x="6209" y="8141"/>
                </a:cubicBezTo>
                <a:cubicBezTo>
                  <a:pt x="7798" y="8023"/>
                  <a:pt x="9720" y="7899"/>
                  <a:pt x="11092" y="7014"/>
                </a:cubicBezTo>
                <a:cubicBezTo>
                  <a:pt x="12296" y="6240"/>
                  <a:pt x="12827" y="4630"/>
                  <a:pt x="12396" y="3353"/>
                </a:cubicBezTo>
                <a:cubicBezTo>
                  <a:pt x="12088" y="2442"/>
                  <a:pt x="11202" y="2083"/>
                  <a:pt x="10471" y="2083"/>
                </a:cubicBezTo>
                <a:cubicBezTo>
                  <a:pt x="10177" y="2083"/>
                  <a:pt x="9908" y="2141"/>
                  <a:pt x="9712" y="2244"/>
                </a:cubicBezTo>
                <a:cubicBezTo>
                  <a:pt x="9510" y="631"/>
                  <a:pt x="8448" y="48"/>
                  <a:pt x="6581" y="1"/>
                </a:cubicBezTo>
                <a:cubicBezTo>
                  <a:pt x="6555" y="0"/>
                  <a:pt x="6529" y="0"/>
                  <a:pt x="6502" y="0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4" name="Google Shape;914;p48"/>
          <p:cNvSpPr/>
          <p:nvPr/>
        </p:nvSpPr>
        <p:spPr>
          <a:xfrm flipH="1">
            <a:off x="8353008" y="386530"/>
            <a:ext cx="495373" cy="303889"/>
          </a:xfrm>
          <a:custGeom>
            <a:avLst/>
            <a:gdLst/>
            <a:ahLst/>
            <a:cxnLst/>
            <a:rect l="l" t="t" r="r" b="b"/>
            <a:pathLst>
              <a:path w="4426" h="2701" extrusionOk="0">
                <a:moveTo>
                  <a:pt x="1232" y="0"/>
                </a:moveTo>
                <a:cubicBezTo>
                  <a:pt x="1131" y="0"/>
                  <a:pt x="1029" y="17"/>
                  <a:pt x="931" y="53"/>
                </a:cubicBezTo>
                <a:cubicBezTo>
                  <a:pt x="504" y="207"/>
                  <a:pt x="183" y="582"/>
                  <a:pt x="84" y="1022"/>
                </a:cubicBezTo>
                <a:cubicBezTo>
                  <a:pt x="1" y="1463"/>
                  <a:pt x="167" y="1831"/>
                  <a:pt x="502" y="2119"/>
                </a:cubicBezTo>
                <a:cubicBezTo>
                  <a:pt x="856" y="2424"/>
                  <a:pt x="1310" y="2551"/>
                  <a:pt x="1761" y="2618"/>
                </a:cubicBezTo>
                <a:cubicBezTo>
                  <a:pt x="2103" y="2669"/>
                  <a:pt x="2448" y="2701"/>
                  <a:pt x="2791" y="2701"/>
                </a:cubicBezTo>
                <a:cubicBezTo>
                  <a:pt x="2981" y="2701"/>
                  <a:pt x="3170" y="2691"/>
                  <a:pt x="3359" y="2670"/>
                </a:cubicBezTo>
                <a:cubicBezTo>
                  <a:pt x="3754" y="2629"/>
                  <a:pt x="4251" y="2556"/>
                  <a:pt x="4382" y="2106"/>
                </a:cubicBezTo>
                <a:cubicBezTo>
                  <a:pt x="4425" y="1959"/>
                  <a:pt x="4404" y="1791"/>
                  <a:pt x="4294" y="1678"/>
                </a:cubicBezTo>
                <a:cubicBezTo>
                  <a:pt x="4198" y="1577"/>
                  <a:pt x="4064" y="1541"/>
                  <a:pt x="3928" y="1523"/>
                </a:cubicBezTo>
                <a:cubicBezTo>
                  <a:pt x="4137" y="1348"/>
                  <a:pt x="4305" y="1100"/>
                  <a:pt x="4280" y="819"/>
                </a:cubicBezTo>
                <a:cubicBezTo>
                  <a:pt x="4256" y="531"/>
                  <a:pt x="4031" y="322"/>
                  <a:pt x="3777" y="213"/>
                </a:cubicBezTo>
                <a:cubicBezTo>
                  <a:pt x="3576" y="125"/>
                  <a:pt x="3354" y="83"/>
                  <a:pt x="3131" y="83"/>
                </a:cubicBezTo>
                <a:cubicBezTo>
                  <a:pt x="2706" y="83"/>
                  <a:pt x="2274" y="235"/>
                  <a:pt x="1961" y="509"/>
                </a:cubicBezTo>
                <a:cubicBezTo>
                  <a:pt x="1866" y="179"/>
                  <a:pt x="1557" y="0"/>
                  <a:pt x="1232" y="0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5" name="Google Shape;915;p48"/>
          <p:cNvSpPr/>
          <p:nvPr/>
        </p:nvSpPr>
        <p:spPr>
          <a:xfrm flipH="1">
            <a:off x="11900705" y="750360"/>
            <a:ext cx="93904" cy="94059"/>
          </a:xfrm>
          <a:custGeom>
            <a:avLst/>
            <a:gdLst/>
            <a:ahLst/>
            <a:cxnLst/>
            <a:rect l="l" t="t" r="r" b="b"/>
            <a:pathLst>
              <a:path w="839" h="836" extrusionOk="0">
                <a:moveTo>
                  <a:pt x="408" y="0"/>
                </a:moveTo>
                <a:cubicBezTo>
                  <a:pt x="354" y="0"/>
                  <a:pt x="305" y="11"/>
                  <a:pt x="258" y="37"/>
                </a:cubicBezTo>
                <a:cubicBezTo>
                  <a:pt x="207" y="53"/>
                  <a:pt x="162" y="82"/>
                  <a:pt x="124" y="123"/>
                </a:cubicBezTo>
                <a:cubicBezTo>
                  <a:pt x="83" y="161"/>
                  <a:pt x="54" y="205"/>
                  <a:pt x="38" y="257"/>
                </a:cubicBezTo>
                <a:cubicBezTo>
                  <a:pt x="12" y="307"/>
                  <a:pt x="0" y="362"/>
                  <a:pt x="2" y="417"/>
                </a:cubicBezTo>
                <a:cubicBezTo>
                  <a:pt x="8" y="454"/>
                  <a:pt x="11" y="493"/>
                  <a:pt x="16" y="530"/>
                </a:cubicBezTo>
                <a:cubicBezTo>
                  <a:pt x="37" y="599"/>
                  <a:pt x="73" y="661"/>
                  <a:pt x="124" y="713"/>
                </a:cubicBezTo>
                <a:cubicBezTo>
                  <a:pt x="150" y="735"/>
                  <a:pt x="180" y="757"/>
                  <a:pt x="207" y="779"/>
                </a:cubicBezTo>
                <a:cubicBezTo>
                  <a:pt x="274" y="815"/>
                  <a:pt x="344" y="836"/>
                  <a:pt x="419" y="836"/>
                </a:cubicBezTo>
                <a:cubicBezTo>
                  <a:pt x="422" y="836"/>
                  <a:pt x="425" y="836"/>
                  <a:pt x="428" y="836"/>
                </a:cubicBezTo>
                <a:cubicBezTo>
                  <a:pt x="483" y="836"/>
                  <a:pt x="532" y="824"/>
                  <a:pt x="579" y="799"/>
                </a:cubicBezTo>
                <a:cubicBezTo>
                  <a:pt x="630" y="782"/>
                  <a:pt x="675" y="752"/>
                  <a:pt x="715" y="713"/>
                </a:cubicBezTo>
                <a:cubicBezTo>
                  <a:pt x="754" y="675"/>
                  <a:pt x="783" y="632"/>
                  <a:pt x="799" y="578"/>
                </a:cubicBezTo>
                <a:cubicBezTo>
                  <a:pt x="825" y="528"/>
                  <a:pt x="838" y="474"/>
                  <a:pt x="835" y="417"/>
                </a:cubicBezTo>
                <a:cubicBezTo>
                  <a:pt x="831" y="381"/>
                  <a:pt x="827" y="343"/>
                  <a:pt x="821" y="307"/>
                </a:cubicBezTo>
                <a:cubicBezTo>
                  <a:pt x="802" y="235"/>
                  <a:pt x="766" y="175"/>
                  <a:pt x="715" y="123"/>
                </a:cubicBezTo>
                <a:cubicBezTo>
                  <a:pt x="687" y="101"/>
                  <a:pt x="658" y="79"/>
                  <a:pt x="630" y="57"/>
                </a:cubicBezTo>
                <a:cubicBezTo>
                  <a:pt x="564" y="19"/>
                  <a:pt x="496" y="0"/>
                  <a:pt x="419" y="0"/>
                </a:cubicBezTo>
                <a:cubicBezTo>
                  <a:pt x="415" y="0"/>
                  <a:pt x="412" y="0"/>
                  <a:pt x="4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6" name="Google Shape;916;p48"/>
          <p:cNvSpPr/>
          <p:nvPr/>
        </p:nvSpPr>
        <p:spPr>
          <a:xfrm>
            <a:off x="-385827" y="113260"/>
            <a:ext cx="719108" cy="539936"/>
          </a:xfrm>
          <a:custGeom>
            <a:avLst/>
            <a:gdLst/>
            <a:ahLst/>
            <a:cxnLst/>
            <a:rect l="l" t="t" r="r" b="b"/>
            <a:pathLst>
              <a:path w="6425" h="4799" extrusionOk="0">
                <a:moveTo>
                  <a:pt x="4638" y="1"/>
                </a:moveTo>
                <a:cubicBezTo>
                  <a:pt x="4166" y="1"/>
                  <a:pt x="3715" y="320"/>
                  <a:pt x="3579" y="903"/>
                </a:cubicBezTo>
                <a:cubicBezTo>
                  <a:pt x="3124" y="416"/>
                  <a:pt x="2496" y="147"/>
                  <a:pt x="1878" y="147"/>
                </a:cubicBezTo>
                <a:cubicBezTo>
                  <a:pt x="1554" y="147"/>
                  <a:pt x="1234" y="221"/>
                  <a:pt x="942" y="376"/>
                </a:cubicBezTo>
                <a:cubicBezTo>
                  <a:pt x="573" y="571"/>
                  <a:pt x="246" y="940"/>
                  <a:pt x="212" y="1454"/>
                </a:cubicBezTo>
                <a:cubicBezTo>
                  <a:pt x="177" y="1954"/>
                  <a:pt x="419" y="2393"/>
                  <a:pt x="722" y="2705"/>
                </a:cubicBezTo>
                <a:cubicBezTo>
                  <a:pt x="527" y="2737"/>
                  <a:pt x="332" y="2801"/>
                  <a:pt x="190" y="2977"/>
                </a:cubicBezTo>
                <a:cubicBezTo>
                  <a:pt x="30" y="3178"/>
                  <a:pt x="1" y="3477"/>
                  <a:pt x="62" y="3740"/>
                </a:cubicBezTo>
                <a:cubicBezTo>
                  <a:pt x="251" y="4540"/>
                  <a:pt x="974" y="4668"/>
                  <a:pt x="1548" y="4744"/>
                </a:cubicBezTo>
                <a:cubicBezTo>
                  <a:pt x="1825" y="4781"/>
                  <a:pt x="2103" y="4798"/>
                  <a:pt x="2381" y="4798"/>
                </a:cubicBezTo>
                <a:cubicBezTo>
                  <a:pt x="2879" y="4798"/>
                  <a:pt x="3377" y="4743"/>
                  <a:pt x="3870" y="4652"/>
                </a:cubicBezTo>
                <a:cubicBezTo>
                  <a:pt x="4527" y="4532"/>
                  <a:pt x="5183" y="4306"/>
                  <a:pt x="5696" y="3764"/>
                </a:cubicBezTo>
                <a:cubicBezTo>
                  <a:pt x="6183" y="3253"/>
                  <a:pt x="6425" y="2598"/>
                  <a:pt x="6305" y="1816"/>
                </a:cubicBezTo>
                <a:cubicBezTo>
                  <a:pt x="6158" y="1032"/>
                  <a:pt x="5695" y="369"/>
                  <a:pt x="5075" y="95"/>
                </a:cubicBezTo>
                <a:cubicBezTo>
                  <a:pt x="4933" y="31"/>
                  <a:pt x="4785" y="1"/>
                  <a:pt x="4638" y="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7" name="Google Shape;917;p48"/>
          <p:cNvSpPr/>
          <p:nvPr/>
        </p:nvSpPr>
        <p:spPr>
          <a:xfrm flipH="1">
            <a:off x="547823" y="1960393"/>
            <a:ext cx="93904" cy="94059"/>
          </a:xfrm>
          <a:custGeom>
            <a:avLst/>
            <a:gdLst/>
            <a:ahLst/>
            <a:cxnLst/>
            <a:rect l="l" t="t" r="r" b="b"/>
            <a:pathLst>
              <a:path w="839" h="836" extrusionOk="0">
                <a:moveTo>
                  <a:pt x="408" y="0"/>
                </a:moveTo>
                <a:cubicBezTo>
                  <a:pt x="354" y="0"/>
                  <a:pt x="305" y="11"/>
                  <a:pt x="258" y="37"/>
                </a:cubicBezTo>
                <a:cubicBezTo>
                  <a:pt x="207" y="53"/>
                  <a:pt x="162" y="82"/>
                  <a:pt x="124" y="123"/>
                </a:cubicBezTo>
                <a:cubicBezTo>
                  <a:pt x="83" y="161"/>
                  <a:pt x="54" y="205"/>
                  <a:pt x="38" y="257"/>
                </a:cubicBezTo>
                <a:cubicBezTo>
                  <a:pt x="12" y="307"/>
                  <a:pt x="0" y="362"/>
                  <a:pt x="2" y="417"/>
                </a:cubicBezTo>
                <a:cubicBezTo>
                  <a:pt x="8" y="454"/>
                  <a:pt x="11" y="493"/>
                  <a:pt x="16" y="530"/>
                </a:cubicBezTo>
                <a:cubicBezTo>
                  <a:pt x="37" y="599"/>
                  <a:pt x="73" y="661"/>
                  <a:pt x="124" y="713"/>
                </a:cubicBezTo>
                <a:cubicBezTo>
                  <a:pt x="150" y="735"/>
                  <a:pt x="180" y="757"/>
                  <a:pt x="207" y="779"/>
                </a:cubicBezTo>
                <a:cubicBezTo>
                  <a:pt x="274" y="815"/>
                  <a:pt x="344" y="836"/>
                  <a:pt x="419" y="836"/>
                </a:cubicBezTo>
                <a:cubicBezTo>
                  <a:pt x="422" y="836"/>
                  <a:pt x="425" y="836"/>
                  <a:pt x="428" y="836"/>
                </a:cubicBezTo>
                <a:cubicBezTo>
                  <a:pt x="483" y="836"/>
                  <a:pt x="532" y="824"/>
                  <a:pt x="579" y="799"/>
                </a:cubicBezTo>
                <a:cubicBezTo>
                  <a:pt x="630" y="782"/>
                  <a:pt x="675" y="752"/>
                  <a:pt x="715" y="713"/>
                </a:cubicBezTo>
                <a:cubicBezTo>
                  <a:pt x="754" y="675"/>
                  <a:pt x="783" y="632"/>
                  <a:pt x="799" y="578"/>
                </a:cubicBezTo>
                <a:cubicBezTo>
                  <a:pt x="825" y="528"/>
                  <a:pt x="838" y="474"/>
                  <a:pt x="835" y="417"/>
                </a:cubicBezTo>
                <a:cubicBezTo>
                  <a:pt x="831" y="381"/>
                  <a:pt x="827" y="343"/>
                  <a:pt x="821" y="307"/>
                </a:cubicBezTo>
                <a:cubicBezTo>
                  <a:pt x="802" y="235"/>
                  <a:pt x="766" y="175"/>
                  <a:pt x="715" y="123"/>
                </a:cubicBezTo>
                <a:cubicBezTo>
                  <a:pt x="687" y="101"/>
                  <a:pt x="658" y="79"/>
                  <a:pt x="630" y="57"/>
                </a:cubicBezTo>
                <a:cubicBezTo>
                  <a:pt x="564" y="19"/>
                  <a:pt x="496" y="0"/>
                  <a:pt x="419" y="0"/>
                </a:cubicBezTo>
                <a:cubicBezTo>
                  <a:pt x="415" y="0"/>
                  <a:pt x="412" y="0"/>
                  <a:pt x="4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8" name="Google Shape;918;p48"/>
          <p:cNvSpPr/>
          <p:nvPr/>
        </p:nvSpPr>
        <p:spPr>
          <a:xfrm flipH="1">
            <a:off x="9645439" y="935360"/>
            <a:ext cx="93904" cy="94059"/>
          </a:xfrm>
          <a:custGeom>
            <a:avLst/>
            <a:gdLst/>
            <a:ahLst/>
            <a:cxnLst/>
            <a:rect l="l" t="t" r="r" b="b"/>
            <a:pathLst>
              <a:path w="839" h="836" extrusionOk="0">
                <a:moveTo>
                  <a:pt x="408" y="0"/>
                </a:moveTo>
                <a:cubicBezTo>
                  <a:pt x="354" y="0"/>
                  <a:pt x="305" y="11"/>
                  <a:pt x="258" y="37"/>
                </a:cubicBezTo>
                <a:cubicBezTo>
                  <a:pt x="207" y="53"/>
                  <a:pt x="162" y="82"/>
                  <a:pt x="124" y="123"/>
                </a:cubicBezTo>
                <a:cubicBezTo>
                  <a:pt x="83" y="161"/>
                  <a:pt x="54" y="205"/>
                  <a:pt x="38" y="257"/>
                </a:cubicBezTo>
                <a:cubicBezTo>
                  <a:pt x="12" y="307"/>
                  <a:pt x="0" y="362"/>
                  <a:pt x="2" y="417"/>
                </a:cubicBezTo>
                <a:cubicBezTo>
                  <a:pt x="8" y="454"/>
                  <a:pt x="11" y="493"/>
                  <a:pt x="16" y="530"/>
                </a:cubicBezTo>
                <a:cubicBezTo>
                  <a:pt x="37" y="599"/>
                  <a:pt x="73" y="661"/>
                  <a:pt x="124" y="713"/>
                </a:cubicBezTo>
                <a:cubicBezTo>
                  <a:pt x="150" y="735"/>
                  <a:pt x="180" y="757"/>
                  <a:pt x="207" y="779"/>
                </a:cubicBezTo>
                <a:cubicBezTo>
                  <a:pt x="274" y="815"/>
                  <a:pt x="344" y="836"/>
                  <a:pt x="419" y="836"/>
                </a:cubicBezTo>
                <a:cubicBezTo>
                  <a:pt x="422" y="836"/>
                  <a:pt x="425" y="836"/>
                  <a:pt x="428" y="836"/>
                </a:cubicBezTo>
                <a:cubicBezTo>
                  <a:pt x="483" y="836"/>
                  <a:pt x="532" y="824"/>
                  <a:pt x="579" y="799"/>
                </a:cubicBezTo>
                <a:cubicBezTo>
                  <a:pt x="630" y="782"/>
                  <a:pt x="675" y="752"/>
                  <a:pt x="715" y="713"/>
                </a:cubicBezTo>
                <a:cubicBezTo>
                  <a:pt x="754" y="675"/>
                  <a:pt x="783" y="632"/>
                  <a:pt x="799" y="578"/>
                </a:cubicBezTo>
                <a:cubicBezTo>
                  <a:pt x="825" y="528"/>
                  <a:pt x="838" y="474"/>
                  <a:pt x="835" y="417"/>
                </a:cubicBezTo>
                <a:cubicBezTo>
                  <a:pt x="831" y="381"/>
                  <a:pt x="827" y="343"/>
                  <a:pt x="821" y="307"/>
                </a:cubicBezTo>
                <a:cubicBezTo>
                  <a:pt x="802" y="235"/>
                  <a:pt x="766" y="175"/>
                  <a:pt x="715" y="123"/>
                </a:cubicBezTo>
                <a:cubicBezTo>
                  <a:pt x="687" y="101"/>
                  <a:pt x="658" y="79"/>
                  <a:pt x="630" y="57"/>
                </a:cubicBezTo>
                <a:cubicBezTo>
                  <a:pt x="564" y="19"/>
                  <a:pt x="496" y="0"/>
                  <a:pt x="419" y="0"/>
                </a:cubicBezTo>
                <a:cubicBezTo>
                  <a:pt x="415" y="0"/>
                  <a:pt x="412" y="0"/>
                  <a:pt x="4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9" name="Google Shape;919;p48"/>
          <p:cNvSpPr/>
          <p:nvPr/>
        </p:nvSpPr>
        <p:spPr>
          <a:xfrm flipH="1">
            <a:off x="11872256" y="3683427"/>
            <a:ext cx="93904" cy="94059"/>
          </a:xfrm>
          <a:custGeom>
            <a:avLst/>
            <a:gdLst/>
            <a:ahLst/>
            <a:cxnLst/>
            <a:rect l="l" t="t" r="r" b="b"/>
            <a:pathLst>
              <a:path w="839" h="836" extrusionOk="0">
                <a:moveTo>
                  <a:pt x="408" y="0"/>
                </a:moveTo>
                <a:cubicBezTo>
                  <a:pt x="354" y="0"/>
                  <a:pt x="305" y="11"/>
                  <a:pt x="258" y="37"/>
                </a:cubicBezTo>
                <a:cubicBezTo>
                  <a:pt x="207" y="53"/>
                  <a:pt x="162" y="82"/>
                  <a:pt x="124" y="123"/>
                </a:cubicBezTo>
                <a:cubicBezTo>
                  <a:pt x="83" y="161"/>
                  <a:pt x="54" y="205"/>
                  <a:pt x="38" y="257"/>
                </a:cubicBezTo>
                <a:cubicBezTo>
                  <a:pt x="12" y="307"/>
                  <a:pt x="0" y="362"/>
                  <a:pt x="2" y="417"/>
                </a:cubicBezTo>
                <a:cubicBezTo>
                  <a:pt x="8" y="454"/>
                  <a:pt x="11" y="493"/>
                  <a:pt x="16" y="530"/>
                </a:cubicBezTo>
                <a:cubicBezTo>
                  <a:pt x="37" y="599"/>
                  <a:pt x="73" y="661"/>
                  <a:pt x="124" y="713"/>
                </a:cubicBezTo>
                <a:cubicBezTo>
                  <a:pt x="150" y="735"/>
                  <a:pt x="180" y="757"/>
                  <a:pt x="207" y="779"/>
                </a:cubicBezTo>
                <a:cubicBezTo>
                  <a:pt x="274" y="815"/>
                  <a:pt x="344" y="836"/>
                  <a:pt x="419" y="836"/>
                </a:cubicBezTo>
                <a:cubicBezTo>
                  <a:pt x="422" y="836"/>
                  <a:pt x="425" y="836"/>
                  <a:pt x="428" y="836"/>
                </a:cubicBezTo>
                <a:cubicBezTo>
                  <a:pt x="483" y="836"/>
                  <a:pt x="532" y="824"/>
                  <a:pt x="579" y="799"/>
                </a:cubicBezTo>
                <a:cubicBezTo>
                  <a:pt x="630" y="782"/>
                  <a:pt x="675" y="752"/>
                  <a:pt x="715" y="713"/>
                </a:cubicBezTo>
                <a:cubicBezTo>
                  <a:pt x="754" y="675"/>
                  <a:pt x="783" y="632"/>
                  <a:pt x="799" y="578"/>
                </a:cubicBezTo>
                <a:cubicBezTo>
                  <a:pt x="825" y="528"/>
                  <a:pt x="838" y="474"/>
                  <a:pt x="835" y="417"/>
                </a:cubicBezTo>
                <a:cubicBezTo>
                  <a:pt x="831" y="381"/>
                  <a:pt x="827" y="343"/>
                  <a:pt x="821" y="307"/>
                </a:cubicBezTo>
                <a:cubicBezTo>
                  <a:pt x="802" y="235"/>
                  <a:pt x="766" y="175"/>
                  <a:pt x="715" y="123"/>
                </a:cubicBezTo>
                <a:cubicBezTo>
                  <a:pt x="687" y="101"/>
                  <a:pt x="658" y="79"/>
                  <a:pt x="630" y="57"/>
                </a:cubicBezTo>
                <a:cubicBezTo>
                  <a:pt x="564" y="19"/>
                  <a:pt x="496" y="0"/>
                  <a:pt x="419" y="0"/>
                </a:cubicBezTo>
                <a:cubicBezTo>
                  <a:pt x="415" y="0"/>
                  <a:pt x="412" y="0"/>
                  <a:pt x="4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0" name="Google Shape;920;p48"/>
          <p:cNvSpPr/>
          <p:nvPr/>
        </p:nvSpPr>
        <p:spPr>
          <a:xfrm flipH="1">
            <a:off x="2189672" y="400077"/>
            <a:ext cx="93904" cy="94059"/>
          </a:xfrm>
          <a:custGeom>
            <a:avLst/>
            <a:gdLst/>
            <a:ahLst/>
            <a:cxnLst/>
            <a:rect l="l" t="t" r="r" b="b"/>
            <a:pathLst>
              <a:path w="839" h="836" extrusionOk="0">
                <a:moveTo>
                  <a:pt x="408" y="0"/>
                </a:moveTo>
                <a:cubicBezTo>
                  <a:pt x="354" y="0"/>
                  <a:pt x="305" y="11"/>
                  <a:pt x="258" y="37"/>
                </a:cubicBezTo>
                <a:cubicBezTo>
                  <a:pt x="207" y="53"/>
                  <a:pt x="162" y="82"/>
                  <a:pt x="124" y="123"/>
                </a:cubicBezTo>
                <a:cubicBezTo>
                  <a:pt x="83" y="161"/>
                  <a:pt x="54" y="205"/>
                  <a:pt x="38" y="257"/>
                </a:cubicBezTo>
                <a:cubicBezTo>
                  <a:pt x="12" y="307"/>
                  <a:pt x="0" y="362"/>
                  <a:pt x="2" y="417"/>
                </a:cubicBezTo>
                <a:cubicBezTo>
                  <a:pt x="8" y="454"/>
                  <a:pt x="11" y="493"/>
                  <a:pt x="16" y="530"/>
                </a:cubicBezTo>
                <a:cubicBezTo>
                  <a:pt x="37" y="599"/>
                  <a:pt x="73" y="661"/>
                  <a:pt x="124" y="713"/>
                </a:cubicBezTo>
                <a:cubicBezTo>
                  <a:pt x="150" y="735"/>
                  <a:pt x="180" y="757"/>
                  <a:pt x="207" y="779"/>
                </a:cubicBezTo>
                <a:cubicBezTo>
                  <a:pt x="274" y="815"/>
                  <a:pt x="344" y="836"/>
                  <a:pt x="419" y="836"/>
                </a:cubicBezTo>
                <a:cubicBezTo>
                  <a:pt x="422" y="836"/>
                  <a:pt x="425" y="836"/>
                  <a:pt x="428" y="836"/>
                </a:cubicBezTo>
                <a:cubicBezTo>
                  <a:pt x="483" y="836"/>
                  <a:pt x="532" y="824"/>
                  <a:pt x="579" y="799"/>
                </a:cubicBezTo>
                <a:cubicBezTo>
                  <a:pt x="630" y="782"/>
                  <a:pt x="675" y="752"/>
                  <a:pt x="715" y="713"/>
                </a:cubicBezTo>
                <a:cubicBezTo>
                  <a:pt x="754" y="675"/>
                  <a:pt x="783" y="632"/>
                  <a:pt x="799" y="578"/>
                </a:cubicBezTo>
                <a:cubicBezTo>
                  <a:pt x="825" y="528"/>
                  <a:pt x="838" y="474"/>
                  <a:pt x="835" y="417"/>
                </a:cubicBezTo>
                <a:cubicBezTo>
                  <a:pt x="831" y="381"/>
                  <a:pt x="827" y="343"/>
                  <a:pt x="821" y="307"/>
                </a:cubicBezTo>
                <a:cubicBezTo>
                  <a:pt x="802" y="235"/>
                  <a:pt x="766" y="175"/>
                  <a:pt x="715" y="123"/>
                </a:cubicBezTo>
                <a:cubicBezTo>
                  <a:pt x="687" y="101"/>
                  <a:pt x="658" y="79"/>
                  <a:pt x="630" y="57"/>
                </a:cubicBezTo>
                <a:cubicBezTo>
                  <a:pt x="564" y="19"/>
                  <a:pt x="496" y="0"/>
                  <a:pt x="419" y="0"/>
                </a:cubicBezTo>
                <a:cubicBezTo>
                  <a:pt x="415" y="0"/>
                  <a:pt x="412" y="0"/>
                  <a:pt x="4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1" name="Google Shape;921;p48"/>
          <p:cNvSpPr/>
          <p:nvPr/>
        </p:nvSpPr>
        <p:spPr>
          <a:xfrm flipH="1">
            <a:off x="3458639" y="804560"/>
            <a:ext cx="93904" cy="94059"/>
          </a:xfrm>
          <a:custGeom>
            <a:avLst/>
            <a:gdLst/>
            <a:ahLst/>
            <a:cxnLst/>
            <a:rect l="l" t="t" r="r" b="b"/>
            <a:pathLst>
              <a:path w="839" h="836" extrusionOk="0">
                <a:moveTo>
                  <a:pt x="408" y="0"/>
                </a:moveTo>
                <a:cubicBezTo>
                  <a:pt x="354" y="0"/>
                  <a:pt x="305" y="11"/>
                  <a:pt x="258" y="37"/>
                </a:cubicBezTo>
                <a:cubicBezTo>
                  <a:pt x="207" y="53"/>
                  <a:pt x="162" y="82"/>
                  <a:pt x="124" y="123"/>
                </a:cubicBezTo>
                <a:cubicBezTo>
                  <a:pt x="83" y="161"/>
                  <a:pt x="54" y="205"/>
                  <a:pt x="38" y="257"/>
                </a:cubicBezTo>
                <a:cubicBezTo>
                  <a:pt x="12" y="307"/>
                  <a:pt x="0" y="362"/>
                  <a:pt x="2" y="417"/>
                </a:cubicBezTo>
                <a:cubicBezTo>
                  <a:pt x="8" y="454"/>
                  <a:pt x="11" y="493"/>
                  <a:pt x="16" y="530"/>
                </a:cubicBezTo>
                <a:cubicBezTo>
                  <a:pt x="37" y="599"/>
                  <a:pt x="73" y="661"/>
                  <a:pt x="124" y="713"/>
                </a:cubicBezTo>
                <a:cubicBezTo>
                  <a:pt x="150" y="735"/>
                  <a:pt x="180" y="757"/>
                  <a:pt x="207" y="779"/>
                </a:cubicBezTo>
                <a:cubicBezTo>
                  <a:pt x="274" y="815"/>
                  <a:pt x="344" y="836"/>
                  <a:pt x="419" y="836"/>
                </a:cubicBezTo>
                <a:cubicBezTo>
                  <a:pt x="422" y="836"/>
                  <a:pt x="425" y="836"/>
                  <a:pt x="428" y="836"/>
                </a:cubicBezTo>
                <a:cubicBezTo>
                  <a:pt x="483" y="836"/>
                  <a:pt x="532" y="824"/>
                  <a:pt x="579" y="799"/>
                </a:cubicBezTo>
                <a:cubicBezTo>
                  <a:pt x="630" y="782"/>
                  <a:pt x="675" y="752"/>
                  <a:pt x="715" y="713"/>
                </a:cubicBezTo>
                <a:cubicBezTo>
                  <a:pt x="754" y="675"/>
                  <a:pt x="783" y="632"/>
                  <a:pt x="799" y="578"/>
                </a:cubicBezTo>
                <a:cubicBezTo>
                  <a:pt x="825" y="528"/>
                  <a:pt x="838" y="474"/>
                  <a:pt x="835" y="417"/>
                </a:cubicBezTo>
                <a:cubicBezTo>
                  <a:pt x="831" y="381"/>
                  <a:pt x="827" y="343"/>
                  <a:pt x="821" y="307"/>
                </a:cubicBezTo>
                <a:cubicBezTo>
                  <a:pt x="802" y="235"/>
                  <a:pt x="766" y="175"/>
                  <a:pt x="715" y="123"/>
                </a:cubicBezTo>
                <a:cubicBezTo>
                  <a:pt x="687" y="101"/>
                  <a:pt x="658" y="79"/>
                  <a:pt x="630" y="57"/>
                </a:cubicBezTo>
                <a:cubicBezTo>
                  <a:pt x="564" y="19"/>
                  <a:pt x="496" y="0"/>
                  <a:pt x="419" y="0"/>
                </a:cubicBezTo>
                <a:cubicBezTo>
                  <a:pt x="415" y="0"/>
                  <a:pt x="412" y="0"/>
                  <a:pt x="4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2" name="Google Shape;922;p48"/>
          <p:cNvSpPr/>
          <p:nvPr/>
        </p:nvSpPr>
        <p:spPr>
          <a:xfrm flipH="1">
            <a:off x="329405" y="3478393"/>
            <a:ext cx="93904" cy="94059"/>
          </a:xfrm>
          <a:custGeom>
            <a:avLst/>
            <a:gdLst/>
            <a:ahLst/>
            <a:cxnLst/>
            <a:rect l="l" t="t" r="r" b="b"/>
            <a:pathLst>
              <a:path w="839" h="836" extrusionOk="0">
                <a:moveTo>
                  <a:pt x="408" y="0"/>
                </a:moveTo>
                <a:cubicBezTo>
                  <a:pt x="354" y="0"/>
                  <a:pt x="305" y="11"/>
                  <a:pt x="258" y="37"/>
                </a:cubicBezTo>
                <a:cubicBezTo>
                  <a:pt x="207" y="53"/>
                  <a:pt x="162" y="82"/>
                  <a:pt x="124" y="123"/>
                </a:cubicBezTo>
                <a:cubicBezTo>
                  <a:pt x="83" y="161"/>
                  <a:pt x="54" y="205"/>
                  <a:pt x="38" y="257"/>
                </a:cubicBezTo>
                <a:cubicBezTo>
                  <a:pt x="12" y="307"/>
                  <a:pt x="0" y="362"/>
                  <a:pt x="2" y="417"/>
                </a:cubicBezTo>
                <a:cubicBezTo>
                  <a:pt x="8" y="454"/>
                  <a:pt x="11" y="493"/>
                  <a:pt x="16" y="530"/>
                </a:cubicBezTo>
                <a:cubicBezTo>
                  <a:pt x="37" y="599"/>
                  <a:pt x="73" y="661"/>
                  <a:pt x="124" y="713"/>
                </a:cubicBezTo>
                <a:cubicBezTo>
                  <a:pt x="150" y="735"/>
                  <a:pt x="180" y="757"/>
                  <a:pt x="207" y="779"/>
                </a:cubicBezTo>
                <a:cubicBezTo>
                  <a:pt x="274" y="815"/>
                  <a:pt x="344" y="836"/>
                  <a:pt x="419" y="836"/>
                </a:cubicBezTo>
                <a:cubicBezTo>
                  <a:pt x="422" y="836"/>
                  <a:pt x="425" y="836"/>
                  <a:pt x="428" y="836"/>
                </a:cubicBezTo>
                <a:cubicBezTo>
                  <a:pt x="483" y="836"/>
                  <a:pt x="532" y="824"/>
                  <a:pt x="579" y="799"/>
                </a:cubicBezTo>
                <a:cubicBezTo>
                  <a:pt x="630" y="782"/>
                  <a:pt x="675" y="752"/>
                  <a:pt x="715" y="713"/>
                </a:cubicBezTo>
                <a:cubicBezTo>
                  <a:pt x="754" y="675"/>
                  <a:pt x="783" y="632"/>
                  <a:pt x="799" y="578"/>
                </a:cubicBezTo>
                <a:cubicBezTo>
                  <a:pt x="825" y="528"/>
                  <a:pt x="838" y="474"/>
                  <a:pt x="835" y="417"/>
                </a:cubicBezTo>
                <a:cubicBezTo>
                  <a:pt x="831" y="381"/>
                  <a:pt x="827" y="343"/>
                  <a:pt x="821" y="307"/>
                </a:cubicBezTo>
                <a:cubicBezTo>
                  <a:pt x="802" y="235"/>
                  <a:pt x="766" y="175"/>
                  <a:pt x="715" y="123"/>
                </a:cubicBezTo>
                <a:cubicBezTo>
                  <a:pt x="687" y="101"/>
                  <a:pt x="658" y="79"/>
                  <a:pt x="630" y="57"/>
                </a:cubicBezTo>
                <a:cubicBezTo>
                  <a:pt x="564" y="19"/>
                  <a:pt x="496" y="0"/>
                  <a:pt x="419" y="0"/>
                </a:cubicBezTo>
                <a:cubicBezTo>
                  <a:pt x="415" y="0"/>
                  <a:pt x="412" y="0"/>
                  <a:pt x="4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3" name="Google Shape;923;p48"/>
          <p:cNvSpPr/>
          <p:nvPr/>
        </p:nvSpPr>
        <p:spPr>
          <a:xfrm flipH="1">
            <a:off x="5581905" y="844427"/>
            <a:ext cx="93904" cy="94059"/>
          </a:xfrm>
          <a:custGeom>
            <a:avLst/>
            <a:gdLst/>
            <a:ahLst/>
            <a:cxnLst/>
            <a:rect l="l" t="t" r="r" b="b"/>
            <a:pathLst>
              <a:path w="839" h="836" extrusionOk="0">
                <a:moveTo>
                  <a:pt x="408" y="0"/>
                </a:moveTo>
                <a:cubicBezTo>
                  <a:pt x="354" y="0"/>
                  <a:pt x="305" y="11"/>
                  <a:pt x="258" y="37"/>
                </a:cubicBezTo>
                <a:cubicBezTo>
                  <a:pt x="207" y="53"/>
                  <a:pt x="162" y="82"/>
                  <a:pt x="124" y="123"/>
                </a:cubicBezTo>
                <a:cubicBezTo>
                  <a:pt x="83" y="161"/>
                  <a:pt x="54" y="205"/>
                  <a:pt x="38" y="257"/>
                </a:cubicBezTo>
                <a:cubicBezTo>
                  <a:pt x="12" y="307"/>
                  <a:pt x="0" y="362"/>
                  <a:pt x="2" y="417"/>
                </a:cubicBezTo>
                <a:cubicBezTo>
                  <a:pt x="8" y="454"/>
                  <a:pt x="11" y="493"/>
                  <a:pt x="16" y="530"/>
                </a:cubicBezTo>
                <a:cubicBezTo>
                  <a:pt x="37" y="599"/>
                  <a:pt x="73" y="661"/>
                  <a:pt x="124" y="713"/>
                </a:cubicBezTo>
                <a:cubicBezTo>
                  <a:pt x="150" y="735"/>
                  <a:pt x="180" y="757"/>
                  <a:pt x="207" y="779"/>
                </a:cubicBezTo>
                <a:cubicBezTo>
                  <a:pt x="274" y="815"/>
                  <a:pt x="344" y="836"/>
                  <a:pt x="419" y="836"/>
                </a:cubicBezTo>
                <a:cubicBezTo>
                  <a:pt x="422" y="836"/>
                  <a:pt x="425" y="836"/>
                  <a:pt x="428" y="836"/>
                </a:cubicBezTo>
                <a:cubicBezTo>
                  <a:pt x="483" y="836"/>
                  <a:pt x="532" y="824"/>
                  <a:pt x="579" y="799"/>
                </a:cubicBezTo>
                <a:cubicBezTo>
                  <a:pt x="630" y="782"/>
                  <a:pt x="675" y="752"/>
                  <a:pt x="715" y="713"/>
                </a:cubicBezTo>
                <a:cubicBezTo>
                  <a:pt x="754" y="675"/>
                  <a:pt x="783" y="632"/>
                  <a:pt x="799" y="578"/>
                </a:cubicBezTo>
                <a:cubicBezTo>
                  <a:pt x="825" y="528"/>
                  <a:pt x="838" y="474"/>
                  <a:pt x="835" y="417"/>
                </a:cubicBezTo>
                <a:cubicBezTo>
                  <a:pt x="831" y="381"/>
                  <a:pt x="827" y="343"/>
                  <a:pt x="821" y="307"/>
                </a:cubicBezTo>
                <a:cubicBezTo>
                  <a:pt x="802" y="235"/>
                  <a:pt x="766" y="175"/>
                  <a:pt x="715" y="123"/>
                </a:cubicBezTo>
                <a:cubicBezTo>
                  <a:pt x="687" y="101"/>
                  <a:pt x="658" y="79"/>
                  <a:pt x="630" y="57"/>
                </a:cubicBezTo>
                <a:cubicBezTo>
                  <a:pt x="564" y="19"/>
                  <a:pt x="496" y="0"/>
                  <a:pt x="419" y="0"/>
                </a:cubicBezTo>
                <a:cubicBezTo>
                  <a:pt x="415" y="0"/>
                  <a:pt x="412" y="0"/>
                  <a:pt x="4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4" name="Google Shape;924;p48"/>
          <p:cNvSpPr/>
          <p:nvPr/>
        </p:nvSpPr>
        <p:spPr>
          <a:xfrm flipH="1">
            <a:off x="358505" y="292460"/>
            <a:ext cx="93904" cy="94059"/>
          </a:xfrm>
          <a:custGeom>
            <a:avLst/>
            <a:gdLst/>
            <a:ahLst/>
            <a:cxnLst/>
            <a:rect l="l" t="t" r="r" b="b"/>
            <a:pathLst>
              <a:path w="839" h="836" extrusionOk="0">
                <a:moveTo>
                  <a:pt x="408" y="0"/>
                </a:moveTo>
                <a:cubicBezTo>
                  <a:pt x="354" y="0"/>
                  <a:pt x="305" y="11"/>
                  <a:pt x="258" y="37"/>
                </a:cubicBezTo>
                <a:cubicBezTo>
                  <a:pt x="207" y="53"/>
                  <a:pt x="162" y="82"/>
                  <a:pt x="124" y="123"/>
                </a:cubicBezTo>
                <a:cubicBezTo>
                  <a:pt x="83" y="161"/>
                  <a:pt x="54" y="205"/>
                  <a:pt x="38" y="257"/>
                </a:cubicBezTo>
                <a:cubicBezTo>
                  <a:pt x="12" y="307"/>
                  <a:pt x="0" y="362"/>
                  <a:pt x="2" y="417"/>
                </a:cubicBezTo>
                <a:cubicBezTo>
                  <a:pt x="8" y="454"/>
                  <a:pt x="11" y="493"/>
                  <a:pt x="16" y="530"/>
                </a:cubicBezTo>
                <a:cubicBezTo>
                  <a:pt x="37" y="599"/>
                  <a:pt x="73" y="661"/>
                  <a:pt x="124" y="713"/>
                </a:cubicBezTo>
                <a:cubicBezTo>
                  <a:pt x="150" y="735"/>
                  <a:pt x="180" y="757"/>
                  <a:pt x="207" y="779"/>
                </a:cubicBezTo>
                <a:cubicBezTo>
                  <a:pt x="274" y="815"/>
                  <a:pt x="344" y="836"/>
                  <a:pt x="419" y="836"/>
                </a:cubicBezTo>
                <a:cubicBezTo>
                  <a:pt x="422" y="836"/>
                  <a:pt x="425" y="836"/>
                  <a:pt x="428" y="836"/>
                </a:cubicBezTo>
                <a:cubicBezTo>
                  <a:pt x="483" y="836"/>
                  <a:pt x="532" y="824"/>
                  <a:pt x="579" y="799"/>
                </a:cubicBezTo>
                <a:cubicBezTo>
                  <a:pt x="630" y="782"/>
                  <a:pt x="675" y="752"/>
                  <a:pt x="715" y="713"/>
                </a:cubicBezTo>
                <a:cubicBezTo>
                  <a:pt x="754" y="675"/>
                  <a:pt x="783" y="632"/>
                  <a:pt x="799" y="578"/>
                </a:cubicBezTo>
                <a:cubicBezTo>
                  <a:pt x="825" y="528"/>
                  <a:pt x="838" y="474"/>
                  <a:pt x="835" y="417"/>
                </a:cubicBezTo>
                <a:cubicBezTo>
                  <a:pt x="831" y="381"/>
                  <a:pt x="827" y="343"/>
                  <a:pt x="821" y="307"/>
                </a:cubicBezTo>
                <a:cubicBezTo>
                  <a:pt x="802" y="235"/>
                  <a:pt x="766" y="175"/>
                  <a:pt x="715" y="123"/>
                </a:cubicBezTo>
                <a:cubicBezTo>
                  <a:pt x="687" y="101"/>
                  <a:pt x="658" y="79"/>
                  <a:pt x="630" y="57"/>
                </a:cubicBezTo>
                <a:cubicBezTo>
                  <a:pt x="564" y="19"/>
                  <a:pt x="496" y="0"/>
                  <a:pt x="419" y="0"/>
                </a:cubicBezTo>
                <a:cubicBezTo>
                  <a:pt x="415" y="0"/>
                  <a:pt x="412" y="0"/>
                  <a:pt x="4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25" name="Google Shape;925;p48"/>
          <p:cNvGrpSpPr/>
          <p:nvPr/>
        </p:nvGrpSpPr>
        <p:grpSpPr>
          <a:xfrm flipH="1">
            <a:off x="10013105" y="5525434"/>
            <a:ext cx="630947" cy="693209"/>
            <a:chOff x="1799697" y="4222450"/>
            <a:chExt cx="473210" cy="519907"/>
          </a:xfrm>
        </p:grpSpPr>
        <p:sp>
          <p:nvSpPr>
            <p:cNvPr id="926" name="Google Shape;926;p48"/>
            <p:cNvSpPr/>
            <p:nvPr/>
          </p:nvSpPr>
          <p:spPr>
            <a:xfrm>
              <a:off x="1799697" y="4414446"/>
              <a:ext cx="247323" cy="202499"/>
            </a:xfrm>
            <a:custGeom>
              <a:avLst/>
              <a:gdLst/>
              <a:ahLst/>
              <a:cxnLst/>
              <a:rect l="l" t="t" r="r" b="b"/>
              <a:pathLst>
                <a:path w="3621" h="2908" extrusionOk="0">
                  <a:moveTo>
                    <a:pt x="665" y="0"/>
                  </a:moveTo>
                  <a:cubicBezTo>
                    <a:pt x="444" y="0"/>
                    <a:pt x="292" y="59"/>
                    <a:pt x="177" y="182"/>
                  </a:cubicBezTo>
                  <a:cubicBezTo>
                    <a:pt x="0" y="371"/>
                    <a:pt x="13" y="699"/>
                    <a:pt x="212" y="1062"/>
                  </a:cubicBezTo>
                  <a:cubicBezTo>
                    <a:pt x="410" y="1421"/>
                    <a:pt x="736" y="1762"/>
                    <a:pt x="1157" y="2047"/>
                  </a:cubicBezTo>
                  <a:cubicBezTo>
                    <a:pt x="1328" y="2164"/>
                    <a:pt x="1514" y="2269"/>
                    <a:pt x="1710" y="2364"/>
                  </a:cubicBezTo>
                  <a:cubicBezTo>
                    <a:pt x="2275" y="2637"/>
                    <a:pt x="2973" y="2844"/>
                    <a:pt x="3533" y="2907"/>
                  </a:cubicBezTo>
                  <a:cubicBezTo>
                    <a:pt x="3536" y="2907"/>
                    <a:pt x="3539" y="2908"/>
                    <a:pt x="3541" y="2908"/>
                  </a:cubicBezTo>
                  <a:cubicBezTo>
                    <a:pt x="3566" y="2908"/>
                    <a:pt x="3587" y="2896"/>
                    <a:pt x="3600" y="2878"/>
                  </a:cubicBezTo>
                  <a:cubicBezTo>
                    <a:pt x="3616" y="2856"/>
                    <a:pt x="3620" y="2828"/>
                    <a:pt x="3609" y="2804"/>
                  </a:cubicBezTo>
                  <a:cubicBezTo>
                    <a:pt x="3211" y="1861"/>
                    <a:pt x="2723" y="1182"/>
                    <a:pt x="1976" y="526"/>
                  </a:cubicBezTo>
                  <a:cubicBezTo>
                    <a:pt x="1924" y="481"/>
                    <a:pt x="1863" y="432"/>
                    <a:pt x="1791" y="384"/>
                  </a:cubicBezTo>
                  <a:cubicBezTo>
                    <a:pt x="1544" y="217"/>
                    <a:pt x="1252" y="81"/>
                    <a:pt x="1050" y="43"/>
                  </a:cubicBezTo>
                  <a:cubicBezTo>
                    <a:pt x="901" y="15"/>
                    <a:pt x="775" y="0"/>
                    <a:pt x="665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7" name="Google Shape;927;p48"/>
            <p:cNvSpPr/>
            <p:nvPr/>
          </p:nvSpPr>
          <p:spPr>
            <a:xfrm>
              <a:off x="2043206" y="4464795"/>
              <a:ext cx="229701" cy="151735"/>
            </a:xfrm>
            <a:custGeom>
              <a:avLst/>
              <a:gdLst/>
              <a:ahLst/>
              <a:cxnLst/>
              <a:rect l="l" t="t" r="r" b="b"/>
              <a:pathLst>
                <a:path w="3363" h="2179" extrusionOk="0">
                  <a:moveTo>
                    <a:pt x="2500" y="1"/>
                  </a:moveTo>
                  <a:cubicBezTo>
                    <a:pt x="2359" y="1"/>
                    <a:pt x="2227" y="17"/>
                    <a:pt x="2129" y="43"/>
                  </a:cubicBezTo>
                  <a:cubicBezTo>
                    <a:pt x="1726" y="151"/>
                    <a:pt x="1297" y="284"/>
                    <a:pt x="902" y="614"/>
                  </a:cubicBezTo>
                  <a:cubicBezTo>
                    <a:pt x="532" y="926"/>
                    <a:pt x="83" y="1579"/>
                    <a:pt x="4" y="2085"/>
                  </a:cubicBezTo>
                  <a:cubicBezTo>
                    <a:pt x="0" y="2107"/>
                    <a:pt x="6" y="2127"/>
                    <a:pt x="20" y="2143"/>
                  </a:cubicBezTo>
                  <a:cubicBezTo>
                    <a:pt x="26" y="2148"/>
                    <a:pt x="32" y="2152"/>
                    <a:pt x="36" y="2156"/>
                  </a:cubicBezTo>
                  <a:cubicBezTo>
                    <a:pt x="48" y="2164"/>
                    <a:pt x="61" y="2170"/>
                    <a:pt x="76" y="2170"/>
                  </a:cubicBezTo>
                  <a:cubicBezTo>
                    <a:pt x="199" y="2175"/>
                    <a:pt x="317" y="2178"/>
                    <a:pt x="432" y="2178"/>
                  </a:cubicBezTo>
                  <a:cubicBezTo>
                    <a:pt x="1088" y="2178"/>
                    <a:pt x="1601" y="2082"/>
                    <a:pt x="1992" y="1887"/>
                  </a:cubicBezTo>
                  <a:cubicBezTo>
                    <a:pt x="2548" y="1608"/>
                    <a:pt x="3187" y="1155"/>
                    <a:pt x="3319" y="718"/>
                  </a:cubicBezTo>
                  <a:cubicBezTo>
                    <a:pt x="3362" y="572"/>
                    <a:pt x="3348" y="435"/>
                    <a:pt x="3276" y="313"/>
                  </a:cubicBezTo>
                  <a:cubicBezTo>
                    <a:pt x="3241" y="252"/>
                    <a:pt x="3190" y="198"/>
                    <a:pt x="3125" y="154"/>
                  </a:cubicBezTo>
                  <a:cubicBezTo>
                    <a:pt x="2959" y="41"/>
                    <a:pt x="2719" y="1"/>
                    <a:pt x="250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8" name="Google Shape;928;p48"/>
            <p:cNvSpPr/>
            <p:nvPr/>
          </p:nvSpPr>
          <p:spPr>
            <a:xfrm>
              <a:off x="2019504" y="4414376"/>
              <a:ext cx="43850" cy="327981"/>
            </a:xfrm>
            <a:custGeom>
              <a:avLst/>
              <a:gdLst/>
              <a:ahLst/>
              <a:cxnLst/>
              <a:rect l="l" t="t" r="r" b="b"/>
              <a:pathLst>
                <a:path w="642" h="4710" extrusionOk="0">
                  <a:moveTo>
                    <a:pt x="238" y="1"/>
                  </a:moveTo>
                  <a:cubicBezTo>
                    <a:pt x="230" y="1"/>
                    <a:pt x="222" y="1"/>
                    <a:pt x="214" y="2"/>
                  </a:cubicBezTo>
                  <a:cubicBezTo>
                    <a:pt x="153" y="9"/>
                    <a:pt x="96" y="40"/>
                    <a:pt x="56" y="88"/>
                  </a:cubicBezTo>
                  <a:cubicBezTo>
                    <a:pt x="16" y="138"/>
                    <a:pt x="0" y="199"/>
                    <a:pt x="5" y="261"/>
                  </a:cubicBezTo>
                  <a:cubicBezTo>
                    <a:pt x="156" y="1650"/>
                    <a:pt x="168" y="3058"/>
                    <a:pt x="38" y="4452"/>
                  </a:cubicBezTo>
                  <a:cubicBezTo>
                    <a:pt x="32" y="4536"/>
                    <a:pt x="70" y="4621"/>
                    <a:pt x="142" y="4667"/>
                  </a:cubicBezTo>
                  <a:cubicBezTo>
                    <a:pt x="175" y="4689"/>
                    <a:pt x="213" y="4704"/>
                    <a:pt x="252" y="4708"/>
                  </a:cubicBezTo>
                  <a:cubicBezTo>
                    <a:pt x="260" y="4709"/>
                    <a:pt x="267" y="4709"/>
                    <a:pt x="275" y="4709"/>
                  </a:cubicBezTo>
                  <a:cubicBezTo>
                    <a:pt x="329" y="4709"/>
                    <a:pt x="382" y="4690"/>
                    <a:pt x="424" y="4656"/>
                  </a:cubicBezTo>
                  <a:cubicBezTo>
                    <a:pt x="474" y="4615"/>
                    <a:pt x="503" y="4558"/>
                    <a:pt x="507" y="4497"/>
                  </a:cubicBezTo>
                  <a:cubicBezTo>
                    <a:pt x="641" y="3074"/>
                    <a:pt x="628" y="1633"/>
                    <a:pt x="474" y="212"/>
                  </a:cubicBezTo>
                  <a:cubicBezTo>
                    <a:pt x="467" y="142"/>
                    <a:pt x="430" y="81"/>
                    <a:pt x="372" y="43"/>
                  </a:cubicBezTo>
                  <a:cubicBezTo>
                    <a:pt x="332" y="15"/>
                    <a:pt x="286" y="1"/>
                    <a:pt x="238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9" name="Google Shape;929;p48"/>
            <p:cNvSpPr/>
            <p:nvPr/>
          </p:nvSpPr>
          <p:spPr>
            <a:xfrm>
              <a:off x="1964997" y="4222450"/>
              <a:ext cx="153066" cy="272273"/>
            </a:xfrm>
            <a:custGeom>
              <a:avLst/>
              <a:gdLst/>
              <a:ahLst/>
              <a:cxnLst/>
              <a:rect l="l" t="t" r="r" b="b"/>
              <a:pathLst>
                <a:path w="2241" h="3910" extrusionOk="0">
                  <a:moveTo>
                    <a:pt x="1035" y="1"/>
                  </a:moveTo>
                  <a:cubicBezTo>
                    <a:pt x="974" y="1"/>
                    <a:pt x="913" y="10"/>
                    <a:pt x="854" y="27"/>
                  </a:cubicBezTo>
                  <a:cubicBezTo>
                    <a:pt x="443" y="148"/>
                    <a:pt x="160" y="725"/>
                    <a:pt x="115" y="1095"/>
                  </a:cubicBezTo>
                  <a:cubicBezTo>
                    <a:pt x="1" y="2000"/>
                    <a:pt x="329" y="2939"/>
                    <a:pt x="1085" y="3882"/>
                  </a:cubicBezTo>
                  <a:cubicBezTo>
                    <a:pt x="1093" y="3888"/>
                    <a:pt x="1098" y="3892"/>
                    <a:pt x="1104" y="3896"/>
                  </a:cubicBezTo>
                  <a:cubicBezTo>
                    <a:pt x="1114" y="3904"/>
                    <a:pt x="1129" y="3909"/>
                    <a:pt x="1144" y="3909"/>
                  </a:cubicBezTo>
                  <a:cubicBezTo>
                    <a:pt x="1165" y="3909"/>
                    <a:pt x="1187" y="3901"/>
                    <a:pt x="1202" y="3885"/>
                  </a:cubicBezTo>
                  <a:cubicBezTo>
                    <a:pt x="1648" y="3386"/>
                    <a:pt x="1945" y="2867"/>
                    <a:pt x="2081" y="2335"/>
                  </a:cubicBezTo>
                  <a:cubicBezTo>
                    <a:pt x="2241" y="1710"/>
                    <a:pt x="2165" y="1067"/>
                    <a:pt x="1877" y="573"/>
                  </a:cubicBezTo>
                  <a:cubicBezTo>
                    <a:pt x="1778" y="404"/>
                    <a:pt x="1639" y="256"/>
                    <a:pt x="1488" y="154"/>
                  </a:cubicBezTo>
                  <a:cubicBezTo>
                    <a:pt x="1340" y="52"/>
                    <a:pt x="1185" y="1"/>
                    <a:pt x="1035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0" name="Google Shape;930;p48"/>
            <p:cNvSpPr/>
            <p:nvPr/>
          </p:nvSpPr>
          <p:spPr>
            <a:xfrm>
              <a:off x="2039723" y="4245988"/>
              <a:ext cx="54369" cy="235854"/>
            </a:xfrm>
            <a:custGeom>
              <a:avLst/>
              <a:gdLst/>
              <a:ahLst/>
              <a:cxnLst/>
              <a:rect l="l" t="t" r="r" b="b"/>
              <a:pathLst>
                <a:path w="796" h="3387" extrusionOk="0">
                  <a:moveTo>
                    <a:pt x="378" y="0"/>
                  </a:moveTo>
                  <a:cubicBezTo>
                    <a:pt x="369" y="0"/>
                    <a:pt x="359" y="2"/>
                    <a:pt x="350" y="5"/>
                  </a:cubicBezTo>
                  <a:cubicBezTo>
                    <a:pt x="312" y="21"/>
                    <a:pt x="294" y="65"/>
                    <a:pt x="309" y="103"/>
                  </a:cubicBezTo>
                  <a:cubicBezTo>
                    <a:pt x="564" y="728"/>
                    <a:pt x="644" y="1292"/>
                    <a:pt x="552" y="1828"/>
                  </a:cubicBezTo>
                  <a:cubicBezTo>
                    <a:pt x="462" y="2362"/>
                    <a:pt x="230" y="2859"/>
                    <a:pt x="15" y="3277"/>
                  </a:cubicBezTo>
                  <a:cubicBezTo>
                    <a:pt x="0" y="3311"/>
                    <a:pt x="12" y="3353"/>
                    <a:pt x="42" y="3373"/>
                  </a:cubicBezTo>
                  <a:cubicBezTo>
                    <a:pt x="44" y="3375"/>
                    <a:pt x="48" y="3376"/>
                    <a:pt x="50" y="3379"/>
                  </a:cubicBezTo>
                  <a:cubicBezTo>
                    <a:pt x="60" y="3384"/>
                    <a:pt x="71" y="3386"/>
                    <a:pt x="82" y="3386"/>
                  </a:cubicBezTo>
                  <a:cubicBezTo>
                    <a:pt x="110" y="3386"/>
                    <a:pt x="137" y="3372"/>
                    <a:pt x="150" y="3346"/>
                  </a:cubicBezTo>
                  <a:cubicBezTo>
                    <a:pt x="370" y="2917"/>
                    <a:pt x="608" y="2407"/>
                    <a:pt x="702" y="1853"/>
                  </a:cubicBezTo>
                  <a:cubicBezTo>
                    <a:pt x="796" y="1291"/>
                    <a:pt x="714" y="699"/>
                    <a:pt x="449" y="46"/>
                  </a:cubicBezTo>
                  <a:cubicBezTo>
                    <a:pt x="437" y="17"/>
                    <a:pt x="408" y="0"/>
                    <a:pt x="378" y="0"/>
                  </a:cubicBezTo>
                  <a:close/>
                </a:path>
              </a:pathLst>
            </a:custGeom>
            <a:solidFill>
              <a:srgbClr val="191919">
                <a:alpha val="1333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1" name="Google Shape;931;p48"/>
            <p:cNvSpPr/>
            <p:nvPr/>
          </p:nvSpPr>
          <p:spPr>
            <a:xfrm>
              <a:off x="2065884" y="4510827"/>
              <a:ext cx="192408" cy="92545"/>
            </a:xfrm>
            <a:custGeom>
              <a:avLst/>
              <a:gdLst/>
              <a:ahLst/>
              <a:cxnLst/>
              <a:rect l="l" t="t" r="r" b="b"/>
              <a:pathLst>
                <a:path w="2817" h="1329" extrusionOk="0">
                  <a:moveTo>
                    <a:pt x="2732" y="0"/>
                  </a:moveTo>
                  <a:cubicBezTo>
                    <a:pt x="2709" y="0"/>
                    <a:pt x="2687" y="10"/>
                    <a:pt x="2673" y="29"/>
                  </a:cubicBezTo>
                  <a:cubicBezTo>
                    <a:pt x="2440" y="327"/>
                    <a:pt x="1861" y="701"/>
                    <a:pt x="1468" y="866"/>
                  </a:cubicBezTo>
                  <a:cubicBezTo>
                    <a:pt x="1023" y="1049"/>
                    <a:pt x="446" y="1154"/>
                    <a:pt x="73" y="1179"/>
                  </a:cubicBezTo>
                  <a:cubicBezTo>
                    <a:pt x="31" y="1181"/>
                    <a:pt x="0" y="1217"/>
                    <a:pt x="2" y="1256"/>
                  </a:cubicBezTo>
                  <a:cubicBezTo>
                    <a:pt x="3" y="1283"/>
                    <a:pt x="16" y="1303"/>
                    <a:pt x="35" y="1315"/>
                  </a:cubicBezTo>
                  <a:cubicBezTo>
                    <a:pt x="45" y="1324"/>
                    <a:pt x="60" y="1328"/>
                    <a:pt x="75" y="1328"/>
                  </a:cubicBezTo>
                  <a:cubicBezTo>
                    <a:pt x="78" y="1328"/>
                    <a:pt x="80" y="1328"/>
                    <a:pt x="82" y="1328"/>
                  </a:cubicBezTo>
                  <a:cubicBezTo>
                    <a:pt x="440" y="1306"/>
                    <a:pt x="1035" y="1208"/>
                    <a:pt x="1526" y="1004"/>
                  </a:cubicBezTo>
                  <a:cubicBezTo>
                    <a:pt x="1937" y="834"/>
                    <a:pt x="2536" y="448"/>
                    <a:pt x="2791" y="123"/>
                  </a:cubicBezTo>
                  <a:cubicBezTo>
                    <a:pt x="2816" y="89"/>
                    <a:pt x="2812" y="42"/>
                    <a:pt x="2778" y="16"/>
                  </a:cubicBezTo>
                  <a:cubicBezTo>
                    <a:pt x="2765" y="6"/>
                    <a:pt x="2748" y="0"/>
                    <a:pt x="2732" y="0"/>
                  </a:cubicBezTo>
                  <a:close/>
                </a:path>
              </a:pathLst>
            </a:custGeom>
            <a:solidFill>
              <a:srgbClr val="191919">
                <a:alpha val="1333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2" name="Google Shape;932;p48"/>
            <p:cNvSpPr/>
            <p:nvPr/>
          </p:nvSpPr>
          <p:spPr>
            <a:xfrm>
              <a:off x="1821555" y="4457274"/>
              <a:ext cx="201151" cy="136972"/>
            </a:xfrm>
            <a:custGeom>
              <a:avLst/>
              <a:gdLst/>
              <a:ahLst/>
              <a:cxnLst/>
              <a:rect l="l" t="t" r="r" b="b"/>
              <a:pathLst>
                <a:path w="2945" h="1967" extrusionOk="0">
                  <a:moveTo>
                    <a:pt x="84" y="0"/>
                  </a:moveTo>
                  <a:cubicBezTo>
                    <a:pt x="76" y="0"/>
                    <a:pt x="68" y="1"/>
                    <a:pt x="61" y="4"/>
                  </a:cubicBezTo>
                  <a:cubicBezTo>
                    <a:pt x="23" y="17"/>
                    <a:pt x="1" y="61"/>
                    <a:pt x="14" y="99"/>
                  </a:cubicBezTo>
                  <a:cubicBezTo>
                    <a:pt x="132" y="449"/>
                    <a:pt x="453" y="871"/>
                    <a:pt x="792" y="1129"/>
                  </a:cubicBezTo>
                  <a:cubicBezTo>
                    <a:pt x="832" y="1166"/>
                    <a:pt x="874" y="1198"/>
                    <a:pt x="918" y="1224"/>
                  </a:cubicBezTo>
                  <a:cubicBezTo>
                    <a:pt x="1212" y="1425"/>
                    <a:pt x="1508" y="1543"/>
                    <a:pt x="1843" y="1679"/>
                  </a:cubicBezTo>
                  <a:lnTo>
                    <a:pt x="1894" y="1697"/>
                  </a:lnTo>
                  <a:cubicBezTo>
                    <a:pt x="2136" y="1797"/>
                    <a:pt x="2422" y="1864"/>
                    <a:pt x="2652" y="1919"/>
                  </a:cubicBezTo>
                  <a:cubicBezTo>
                    <a:pt x="2720" y="1935"/>
                    <a:pt x="2784" y="1950"/>
                    <a:pt x="2843" y="1964"/>
                  </a:cubicBezTo>
                  <a:cubicBezTo>
                    <a:pt x="2849" y="1966"/>
                    <a:pt x="2855" y="1966"/>
                    <a:pt x="2861" y="1966"/>
                  </a:cubicBezTo>
                  <a:cubicBezTo>
                    <a:pt x="2895" y="1966"/>
                    <a:pt x="2925" y="1943"/>
                    <a:pt x="2935" y="1909"/>
                  </a:cubicBezTo>
                  <a:cubicBezTo>
                    <a:pt x="2945" y="1869"/>
                    <a:pt x="2920" y="1829"/>
                    <a:pt x="2879" y="1818"/>
                  </a:cubicBezTo>
                  <a:cubicBezTo>
                    <a:pt x="2821" y="1804"/>
                    <a:pt x="2755" y="1786"/>
                    <a:pt x="2687" y="1770"/>
                  </a:cubicBezTo>
                  <a:cubicBezTo>
                    <a:pt x="2462" y="1718"/>
                    <a:pt x="2181" y="1651"/>
                    <a:pt x="1951" y="1558"/>
                  </a:cubicBezTo>
                  <a:lnTo>
                    <a:pt x="1900" y="1537"/>
                  </a:lnTo>
                  <a:cubicBezTo>
                    <a:pt x="1525" y="1389"/>
                    <a:pt x="1205" y="1257"/>
                    <a:pt x="883" y="1011"/>
                  </a:cubicBezTo>
                  <a:cubicBezTo>
                    <a:pt x="569" y="772"/>
                    <a:pt x="265" y="368"/>
                    <a:pt x="155" y="51"/>
                  </a:cubicBezTo>
                  <a:cubicBezTo>
                    <a:pt x="146" y="20"/>
                    <a:pt x="116" y="0"/>
                    <a:pt x="84" y="0"/>
                  </a:cubicBezTo>
                  <a:close/>
                </a:path>
              </a:pathLst>
            </a:custGeom>
            <a:solidFill>
              <a:srgbClr val="191919">
                <a:alpha val="1333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3" name="Google Shape;933;p48"/>
            <p:cNvSpPr/>
            <p:nvPr/>
          </p:nvSpPr>
          <p:spPr>
            <a:xfrm>
              <a:off x="2033097" y="4234915"/>
              <a:ext cx="23906" cy="244697"/>
            </a:xfrm>
            <a:custGeom>
              <a:avLst/>
              <a:gdLst/>
              <a:ahLst/>
              <a:cxnLst/>
              <a:rect l="l" t="t" r="r" b="b"/>
              <a:pathLst>
                <a:path w="350" h="3514" extrusionOk="0">
                  <a:moveTo>
                    <a:pt x="79" y="0"/>
                  </a:moveTo>
                  <a:cubicBezTo>
                    <a:pt x="76" y="0"/>
                    <a:pt x="74" y="1"/>
                    <a:pt x="71" y="1"/>
                  </a:cubicBezTo>
                  <a:cubicBezTo>
                    <a:pt x="30" y="7"/>
                    <a:pt x="1" y="45"/>
                    <a:pt x="7" y="85"/>
                  </a:cubicBezTo>
                  <a:cubicBezTo>
                    <a:pt x="168" y="1244"/>
                    <a:pt x="200" y="2307"/>
                    <a:pt x="107" y="3432"/>
                  </a:cubicBezTo>
                  <a:cubicBezTo>
                    <a:pt x="103" y="3461"/>
                    <a:pt x="116" y="3487"/>
                    <a:pt x="138" y="3502"/>
                  </a:cubicBezTo>
                  <a:cubicBezTo>
                    <a:pt x="148" y="3509"/>
                    <a:pt x="160" y="3512"/>
                    <a:pt x="174" y="3513"/>
                  </a:cubicBezTo>
                  <a:cubicBezTo>
                    <a:pt x="177" y="3514"/>
                    <a:pt x="180" y="3514"/>
                    <a:pt x="182" y="3514"/>
                  </a:cubicBezTo>
                  <a:cubicBezTo>
                    <a:pt x="221" y="3514"/>
                    <a:pt x="250" y="3484"/>
                    <a:pt x="254" y="3446"/>
                  </a:cubicBezTo>
                  <a:cubicBezTo>
                    <a:pt x="349" y="2309"/>
                    <a:pt x="319" y="1235"/>
                    <a:pt x="154" y="65"/>
                  </a:cubicBezTo>
                  <a:cubicBezTo>
                    <a:pt x="148" y="27"/>
                    <a:pt x="115" y="0"/>
                    <a:pt x="79" y="0"/>
                  </a:cubicBezTo>
                  <a:close/>
                </a:path>
              </a:pathLst>
            </a:custGeom>
            <a:solidFill>
              <a:srgbClr val="191919">
                <a:alpha val="1333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4" name="Google Shape;934;p48"/>
            <p:cNvSpPr/>
            <p:nvPr/>
          </p:nvSpPr>
          <p:spPr>
            <a:xfrm>
              <a:off x="2065269" y="4494670"/>
              <a:ext cx="194389" cy="107934"/>
            </a:xfrm>
            <a:custGeom>
              <a:avLst/>
              <a:gdLst/>
              <a:ahLst/>
              <a:cxnLst/>
              <a:rect l="l" t="t" r="r" b="b"/>
              <a:pathLst>
                <a:path w="2846" h="1550" extrusionOk="0">
                  <a:moveTo>
                    <a:pt x="2760" y="1"/>
                  </a:moveTo>
                  <a:cubicBezTo>
                    <a:pt x="2749" y="1"/>
                    <a:pt x="2739" y="3"/>
                    <a:pt x="2729" y="8"/>
                  </a:cubicBezTo>
                  <a:lnTo>
                    <a:pt x="2692" y="24"/>
                  </a:lnTo>
                  <a:cubicBezTo>
                    <a:pt x="1760" y="448"/>
                    <a:pt x="879" y="849"/>
                    <a:pt x="44" y="1414"/>
                  </a:cubicBezTo>
                  <a:cubicBezTo>
                    <a:pt x="9" y="1437"/>
                    <a:pt x="1" y="1483"/>
                    <a:pt x="24" y="1518"/>
                  </a:cubicBezTo>
                  <a:cubicBezTo>
                    <a:pt x="31" y="1525"/>
                    <a:pt x="37" y="1531"/>
                    <a:pt x="44" y="1537"/>
                  </a:cubicBezTo>
                  <a:cubicBezTo>
                    <a:pt x="56" y="1545"/>
                    <a:pt x="71" y="1549"/>
                    <a:pt x="86" y="1549"/>
                  </a:cubicBezTo>
                  <a:cubicBezTo>
                    <a:pt x="101" y="1549"/>
                    <a:pt x="115" y="1545"/>
                    <a:pt x="127" y="1537"/>
                  </a:cubicBezTo>
                  <a:cubicBezTo>
                    <a:pt x="955" y="978"/>
                    <a:pt x="1830" y="580"/>
                    <a:pt x="2755" y="159"/>
                  </a:cubicBezTo>
                  <a:lnTo>
                    <a:pt x="2792" y="143"/>
                  </a:lnTo>
                  <a:cubicBezTo>
                    <a:pt x="2829" y="126"/>
                    <a:pt x="2845" y="81"/>
                    <a:pt x="2828" y="44"/>
                  </a:cubicBezTo>
                  <a:cubicBezTo>
                    <a:pt x="2815" y="17"/>
                    <a:pt x="2788" y="1"/>
                    <a:pt x="2760" y="1"/>
                  </a:cubicBezTo>
                  <a:close/>
                </a:path>
              </a:pathLst>
            </a:custGeom>
            <a:solidFill>
              <a:srgbClr val="191919">
                <a:alpha val="1333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5" name="Google Shape;935;p48"/>
            <p:cNvSpPr/>
            <p:nvPr/>
          </p:nvSpPr>
          <p:spPr>
            <a:xfrm>
              <a:off x="1824834" y="4439446"/>
              <a:ext cx="197667" cy="154242"/>
            </a:xfrm>
            <a:custGeom>
              <a:avLst/>
              <a:gdLst/>
              <a:ahLst/>
              <a:cxnLst/>
              <a:rect l="l" t="t" r="r" b="b"/>
              <a:pathLst>
                <a:path w="2894" h="2215" extrusionOk="0">
                  <a:moveTo>
                    <a:pt x="86" y="0"/>
                  </a:moveTo>
                  <a:cubicBezTo>
                    <a:pt x="70" y="0"/>
                    <a:pt x="53" y="6"/>
                    <a:pt x="39" y="18"/>
                  </a:cubicBezTo>
                  <a:cubicBezTo>
                    <a:pt x="5" y="43"/>
                    <a:pt x="1" y="91"/>
                    <a:pt x="27" y="123"/>
                  </a:cubicBezTo>
                  <a:cubicBezTo>
                    <a:pt x="262" y="416"/>
                    <a:pt x="699" y="837"/>
                    <a:pt x="1024" y="1082"/>
                  </a:cubicBezTo>
                  <a:cubicBezTo>
                    <a:pt x="1168" y="1188"/>
                    <a:pt x="1320" y="1296"/>
                    <a:pt x="1482" y="1407"/>
                  </a:cubicBezTo>
                  <a:cubicBezTo>
                    <a:pt x="1834" y="1647"/>
                    <a:pt x="2245" y="1901"/>
                    <a:pt x="2771" y="2206"/>
                  </a:cubicBezTo>
                  <a:cubicBezTo>
                    <a:pt x="2784" y="2212"/>
                    <a:pt x="2797" y="2215"/>
                    <a:pt x="2809" y="2215"/>
                  </a:cubicBezTo>
                  <a:cubicBezTo>
                    <a:pt x="2835" y="2215"/>
                    <a:pt x="2860" y="2202"/>
                    <a:pt x="2873" y="2178"/>
                  </a:cubicBezTo>
                  <a:cubicBezTo>
                    <a:pt x="2894" y="2142"/>
                    <a:pt x="2882" y="2096"/>
                    <a:pt x="2846" y="2076"/>
                  </a:cubicBezTo>
                  <a:cubicBezTo>
                    <a:pt x="2085" y="1633"/>
                    <a:pt x="1565" y="1301"/>
                    <a:pt x="1113" y="961"/>
                  </a:cubicBezTo>
                  <a:cubicBezTo>
                    <a:pt x="798" y="725"/>
                    <a:pt x="373" y="314"/>
                    <a:pt x="144" y="28"/>
                  </a:cubicBezTo>
                  <a:cubicBezTo>
                    <a:pt x="130" y="10"/>
                    <a:pt x="108" y="0"/>
                    <a:pt x="86" y="0"/>
                  </a:cubicBezTo>
                  <a:close/>
                </a:path>
              </a:pathLst>
            </a:custGeom>
            <a:solidFill>
              <a:srgbClr val="191919">
                <a:alpha val="1333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6" name="Google Shape;936;p48"/>
            <p:cNvSpPr/>
            <p:nvPr/>
          </p:nvSpPr>
          <p:spPr>
            <a:xfrm>
              <a:off x="2065474" y="4482484"/>
              <a:ext cx="184144" cy="120051"/>
            </a:xfrm>
            <a:custGeom>
              <a:avLst/>
              <a:gdLst/>
              <a:ahLst/>
              <a:cxnLst/>
              <a:rect l="l" t="t" r="r" b="b"/>
              <a:pathLst>
                <a:path w="2696" h="1724" extrusionOk="0">
                  <a:moveTo>
                    <a:pt x="2541" y="0"/>
                  </a:moveTo>
                  <a:cubicBezTo>
                    <a:pt x="2142" y="0"/>
                    <a:pt x="1587" y="115"/>
                    <a:pt x="1261" y="270"/>
                  </a:cubicBezTo>
                  <a:cubicBezTo>
                    <a:pt x="865" y="458"/>
                    <a:pt x="325" y="948"/>
                    <a:pt x="17" y="1617"/>
                  </a:cubicBezTo>
                  <a:cubicBezTo>
                    <a:pt x="0" y="1653"/>
                    <a:pt x="12" y="1691"/>
                    <a:pt x="41" y="1712"/>
                  </a:cubicBezTo>
                  <a:lnTo>
                    <a:pt x="51" y="1716"/>
                  </a:lnTo>
                  <a:cubicBezTo>
                    <a:pt x="62" y="1721"/>
                    <a:pt x="73" y="1723"/>
                    <a:pt x="84" y="1723"/>
                  </a:cubicBezTo>
                  <a:cubicBezTo>
                    <a:pt x="112" y="1723"/>
                    <a:pt x="138" y="1708"/>
                    <a:pt x="152" y="1679"/>
                  </a:cubicBezTo>
                  <a:cubicBezTo>
                    <a:pt x="445" y="1044"/>
                    <a:pt x="952" y="582"/>
                    <a:pt x="1325" y="404"/>
                  </a:cubicBezTo>
                  <a:cubicBezTo>
                    <a:pt x="1632" y="258"/>
                    <a:pt x="2159" y="151"/>
                    <a:pt x="2539" y="151"/>
                  </a:cubicBezTo>
                  <a:cubicBezTo>
                    <a:pt x="2565" y="151"/>
                    <a:pt x="2591" y="151"/>
                    <a:pt x="2615" y="152"/>
                  </a:cubicBezTo>
                  <a:cubicBezTo>
                    <a:pt x="2616" y="152"/>
                    <a:pt x="2617" y="152"/>
                    <a:pt x="2618" y="152"/>
                  </a:cubicBezTo>
                  <a:cubicBezTo>
                    <a:pt x="2659" y="152"/>
                    <a:pt x="2691" y="119"/>
                    <a:pt x="2694" y="81"/>
                  </a:cubicBezTo>
                  <a:cubicBezTo>
                    <a:pt x="2695" y="38"/>
                    <a:pt x="2662" y="3"/>
                    <a:pt x="2622" y="2"/>
                  </a:cubicBezTo>
                  <a:cubicBezTo>
                    <a:pt x="2596" y="1"/>
                    <a:pt x="2569" y="0"/>
                    <a:pt x="2541" y="0"/>
                  </a:cubicBezTo>
                  <a:close/>
                </a:path>
              </a:pathLst>
            </a:custGeom>
            <a:solidFill>
              <a:srgbClr val="191919">
                <a:alpha val="1333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7" name="Google Shape;937;p48"/>
            <p:cNvSpPr/>
            <p:nvPr/>
          </p:nvSpPr>
          <p:spPr>
            <a:xfrm>
              <a:off x="1994573" y="4237492"/>
              <a:ext cx="56828" cy="244349"/>
            </a:xfrm>
            <a:custGeom>
              <a:avLst/>
              <a:gdLst/>
              <a:ahLst/>
              <a:cxnLst/>
              <a:rect l="l" t="t" r="r" b="b"/>
              <a:pathLst>
                <a:path w="832" h="3509" extrusionOk="0">
                  <a:moveTo>
                    <a:pt x="261" y="1"/>
                  </a:moveTo>
                  <a:cubicBezTo>
                    <a:pt x="226" y="1"/>
                    <a:pt x="194" y="28"/>
                    <a:pt x="187" y="64"/>
                  </a:cubicBezTo>
                  <a:cubicBezTo>
                    <a:pt x="1" y="1216"/>
                    <a:pt x="171" y="2390"/>
                    <a:pt x="680" y="3466"/>
                  </a:cubicBezTo>
                  <a:cubicBezTo>
                    <a:pt x="686" y="3479"/>
                    <a:pt x="693" y="3488"/>
                    <a:pt x="703" y="3495"/>
                  </a:cubicBezTo>
                  <a:cubicBezTo>
                    <a:pt x="716" y="3504"/>
                    <a:pt x="731" y="3508"/>
                    <a:pt x="746" y="3508"/>
                  </a:cubicBezTo>
                  <a:cubicBezTo>
                    <a:pt x="756" y="3508"/>
                    <a:pt x="767" y="3506"/>
                    <a:pt x="778" y="3501"/>
                  </a:cubicBezTo>
                  <a:cubicBezTo>
                    <a:pt x="817" y="3482"/>
                    <a:pt x="832" y="3438"/>
                    <a:pt x="814" y="3400"/>
                  </a:cubicBezTo>
                  <a:cubicBezTo>
                    <a:pt x="319" y="2354"/>
                    <a:pt x="154" y="1209"/>
                    <a:pt x="336" y="88"/>
                  </a:cubicBezTo>
                  <a:cubicBezTo>
                    <a:pt x="343" y="48"/>
                    <a:pt x="314" y="8"/>
                    <a:pt x="273" y="2"/>
                  </a:cubicBezTo>
                  <a:cubicBezTo>
                    <a:pt x="269" y="1"/>
                    <a:pt x="265" y="1"/>
                    <a:pt x="261" y="1"/>
                  </a:cubicBezTo>
                  <a:close/>
                </a:path>
              </a:pathLst>
            </a:custGeom>
            <a:solidFill>
              <a:srgbClr val="191919">
                <a:alpha val="1333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8" name="Google Shape;938;p48"/>
            <p:cNvSpPr/>
            <p:nvPr/>
          </p:nvSpPr>
          <p:spPr>
            <a:xfrm>
              <a:off x="1835148" y="4424892"/>
              <a:ext cx="187559" cy="169561"/>
            </a:xfrm>
            <a:custGeom>
              <a:avLst/>
              <a:gdLst/>
              <a:ahLst/>
              <a:cxnLst/>
              <a:rect l="l" t="t" r="r" b="b"/>
              <a:pathLst>
                <a:path w="2746" h="2435" extrusionOk="0">
                  <a:moveTo>
                    <a:pt x="78" y="1"/>
                  </a:moveTo>
                  <a:cubicBezTo>
                    <a:pt x="39" y="1"/>
                    <a:pt x="7" y="29"/>
                    <a:pt x="4" y="68"/>
                  </a:cubicBezTo>
                  <a:cubicBezTo>
                    <a:pt x="0" y="110"/>
                    <a:pt x="29" y="147"/>
                    <a:pt x="71" y="150"/>
                  </a:cubicBezTo>
                  <a:cubicBezTo>
                    <a:pt x="293" y="173"/>
                    <a:pt x="614" y="317"/>
                    <a:pt x="831" y="449"/>
                  </a:cubicBezTo>
                  <a:cubicBezTo>
                    <a:pt x="1108" y="616"/>
                    <a:pt x="1342" y="788"/>
                    <a:pt x="1654" y="1128"/>
                  </a:cubicBezTo>
                  <a:cubicBezTo>
                    <a:pt x="1943" y="1441"/>
                    <a:pt x="2244" y="1884"/>
                    <a:pt x="2465" y="2209"/>
                  </a:cubicBezTo>
                  <a:cubicBezTo>
                    <a:pt x="2514" y="2279"/>
                    <a:pt x="2558" y="2345"/>
                    <a:pt x="2599" y="2403"/>
                  </a:cubicBezTo>
                  <a:cubicBezTo>
                    <a:pt x="2606" y="2409"/>
                    <a:pt x="2612" y="2416"/>
                    <a:pt x="2619" y="2422"/>
                  </a:cubicBezTo>
                  <a:cubicBezTo>
                    <a:pt x="2632" y="2430"/>
                    <a:pt x="2647" y="2434"/>
                    <a:pt x="2662" y="2434"/>
                  </a:cubicBezTo>
                  <a:cubicBezTo>
                    <a:pt x="2676" y="2434"/>
                    <a:pt x="2691" y="2430"/>
                    <a:pt x="2704" y="2422"/>
                  </a:cubicBezTo>
                  <a:cubicBezTo>
                    <a:pt x="2739" y="2399"/>
                    <a:pt x="2746" y="2351"/>
                    <a:pt x="2722" y="2318"/>
                  </a:cubicBezTo>
                  <a:cubicBezTo>
                    <a:pt x="2682" y="2262"/>
                    <a:pt x="2638" y="2196"/>
                    <a:pt x="2588" y="2125"/>
                  </a:cubicBezTo>
                  <a:cubicBezTo>
                    <a:pt x="2365" y="1797"/>
                    <a:pt x="2059" y="1346"/>
                    <a:pt x="1764" y="1026"/>
                  </a:cubicBezTo>
                  <a:cubicBezTo>
                    <a:pt x="1440" y="673"/>
                    <a:pt x="1195" y="494"/>
                    <a:pt x="908" y="319"/>
                  </a:cubicBezTo>
                  <a:cubicBezTo>
                    <a:pt x="676" y="179"/>
                    <a:pt x="332" y="26"/>
                    <a:pt x="86" y="1"/>
                  </a:cubicBezTo>
                  <a:cubicBezTo>
                    <a:pt x="83" y="1"/>
                    <a:pt x="80" y="1"/>
                    <a:pt x="78" y="1"/>
                  </a:cubicBezTo>
                  <a:close/>
                </a:path>
              </a:pathLst>
            </a:custGeom>
            <a:solidFill>
              <a:srgbClr val="191919">
                <a:alpha val="1333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39" name="Google Shape;939;p48"/>
          <p:cNvGrpSpPr/>
          <p:nvPr/>
        </p:nvGrpSpPr>
        <p:grpSpPr>
          <a:xfrm flipH="1">
            <a:off x="10685263" y="5334842"/>
            <a:ext cx="556996" cy="883814"/>
            <a:chOff x="1296693" y="4078131"/>
            <a:chExt cx="417747" cy="662861"/>
          </a:xfrm>
        </p:grpSpPr>
        <p:sp>
          <p:nvSpPr>
            <p:cNvPr id="940" name="Google Shape;940;p48"/>
            <p:cNvSpPr/>
            <p:nvPr/>
          </p:nvSpPr>
          <p:spPr>
            <a:xfrm>
              <a:off x="1482074" y="4131614"/>
              <a:ext cx="149241" cy="234043"/>
            </a:xfrm>
            <a:custGeom>
              <a:avLst/>
              <a:gdLst/>
              <a:ahLst/>
              <a:cxnLst/>
              <a:rect l="l" t="t" r="r" b="b"/>
              <a:pathLst>
                <a:path w="2185" h="3361" extrusionOk="0">
                  <a:moveTo>
                    <a:pt x="1092" y="1"/>
                  </a:moveTo>
                  <a:cubicBezTo>
                    <a:pt x="681" y="1"/>
                    <a:pt x="280" y="260"/>
                    <a:pt x="117" y="637"/>
                  </a:cubicBezTo>
                  <a:cubicBezTo>
                    <a:pt x="2" y="903"/>
                    <a:pt x="0" y="1202"/>
                    <a:pt x="16" y="1492"/>
                  </a:cubicBezTo>
                  <a:cubicBezTo>
                    <a:pt x="53" y="2123"/>
                    <a:pt x="162" y="2753"/>
                    <a:pt x="343" y="3361"/>
                  </a:cubicBezTo>
                  <a:cubicBezTo>
                    <a:pt x="563" y="3345"/>
                    <a:pt x="1054" y="2969"/>
                    <a:pt x="1558" y="2406"/>
                  </a:cubicBezTo>
                  <a:cubicBezTo>
                    <a:pt x="1764" y="2177"/>
                    <a:pt x="1931" y="1909"/>
                    <a:pt x="2041" y="1620"/>
                  </a:cubicBezTo>
                  <a:cubicBezTo>
                    <a:pt x="2150" y="1333"/>
                    <a:pt x="2185" y="1007"/>
                    <a:pt x="2084" y="715"/>
                  </a:cubicBezTo>
                  <a:cubicBezTo>
                    <a:pt x="1947" y="315"/>
                    <a:pt x="1551" y="17"/>
                    <a:pt x="1128" y="1"/>
                  </a:cubicBezTo>
                  <a:cubicBezTo>
                    <a:pt x="1116" y="1"/>
                    <a:pt x="1104" y="1"/>
                    <a:pt x="1092" y="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1" name="Google Shape;941;p48"/>
            <p:cNvSpPr/>
            <p:nvPr/>
          </p:nvSpPr>
          <p:spPr>
            <a:xfrm>
              <a:off x="1401337" y="4078131"/>
              <a:ext cx="139815" cy="280768"/>
            </a:xfrm>
            <a:custGeom>
              <a:avLst/>
              <a:gdLst/>
              <a:ahLst/>
              <a:cxnLst/>
              <a:rect l="l" t="t" r="r" b="b"/>
              <a:pathLst>
                <a:path w="2047" h="4032" extrusionOk="0">
                  <a:moveTo>
                    <a:pt x="1001" y="1"/>
                  </a:moveTo>
                  <a:cubicBezTo>
                    <a:pt x="941" y="1"/>
                    <a:pt x="882" y="12"/>
                    <a:pt x="827" y="38"/>
                  </a:cubicBezTo>
                  <a:cubicBezTo>
                    <a:pt x="725" y="84"/>
                    <a:pt x="647" y="172"/>
                    <a:pt x="579" y="261"/>
                  </a:cubicBezTo>
                  <a:cubicBezTo>
                    <a:pt x="184" y="781"/>
                    <a:pt x="0" y="1446"/>
                    <a:pt x="29" y="2097"/>
                  </a:cubicBezTo>
                  <a:cubicBezTo>
                    <a:pt x="59" y="2750"/>
                    <a:pt x="419" y="3643"/>
                    <a:pt x="665" y="3922"/>
                  </a:cubicBezTo>
                  <a:cubicBezTo>
                    <a:pt x="732" y="3997"/>
                    <a:pt x="815" y="4031"/>
                    <a:pt x="900" y="4031"/>
                  </a:cubicBezTo>
                  <a:cubicBezTo>
                    <a:pt x="1046" y="4031"/>
                    <a:pt x="1201" y="3930"/>
                    <a:pt x="1300" y="3763"/>
                  </a:cubicBezTo>
                  <a:cubicBezTo>
                    <a:pt x="1813" y="2899"/>
                    <a:pt x="2046" y="1549"/>
                    <a:pt x="1675" y="618"/>
                  </a:cubicBezTo>
                  <a:cubicBezTo>
                    <a:pt x="1603" y="440"/>
                    <a:pt x="1512" y="264"/>
                    <a:pt x="1364" y="140"/>
                  </a:cubicBezTo>
                  <a:cubicBezTo>
                    <a:pt x="1264" y="55"/>
                    <a:pt x="1131" y="1"/>
                    <a:pt x="1001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2" name="Google Shape;942;p48"/>
            <p:cNvSpPr/>
            <p:nvPr/>
          </p:nvSpPr>
          <p:spPr>
            <a:xfrm>
              <a:off x="1433304" y="4096376"/>
              <a:ext cx="29712" cy="244628"/>
            </a:xfrm>
            <a:custGeom>
              <a:avLst/>
              <a:gdLst/>
              <a:ahLst/>
              <a:cxnLst/>
              <a:rect l="l" t="t" r="r" b="b"/>
              <a:pathLst>
                <a:path w="435" h="3513" extrusionOk="0">
                  <a:moveTo>
                    <a:pt x="323" y="1"/>
                  </a:moveTo>
                  <a:cubicBezTo>
                    <a:pt x="277" y="1"/>
                    <a:pt x="236" y="34"/>
                    <a:pt x="226" y="82"/>
                  </a:cubicBezTo>
                  <a:cubicBezTo>
                    <a:pt x="7" y="1175"/>
                    <a:pt x="0" y="2176"/>
                    <a:pt x="206" y="3428"/>
                  </a:cubicBezTo>
                  <a:cubicBezTo>
                    <a:pt x="213" y="3464"/>
                    <a:pt x="239" y="3495"/>
                    <a:pt x="274" y="3507"/>
                  </a:cubicBezTo>
                  <a:cubicBezTo>
                    <a:pt x="286" y="3510"/>
                    <a:pt x="297" y="3512"/>
                    <a:pt x="308" y="3512"/>
                  </a:cubicBezTo>
                  <a:cubicBezTo>
                    <a:pt x="312" y="3512"/>
                    <a:pt x="317" y="3512"/>
                    <a:pt x="321" y="3511"/>
                  </a:cubicBezTo>
                  <a:cubicBezTo>
                    <a:pt x="376" y="3502"/>
                    <a:pt x="414" y="3450"/>
                    <a:pt x="405" y="3394"/>
                  </a:cubicBezTo>
                  <a:cubicBezTo>
                    <a:pt x="201" y="2151"/>
                    <a:pt x="206" y="1204"/>
                    <a:pt x="423" y="121"/>
                  </a:cubicBezTo>
                  <a:cubicBezTo>
                    <a:pt x="434" y="67"/>
                    <a:pt x="399" y="13"/>
                    <a:pt x="344" y="3"/>
                  </a:cubicBezTo>
                  <a:cubicBezTo>
                    <a:pt x="337" y="2"/>
                    <a:pt x="330" y="1"/>
                    <a:pt x="323" y="1"/>
                  </a:cubicBezTo>
                  <a:close/>
                </a:path>
              </a:pathLst>
            </a:custGeom>
            <a:solidFill>
              <a:srgbClr val="191919">
                <a:alpha val="1333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3" name="Google Shape;943;p48"/>
            <p:cNvSpPr/>
            <p:nvPr/>
          </p:nvSpPr>
          <p:spPr>
            <a:xfrm>
              <a:off x="1465407" y="4086348"/>
              <a:ext cx="38523" cy="254655"/>
            </a:xfrm>
            <a:custGeom>
              <a:avLst/>
              <a:gdLst/>
              <a:ahLst/>
              <a:cxnLst/>
              <a:rect l="l" t="t" r="r" b="b"/>
              <a:pathLst>
                <a:path w="564" h="3657" extrusionOk="0">
                  <a:moveTo>
                    <a:pt x="117" y="0"/>
                  </a:moveTo>
                  <a:cubicBezTo>
                    <a:pt x="108" y="0"/>
                    <a:pt x="99" y="2"/>
                    <a:pt x="90" y="4"/>
                  </a:cubicBezTo>
                  <a:cubicBezTo>
                    <a:pt x="34" y="22"/>
                    <a:pt x="5" y="77"/>
                    <a:pt x="20" y="131"/>
                  </a:cubicBezTo>
                  <a:cubicBezTo>
                    <a:pt x="358" y="1298"/>
                    <a:pt x="355" y="2219"/>
                    <a:pt x="15" y="3531"/>
                  </a:cubicBezTo>
                  <a:cubicBezTo>
                    <a:pt x="1" y="3582"/>
                    <a:pt x="30" y="3636"/>
                    <a:pt x="78" y="3652"/>
                  </a:cubicBezTo>
                  <a:cubicBezTo>
                    <a:pt x="81" y="3654"/>
                    <a:pt x="84" y="3654"/>
                    <a:pt x="90" y="3654"/>
                  </a:cubicBezTo>
                  <a:cubicBezTo>
                    <a:pt x="98" y="3656"/>
                    <a:pt x="106" y="3657"/>
                    <a:pt x="114" y="3657"/>
                  </a:cubicBezTo>
                  <a:cubicBezTo>
                    <a:pt x="158" y="3657"/>
                    <a:pt x="200" y="3627"/>
                    <a:pt x="212" y="3581"/>
                  </a:cubicBezTo>
                  <a:cubicBezTo>
                    <a:pt x="562" y="2231"/>
                    <a:pt x="563" y="1279"/>
                    <a:pt x="215" y="74"/>
                  </a:cubicBezTo>
                  <a:cubicBezTo>
                    <a:pt x="202" y="28"/>
                    <a:pt x="161" y="0"/>
                    <a:pt x="117" y="0"/>
                  </a:cubicBezTo>
                  <a:close/>
                </a:path>
              </a:pathLst>
            </a:custGeom>
            <a:solidFill>
              <a:srgbClr val="191919">
                <a:alpha val="1333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4" name="Google Shape;944;p48"/>
            <p:cNvSpPr/>
            <p:nvPr/>
          </p:nvSpPr>
          <p:spPr>
            <a:xfrm>
              <a:off x="1525584" y="4151949"/>
              <a:ext cx="188856" cy="237873"/>
            </a:xfrm>
            <a:custGeom>
              <a:avLst/>
              <a:gdLst/>
              <a:ahLst/>
              <a:cxnLst/>
              <a:rect l="l" t="t" r="r" b="b"/>
              <a:pathLst>
                <a:path w="2765" h="3416" extrusionOk="0">
                  <a:moveTo>
                    <a:pt x="2242" y="0"/>
                  </a:moveTo>
                  <a:cubicBezTo>
                    <a:pt x="2235" y="0"/>
                    <a:pt x="2227" y="0"/>
                    <a:pt x="2220" y="1"/>
                  </a:cubicBezTo>
                  <a:cubicBezTo>
                    <a:pt x="2026" y="7"/>
                    <a:pt x="1847" y="90"/>
                    <a:pt x="1680" y="189"/>
                  </a:cubicBezTo>
                  <a:cubicBezTo>
                    <a:pt x="813" y="693"/>
                    <a:pt x="165" y="1900"/>
                    <a:pt x="35" y="2894"/>
                  </a:cubicBezTo>
                  <a:cubicBezTo>
                    <a:pt x="0" y="3173"/>
                    <a:pt x="138" y="3416"/>
                    <a:pt x="373" y="3416"/>
                  </a:cubicBezTo>
                  <a:cubicBezTo>
                    <a:pt x="394" y="3416"/>
                    <a:pt x="416" y="3414"/>
                    <a:pt x="439" y="3410"/>
                  </a:cubicBezTo>
                  <a:cubicBezTo>
                    <a:pt x="803" y="3344"/>
                    <a:pt x="1638" y="2862"/>
                    <a:pt x="2064" y="2366"/>
                  </a:cubicBezTo>
                  <a:cubicBezTo>
                    <a:pt x="2488" y="1872"/>
                    <a:pt x="2753" y="1232"/>
                    <a:pt x="2762" y="581"/>
                  </a:cubicBezTo>
                  <a:cubicBezTo>
                    <a:pt x="2765" y="467"/>
                    <a:pt x="2758" y="352"/>
                    <a:pt x="2707" y="253"/>
                  </a:cubicBezTo>
                  <a:cubicBezTo>
                    <a:pt x="2622" y="88"/>
                    <a:pt x="2428" y="0"/>
                    <a:pt x="2242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5" name="Google Shape;945;p48"/>
            <p:cNvSpPr/>
            <p:nvPr/>
          </p:nvSpPr>
          <p:spPr>
            <a:xfrm>
              <a:off x="1552223" y="4181754"/>
              <a:ext cx="153886" cy="196301"/>
            </a:xfrm>
            <a:custGeom>
              <a:avLst/>
              <a:gdLst/>
              <a:ahLst/>
              <a:cxnLst/>
              <a:rect l="l" t="t" r="r" b="b"/>
              <a:pathLst>
                <a:path w="2253" h="2819" extrusionOk="0">
                  <a:moveTo>
                    <a:pt x="2141" y="0"/>
                  </a:moveTo>
                  <a:cubicBezTo>
                    <a:pt x="2103" y="0"/>
                    <a:pt x="2067" y="21"/>
                    <a:pt x="2048" y="55"/>
                  </a:cubicBezTo>
                  <a:cubicBezTo>
                    <a:pt x="1553" y="1042"/>
                    <a:pt x="971" y="1792"/>
                    <a:pt x="44" y="2645"/>
                  </a:cubicBezTo>
                  <a:cubicBezTo>
                    <a:pt x="5" y="2683"/>
                    <a:pt x="1" y="2747"/>
                    <a:pt x="39" y="2786"/>
                  </a:cubicBezTo>
                  <a:cubicBezTo>
                    <a:pt x="52" y="2799"/>
                    <a:pt x="66" y="2808"/>
                    <a:pt x="81" y="2814"/>
                  </a:cubicBezTo>
                  <a:cubicBezTo>
                    <a:pt x="91" y="2817"/>
                    <a:pt x="101" y="2818"/>
                    <a:pt x="111" y="2818"/>
                  </a:cubicBezTo>
                  <a:cubicBezTo>
                    <a:pt x="137" y="2818"/>
                    <a:pt x="162" y="2809"/>
                    <a:pt x="181" y="2791"/>
                  </a:cubicBezTo>
                  <a:cubicBezTo>
                    <a:pt x="1114" y="1932"/>
                    <a:pt x="1728" y="1139"/>
                    <a:pt x="2229" y="146"/>
                  </a:cubicBezTo>
                  <a:cubicBezTo>
                    <a:pt x="2252" y="96"/>
                    <a:pt x="2232" y="36"/>
                    <a:pt x="2184" y="10"/>
                  </a:cubicBezTo>
                  <a:cubicBezTo>
                    <a:pt x="2170" y="3"/>
                    <a:pt x="2155" y="0"/>
                    <a:pt x="2141" y="0"/>
                  </a:cubicBezTo>
                  <a:close/>
                </a:path>
              </a:pathLst>
            </a:custGeom>
            <a:solidFill>
              <a:srgbClr val="191919">
                <a:alpha val="1333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6" name="Google Shape;946;p48"/>
            <p:cNvSpPr/>
            <p:nvPr/>
          </p:nvSpPr>
          <p:spPr>
            <a:xfrm>
              <a:off x="1537196" y="4162673"/>
              <a:ext cx="160852" cy="203822"/>
            </a:xfrm>
            <a:custGeom>
              <a:avLst/>
              <a:gdLst/>
              <a:ahLst/>
              <a:cxnLst/>
              <a:rect l="l" t="t" r="r" b="b"/>
              <a:pathLst>
                <a:path w="2355" h="2927" extrusionOk="0">
                  <a:moveTo>
                    <a:pt x="2239" y="1"/>
                  </a:moveTo>
                  <a:cubicBezTo>
                    <a:pt x="2219" y="1"/>
                    <a:pt x="2199" y="7"/>
                    <a:pt x="2181" y="20"/>
                  </a:cubicBezTo>
                  <a:cubicBezTo>
                    <a:pt x="1165" y="755"/>
                    <a:pt x="578" y="1502"/>
                    <a:pt x="22" y="2783"/>
                  </a:cubicBezTo>
                  <a:cubicBezTo>
                    <a:pt x="1" y="2834"/>
                    <a:pt x="24" y="2894"/>
                    <a:pt x="75" y="2916"/>
                  </a:cubicBezTo>
                  <a:cubicBezTo>
                    <a:pt x="76" y="2919"/>
                    <a:pt x="81" y="2920"/>
                    <a:pt x="82" y="2920"/>
                  </a:cubicBezTo>
                  <a:cubicBezTo>
                    <a:pt x="94" y="2924"/>
                    <a:pt x="105" y="2926"/>
                    <a:pt x="116" y="2926"/>
                  </a:cubicBezTo>
                  <a:cubicBezTo>
                    <a:pt x="156" y="2926"/>
                    <a:pt x="192" y="2903"/>
                    <a:pt x="206" y="2864"/>
                  </a:cubicBezTo>
                  <a:cubicBezTo>
                    <a:pt x="747" y="1619"/>
                    <a:pt x="1314" y="893"/>
                    <a:pt x="2299" y="182"/>
                  </a:cubicBezTo>
                  <a:cubicBezTo>
                    <a:pt x="2343" y="150"/>
                    <a:pt x="2354" y="87"/>
                    <a:pt x="2321" y="42"/>
                  </a:cubicBezTo>
                  <a:cubicBezTo>
                    <a:pt x="2301" y="16"/>
                    <a:pt x="2271" y="1"/>
                    <a:pt x="2239" y="1"/>
                  </a:cubicBezTo>
                  <a:close/>
                </a:path>
              </a:pathLst>
            </a:custGeom>
            <a:solidFill>
              <a:srgbClr val="191919">
                <a:alpha val="1333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7" name="Google Shape;947;p48"/>
            <p:cNvSpPr/>
            <p:nvPr/>
          </p:nvSpPr>
          <p:spPr>
            <a:xfrm>
              <a:off x="1420735" y="4255920"/>
              <a:ext cx="201561" cy="154659"/>
            </a:xfrm>
            <a:custGeom>
              <a:avLst/>
              <a:gdLst/>
              <a:ahLst/>
              <a:cxnLst/>
              <a:rect l="l" t="t" r="r" b="b"/>
              <a:pathLst>
                <a:path w="2951" h="2221" extrusionOk="0">
                  <a:moveTo>
                    <a:pt x="1559" y="0"/>
                  </a:moveTo>
                  <a:cubicBezTo>
                    <a:pt x="1426" y="0"/>
                    <a:pt x="1313" y="58"/>
                    <a:pt x="1210" y="160"/>
                  </a:cubicBezTo>
                  <a:cubicBezTo>
                    <a:pt x="978" y="394"/>
                    <a:pt x="1016" y="815"/>
                    <a:pt x="1016" y="815"/>
                  </a:cubicBezTo>
                  <a:cubicBezTo>
                    <a:pt x="1016" y="815"/>
                    <a:pt x="914" y="430"/>
                    <a:pt x="796" y="299"/>
                  </a:cubicBezTo>
                  <a:cubicBezTo>
                    <a:pt x="718" y="211"/>
                    <a:pt x="608" y="156"/>
                    <a:pt x="494" y="156"/>
                  </a:cubicBezTo>
                  <a:cubicBezTo>
                    <a:pt x="438" y="156"/>
                    <a:pt x="381" y="169"/>
                    <a:pt x="327" y="198"/>
                  </a:cubicBezTo>
                  <a:cubicBezTo>
                    <a:pt x="88" y="328"/>
                    <a:pt x="0" y="528"/>
                    <a:pt x="67" y="815"/>
                  </a:cubicBezTo>
                  <a:cubicBezTo>
                    <a:pt x="174" y="1264"/>
                    <a:pt x="525" y="1791"/>
                    <a:pt x="678" y="1925"/>
                  </a:cubicBezTo>
                  <a:cubicBezTo>
                    <a:pt x="898" y="2119"/>
                    <a:pt x="1084" y="2221"/>
                    <a:pt x="1318" y="2221"/>
                  </a:cubicBezTo>
                  <a:cubicBezTo>
                    <a:pt x="1424" y="2221"/>
                    <a:pt x="1539" y="2200"/>
                    <a:pt x="1672" y="2157"/>
                  </a:cubicBezTo>
                  <a:cubicBezTo>
                    <a:pt x="1872" y="2093"/>
                    <a:pt x="2173" y="1938"/>
                    <a:pt x="2488" y="1750"/>
                  </a:cubicBezTo>
                  <a:cubicBezTo>
                    <a:pt x="2844" y="1539"/>
                    <a:pt x="2950" y="1299"/>
                    <a:pt x="2848" y="1092"/>
                  </a:cubicBezTo>
                  <a:cubicBezTo>
                    <a:pt x="2770" y="934"/>
                    <a:pt x="2606" y="855"/>
                    <a:pt x="2435" y="855"/>
                  </a:cubicBezTo>
                  <a:cubicBezTo>
                    <a:pt x="2409" y="855"/>
                    <a:pt x="2383" y="856"/>
                    <a:pt x="2357" y="860"/>
                  </a:cubicBezTo>
                  <a:cubicBezTo>
                    <a:pt x="2106" y="895"/>
                    <a:pt x="1898" y="1118"/>
                    <a:pt x="1898" y="1118"/>
                  </a:cubicBezTo>
                  <a:cubicBezTo>
                    <a:pt x="1898" y="1118"/>
                    <a:pt x="2047" y="926"/>
                    <a:pt x="2108" y="655"/>
                  </a:cubicBezTo>
                  <a:cubicBezTo>
                    <a:pt x="2203" y="246"/>
                    <a:pt x="1924" y="96"/>
                    <a:pt x="1738" y="32"/>
                  </a:cubicBezTo>
                  <a:cubicBezTo>
                    <a:pt x="1674" y="11"/>
                    <a:pt x="1615" y="0"/>
                    <a:pt x="1559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8" name="Google Shape;948;p48"/>
            <p:cNvSpPr/>
            <p:nvPr/>
          </p:nvSpPr>
          <p:spPr>
            <a:xfrm>
              <a:off x="1296693" y="4422777"/>
              <a:ext cx="165087" cy="250477"/>
            </a:xfrm>
            <a:custGeom>
              <a:avLst/>
              <a:gdLst/>
              <a:ahLst/>
              <a:cxnLst/>
              <a:rect l="l" t="t" r="r" b="b"/>
              <a:pathLst>
                <a:path w="2417" h="3597" extrusionOk="0">
                  <a:moveTo>
                    <a:pt x="1" y="0"/>
                  </a:moveTo>
                  <a:lnTo>
                    <a:pt x="1" y="0"/>
                  </a:lnTo>
                  <a:cubicBezTo>
                    <a:pt x="260" y="1465"/>
                    <a:pt x="1161" y="2803"/>
                    <a:pt x="2417" y="3597"/>
                  </a:cubicBezTo>
                  <a:cubicBezTo>
                    <a:pt x="1873" y="2249"/>
                    <a:pt x="1044" y="1014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9" name="Google Shape;949;p48"/>
            <p:cNvSpPr/>
            <p:nvPr/>
          </p:nvSpPr>
          <p:spPr>
            <a:xfrm rot="350661">
              <a:off x="1464139" y="4451163"/>
              <a:ext cx="105937" cy="193104"/>
            </a:xfrm>
            <a:custGeom>
              <a:avLst/>
              <a:gdLst/>
              <a:ahLst/>
              <a:cxnLst/>
              <a:rect l="l" t="t" r="r" b="b"/>
              <a:pathLst>
                <a:path w="1551" h="2773" extrusionOk="0">
                  <a:moveTo>
                    <a:pt x="1410" y="1"/>
                  </a:moveTo>
                  <a:lnTo>
                    <a:pt x="1410" y="1"/>
                  </a:lnTo>
                  <a:cubicBezTo>
                    <a:pt x="996" y="827"/>
                    <a:pt x="584" y="1650"/>
                    <a:pt x="171" y="2475"/>
                  </a:cubicBezTo>
                  <a:lnTo>
                    <a:pt x="113" y="2634"/>
                  </a:lnTo>
                  <a:lnTo>
                    <a:pt x="27" y="2364"/>
                  </a:lnTo>
                  <a:cubicBezTo>
                    <a:pt x="18" y="2359"/>
                    <a:pt x="11" y="2353"/>
                    <a:pt x="1" y="2347"/>
                  </a:cubicBezTo>
                  <a:lnTo>
                    <a:pt x="1" y="2347"/>
                  </a:lnTo>
                  <a:cubicBezTo>
                    <a:pt x="40" y="2442"/>
                    <a:pt x="78" y="2539"/>
                    <a:pt x="113" y="2636"/>
                  </a:cubicBezTo>
                  <a:lnTo>
                    <a:pt x="64" y="2773"/>
                  </a:lnTo>
                  <a:cubicBezTo>
                    <a:pt x="492" y="2434"/>
                    <a:pt x="890" y="2048"/>
                    <a:pt x="1158" y="1575"/>
                  </a:cubicBezTo>
                  <a:cubicBezTo>
                    <a:pt x="1426" y="1099"/>
                    <a:pt x="1550" y="528"/>
                    <a:pt x="141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0" name="Google Shape;950;p48"/>
            <p:cNvSpPr/>
            <p:nvPr/>
          </p:nvSpPr>
          <p:spPr>
            <a:xfrm>
              <a:off x="1545386" y="4171075"/>
              <a:ext cx="21242" cy="37185"/>
            </a:xfrm>
            <a:custGeom>
              <a:avLst/>
              <a:gdLst/>
              <a:ahLst/>
              <a:cxnLst/>
              <a:rect l="l" t="t" r="r" b="b"/>
              <a:pathLst>
                <a:path w="311" h="534" extrusionOk="0">
                  <a:moveTo>
                    <a:pt x="196" y="1"/>
                  </a:moveTo>
                  <a:cubicBezTo>
                    <a:pt x="166" y="1"/>
                    <a:pt x="136" y="15"/>
                    <a:pt x="114" y="47"/>
                  </a:cubicBezTo>
                  <a:cubicBezTo>
                    <a:pt x="66" y="116"/>
                    <a:pt x="41" y="206"/>
                    <a:pt x="22" y="286"/>
                  </a:cubicBezTo>
                  <a:cubicBezTo>
                    <a:pt x="6" y="366"/>
                    <a:pt x="0" y="441"/>
                    <a:pt x="53" y="508"/>
                  </a:cubicBezTo>
                  <a:cubicBezTo>
                    <a:pt x="65" y="525"/>
                    <a:pt x="80" y="534"/>
                    <a:pt x="97" y="534"/>
                  </a:cubicBezTo>
                  <a:cubicBezTo>
                    <a:pt x="106" y="534"/>
                    <a:pt x="116" y="532"/>
                    <a:pt x="126" y="527"/>
                  </a:cubicBezTo>
                  <a:cubicBezTo>
                    <a:pt x="264" y="464"/>
                    <a:pt x="311" y="232"/>
                    <a:pt x="293" y="94"/>
                  </a:cubicBezTo>
                  <a:cubicBezTo>
                    <a:pt x="287" y="36"/>
                    <a:pt x="242" y="1"/>
                    <a:pt x="1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1" name="Google Shape;951;p48"/>
            <p:cNvSpPr/>
            <p:nvPr/>
          </p:nvSpPr>
          <p:spPr>
            <a:xfrm>
              <a:off x="1570842" y="4158162"/>
              <a:ext cx="19466" cy="28411"/>
            </a:xfrm>
            <a:custGeom>
              <a:avLst/>
              <a:gdLst/>
              <a:ahLst/>
              <a:cxnLst/>
              <a:rect l="l" t="t" r="r" b="b"/>
              <a:pathLst>
                <a:path w="285" h="408" extrusionOk="0">
                  <a:moveTo>
                    <a:pt x="196" y="0"/>
                  </a:moveTo>
                  <a:cubicBezTo>
                    <a:pt x="176" y="0"/>
                    <a:pt x="155" y="7"/>
                    <a:pt x="139" y="20"/>
                  </a:cubicBezTo>
                  <a:cubicBezTo>
                    <a:pt x="94" y="59"/>
                    <a:pt x="59" y="103"/>
                    <a:pt x="35" y="158"/>
                  </a:cubicBezTo>
                  <a:cubicBezTo>
                    <a:pt x="22" y="186"/>
                    <a:pt x="12" y="215"/>
                    <a:pt x="6" y="244"/>
                  </a:cubicBezTo>
                  <a:cubicBezTo>
                    <a:pt x="0" y="272"/>
                    <a:pt x="0" y="300"/>
                    <a:pt x="12" y="325"/>
                  </a:cubicBezTo>
                  <a:cubicBezTo>
                    <a:pt x="15" y="336"/>
                    <a:pt x="21" y="345"/>
                    <a:pt x="28" y="352"/>
                  </a:cubicBezTo>
                  <a:cubicBezTo>
                    <a:pt x="35" y="361"/>
                    <a:pt x="39" y="365"/>
                    <a:pt x="38" y="365"/>
                  </a:cubicBezTo>
                  <a:cubicBezTo>
                    <a:pt x="38" y="365"/>
                    <a:pt x="37" y="364"/>
                    <a:pt x="34" y="361"/>
                  </a:cubicBezTo>
                  <a:lnTo>
                    <a:pt x="34" y="361"/>
                  </a:lnTo>
                  <a:cubicBezTo>
                    <a:pt x="51" y="388"/>
                    <a:pt x="81" y="408"/>
                    <a:pt x="113" y="408"/>
                  </a:cubicBezTo>
                  <a:cubicBezTo>
                    <a:pt x="121" y="408"/>
                    <a:pt x="129" y="406"/>
                    <a:pt x="137" y="403"/>
                  </a:cubicBezTo>
                  <a:cubicBezTo>
                    <a:pt x="172" y="390"/>
                    <a:pt x="200" y="381"/>
                    <a:pt x="223" y="352"/>
                  </a:cubicBezTo>
                  <a:cubicBezTo>
                    <a:pt x="245" y="325"/>
                    <a:pt x="260" y="279"/>
                    <a:pt x="268" y="244"/>
                  </a:cubicBezTo>
                  <a:cubicBezTo>
                    <a:pt x="285" y="177"/>
                    <a:pt x="283" y="118"/>
                    <a:pt x="267" y="52"/>
                  </a:cubicBezTo>
                  <a:cubicBezTo>
                    <a:pt x="259" y="17"/>
                    <a:pt x="228" y="0"/>
                    <a:pt x="1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2" name="Google Shape;952;p48"/>
            <p:cNvSpPr/>
            <p:nvPr/>
          </p:nvSpPr>
          <p:spPr>
            <a:xfrm rot="487005" flipH="1">
              <a:off x="1446104" y="4368547"/>
              <a:ext cx="43856" cy="371208"/>
            </a:xfrm>
            <a:custGeom>
              <a:avLst/>
              <a:gdLst/>
              <a:ahLst/>
              <a:cxnLst/>
              <a:rect l="l" t="t" r="r" b="b"/>
              <a:pathLst>
                <a:path w="642" h="4710" extrusionOk="0">
                  <a:moveTo>
                    <a:pt x="238" y="1"/>
                  </a:moveTo>
                  <a:cubicBezTo>
                    <a:pt x="230" y="1"/>
                    <a:pt x="222" y="1"/>
                    <a:pt x="214" y="2"/>
                  </a:cubicBezTo>
                  <a:cubicBezTo>
                    <a:pt x="153" y="9"/>
                    <a:pt x="96" y="40"/>
                    <a:pt x="56" y="88"/>
                  </a:cubicBezTo>
                  <a:cubicBezTo>
                    <a:pt x="16" y="138"/>
                    <a:pt x="0" y="199"/>
                    <a:pt x="5" y="261"/>
                  </a:cubicBezTo>
                  <a:cubicBezTo>
                    <a:pt x="156" y="1650"/>
                    <a:pt x="168" y="3058"/>
                    <a:pt x="38" y="4452"/>
                  </a:cubicBezTo>
                  <a:cubicBezTo>
                    <a:pt x="32" y="4536"/>
                    <a:pt x="70" y="4621"/>
                    <a:pt x="142" y="4667"/>
                  </a:cubicBezTo>
                  <a:cubicBezTo>
                    <a:pt x="175" y="4689"/>
                    <a:pt x="213" y="4704"/>
                    <a:pt x="252" y="4708"/>
                  </a:cubicBezTo>
                  <a:cubicBezTo>
                    <a:pt x="260" y="4709"/>
                    <a:pt x="267" y="4709"/>
                    <a:pt x="275" y="4709"/>
                  </a:cubicBezTo>
                  <a:cubicBezTo>
                    <a:pt x="329" y="4709"/>
                    <a:pt x="382" y="4690"/>
                    <a:pt x="424" y="4656"/>
                  </a:cubicBezTo>
                  <a:cubicBezTo>
                    <a:pt x="474" y="4615"/>
                    <a:pt x="503" y="4558"/>
                    <a:pt x="507" y="4497"/>
                  </a:cubicBezTo>
                  <a:cubicBezTo>
                    <a:pt x="641" y="3074"/>
                    <a:pt x="628" y="1633"/>
                    <a:pt x="474" y="212"/>
                  </a:cubicBezTo>
                  <a:cubicBezTo>
                    <a:pt x="467" y="142"/>
                    <a:pt x="430" y="81"/>
                    <a:pt x="372" y="43"/>
                  </a:cubicBezTo>
                  <a:cubicBezTo>
                    <a:pt x="332" y="15"/>
                    <a:pt x="286" y="1"/>
                    <a:pt x="238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53" name="Google Shape;953;p48"/>
          <p:cNvGrpSpPr/>
          <p:nvPr/>
        </p:nvGrpSpPr>
        <p:grpSpPr>
          <a:xfrm>
            <a:off x="1895177" y="5486601"/>
            <a:ext cx="630947" cy="693209"/>
            <a:chOff x="1799697" y="4222450"/>
            <a:chExt cx="473210" cy="519907"/>
          </a:xfrm>
        </p:grpSpPr>
        <p:sp>
          <p:nvSpPr>
            <p:cNvPr id="954" name="Google Shape;954;p48"/>
            <p:cNvSpPr/>
            <p:nvPr/>
          </p:nvSpPr>
          <p:spPr>
            <a:xfrm>
              <a:off x="1799697" y="4414446"/>
              <a:ext cx="247323" cy="202499"/>
            </a:xfrm>
            <a:custGeom>
              <a:avLst/>
              <a:gdLst/>
              <a:ahLst/>
              <a:cxnLst/>
              <a:rect l="l" t="t" r="r" b="b"/>
              <a:pathLst>
                <a:path w="3621" h="2908" extrusionOk="0">
                  <a:moveTo>
                    <a:pt x="665" y="0"/>
                  </a:moveTo>
                  <a:cubicBezTo>
                    <a:pt x="444" y="0"/>
                    <a:pt x="292" y="59"/>
                    <a:pt x="177" y="182"/>
                  </a:cubicBezTo>
                  <a:cubicBezTo>
                    <a:pt x="0" y="371"/>
                    <a:pt x="13" y="699"/>
                    <a:pt x="212" y="1062"/>
                  </a:cubicBezTo>
                  <a:cubicBezTo>
                    <a:pt x="410" y="1421"/>
                    <a:pt x="736" y="1762"/>
                    <a:pt x="1157" y="2047"/>
                  </a:cubicBezTo>
                  <a:cubicBezTo>
                    <a:pt x="1328" y="2164"/>
                    <a:pt x="1514" y="2269"/>
                    <a:pt x="1710" y="2364"/>
                  </a:cubicBezTo>
                  <a:cubicBezTo>
                    <a:pt x="2275" y="2637"/>
                    <a:pt x="2973" y="2844"/>
                    <a:pt x="3533" y="2907"/>
                  </a:cubicBezTo>
                  <a:cubicBezTo>
                    <a:pt x="3536" y="2907"/>
                    <a:pt x="3539" y="2908"/>
                    <a:pt x="3541" y="2908"/>
                  </a:cubicBezTo>
                  <a:cubicBezTo>
                    <a:pt x="3566" y="2908"/>
                    <a:pt x="3587" y="2896"/>
                    <a:pt x="3600" y="2878"/>
                  </a:cubicBezTo>
                  <a:cubicBezTo>
                    <a:pt x="3616" y="2856"/>
                    <a:pt x="3620" y="2828"/>
                    <a:pt x="3609" y="2804"/>
                  </a:cubicBezTo>
                  <a:cubicBezTo>
                    <a:pt x="3211" y="1861"/>
                    <a:pt x="2723" y="1182"/>
                    <a:pt x="1976" y="526"/>
                  </a:cubicBezTo>
                  <a:cubicBezTo>
                    <a:pt x="1924" y="481"/>
                    <a:pt x="1863" y="432"/>
                    <a:pt x="1791" y="384"/>
                  </a:cubicBezTo>
                  <a:cubicBezTo>
                    <a:pt x="1544" y="217"/>
                    <a:pt x="1252" y="81"/>
                    <a:pt x="1050" y="43"/>
                  </a:cubicBezTo>
                  <a:cubicBezTo>
                    <a:pt x="901" y="15"/>
                    <a:pt x="775" y="0"/>
                    <a:pt x="665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5" name="Google Shape;955;p48"/>
            <p:cNvSpPr/>
            <p:nvPr/>
          </p:nvSpPr>
          <p:spPr>
            <a:xfrm>
              <a:off x="2043206" y="4464795"/>
              <a:ext cx="229701" cy="151735"/>
            </a:xfrm>
            <a:custGeom>
              <a:avLst/>
              <a:gdLst/>
              <a:ahLst/>
              <a:cxnLst/>
              <a:rect l="l" t="t" r="r" b="b"/>
              <a:pathLst>
                <a:path w="3363" h="2179" extrusionOk="0">
                  <a:moveTo>
                    <a:pt x="2500" y="1"/>
                  </a:moveTo>
                  <a:cubicBezTo>
                    <a:pt x="2359" y="1"/>
                    <a:pt x="2227" y="17"/>
                    <a:pt x="2129" y="43"/>
                  </a:cubicBezTo>
                  <a:cubicBezTo>
                    <a:pt x="1726" y="151"/>
                    <a:pt x="1297" y="284"/>
                    <a:pt x="902" y="614"/>
                  </a:cubicBezTo>
                  <a:cubicBezTo>
                    <a:pt x="532" y="926"/>
                    <a:pt x="83" y="1579"/>
                    <a:pt x="4" y="2085"/>
                  </a:cubicBezTo>
                  <a:cubicBezTo>
                    <a:pt x="0" y="2107"/>
                    <a:pt x="6" y="2127"/>
                    <a:pt x="20" y="2143"/>
                  </a:cubicBezTo>
                  <a:cubicBezTo>
                    <a:pt x="26" y="2148"/>
                    <a:pt x="32" y="2152"/>
                    <a:pt x="36" y="2156"/>
                  </a:cubicBezTo>
                  <a:cubicBezTo>
                    <a:pt x="48" y="2164"/>
                    <a:pt x="61" y="2170"/>
                    <a:pt x="76" y="2170"/>
                  </a:cubicBezTo>
                  <a:cubicBezTo>
                    <a:pt x="199" y="2175"/>
                    <a:pt x="317" y="2178"/>
                    <a:pt x="432" y="2178"/>
                  </a:cubicBezTo>
                  <a:cubicBezTo>
                    <a:pt x="1088" y="2178"/>
                    <a:pt x="1601" y="2082"/>
                    <a:pt x="1992" y="1887"/>
                  </a:cubicBezTo>
                  <a:cubicBezTo>
                    <a:pt x="2548" y="1608"/>
                    <a:pt x="3187" y="1155"/>
                    <a:pt x="3319" y="718"/>
                  </a:cubicBezTo>
                  <a:cubicBezTo>
                    <a:pt x="3362" y="572"/>
                    <a:pt x="3348" y="435"/>
                    <a:pt x="3276" y="313"/>
                  </a:cubicBezTo>
                  <a:cubicBezTo>
                    <a:pt x="3241" y="252"/>
                    <a:pt x="3190" y="198"/>
                    <a:pt x="3125" y="154"/>
                  </a:cubicBezTo>
                  <a:cubicBezTo>
                    <a:pt x="2959" y="41"/>
                    <a:pt x="2719" y="1"/>
                    <a:pt x="250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6" name="Google Shape;956;p48"/>
            <p:cNvSpPr/>
            <p:nvPr/>
          </p:nvSpPr>
          <p:spPr>
            <a:xfrm>
              <a:off x="2019504" y="4414376"/>
              <a:ext cx="43850" cy="327981"/>
            </a:xfrm>
            <a:custGeom>
              <a:avLst/>
              <a:gdLst/>
              <a:ahLst/>
              <a:cxnLst/>
              <a:rect l="l" t="t" r="r" b="b"/>
              <a:pathLst>
                <a:path w="642" h="4710" extrusionOk="0">
                  <a:moveTo>
                    <a:pt x="238" y="1"/>
                  </a:moveTo>
                  <a:cubicBezTo>
                    <a:pt x="230" y="1"/>
                    <a:pt x="222" y="1"/>
                    <a:pt x="214" y="2"/>
                  </a:cubicBezTo>
                  <a:cubicBezTo>
                    <a:pt x="153" y="9"/>
                    <a:pt x="96" y="40"/>
                    <a:pt x="56" y="88"/>
                  </a:cubicBezTo>
                  <a:cubicBezTo>
                    <a:pt x="16" y="138"/>
                    <a:pt x="0" y="199"/>
                    <a:pt x="5" y="261"/>
                  </a:cubicBezTo>
                  <a:cubicBezTo>
                    <a:pt x="156" y="1650"/>
                    <a:pt x="168" y="3058"/>
                    <a:pt x="38" y="4452"/>
                  </a:cubicBezTo>
                  <a:cubicBezTo>
                    <a:pt x="32" y="4536"/>
                    <a:pt x="70" y="4621"/>
                    <a:pt x="142" y="4667"/>
                  </a:cubicBezTo>
                  <a:cubicBezTo>
                    <a:pt x="175" y="4689"/>
                    <a:pt x="213" y="4704"/>
                    <a:pt x="252" y="4708"/>
                  </a:cubicBezTo>
                  <a:cubicBezTo>
                    <a:pt x="260" y="4709"/>
                    <a:pt x="267" y="4709"/>
                    <a:pt x="275" y="4709"/>
                  </a:cubicBezTo>
                  <a:cubicBezTo>
                    <a:pt x="329" y="4709"/>
                    <a:pt x="382" y="4690"/>
                    <a:pt x="424" y="4656"/>
                  </a:cubicBezTo>
                  <a:cubicBezTo>
                    <a:pt x="474" y="4615"/>
                    <a:pt x="503" y="4558"/>
                    <a:pt x="507" y="4497"/>
                  </a:cubicBezTo>
                  <a:cubicBezTo>
                    <a:pt x="641" y="3074"/>
                    <a:pt x="628" y="1633"/>
                    <a:pt x="474" y="212"/>
                  </a:cubicBezTo>
                  <a:cubicBezTo>
                    <a:pt x="467" y="142"/>
                    <a:pt x="430" y="81"/>
                    <a:pt x="372" y="43"/>
                  </a:cubicBezTo>
                  <a:cubicBezTo>
                    <a:pt x="332" y="15"/>
                    <a:pt x="286" y="1"/>
                    <a:pt x="238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7" name="Google Shape;957;p48"/>
            <p:cNvSpPr/>
            <p:nvPr/>
          </p:nvSpPr>
          <p:spPr>
            <a:xfrm>
              <a:off x="1964997" y="4222450"/>
              <a:ext cx="153066" cy="272273"/>
            </a:xfrm>
            <a:custGeom>
              <a:avLst/>
              <a:gdLst/>
              <a:ahLst/>
              <a:cxnLst/>
              <a:rect l="l" t="t" r="r" b="b"/>
              <a:pathLst>
                <a:path w="2241" h="3910" extrusionOk="0">
                  <a:moveTo>
                    <a:pt x="1035" y="1"/>
                  </a:moveTo>
                  <a:cubicBezTo>
                    <a:pt x="974" y="1"/>
                    <a:pt x="913" y="10"/>
                    <a:pt x="854" y="27"/>
                  </a:cubicBezTo>
                  <a:cubicBezTo>
                    <a:pt x="443" y="148"/>
                    <a:pt x="160" y="725"/>
                    <a:pt x="115" y="1095"/>
                  </a:cubicBezTo>
                  <a:cubicBezTo>
                    <a:pt x="1" y="2000"/>
                    <a:pt x="329" y="2939"/>
                    <a:pt x="1085" y="3882"/>
                  </a:cubicBezTo>
                  <a:cubicBezTo>
                    <a:pt x="1093" y="3888"/>
                    <a:pt x="1098" y="3892"/>
                    <a:pt x="1104" y="3896"/>
                  </a:cubicBezTo>
                  <a:cubicBezTo>
                    <a:pt x="1114" y="3904"/>
                    <a:pt x="1129" y="3909"/>
                    <a:pt x="1144" y="3909"/>
                  </a:cubicBezTo>
                  <a:cubicBezTo>
                    <a:pt x="1165" y="3909"/>
                    <a:pt x="1187" y="3901"/>
                    <a:pt x="1202" y="3885"/>
                  </a:cubicBezTo>
                  <a:cubicBezTo>
                    <a:pt x="1648" y="3386"/>
                    <a:pt x="1945" y="2867"/>
                    <a:pt x="2081" y="2335"/>
                  </a:cubicBezTo>
                  <a:cubicBezTo>
                    <a:pt x="2241" y="1710"/>
                    <a:pt x="2165" y="1067"/>
                    <a:pt x="1877" y="573"/>
                  </a:cubicBezTo>
                  <a:cubicBezTo>
                    <a:pt x="1778" y="404"/>
                    <a:pt x="1639" y="256"/>
                    <a:pt x="1488" y="154"/>
                  </a:cubicBezTo>
                  <a:cubicBezTo>
                    <a:pt x="1340" y="52"/>
                    <a:pt x="1185" y="1"/>
                    <a:pt x="1035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8" name="Google Shape;958;p48"/>
            <p:cNvSpPr/>
            <p:nvPr/>
          </p:nvSpPr>
          <p:spPr>
            <a:xfrm>
              <a:off x="2039723" y="4245988"/>
              <a:ext cx="54369" cy="235854"/>
            </a:xfrm>
            <a:custGeom>
              <a:avLst/>
              <a:gdLst/>
              <a:ahLst/>
              <a:cxnLst/>
              <a:rect l="l" t="t" r="r" b="b"/>
              <a:pathLst>
                <a:path w="796" h="3387" extrusionOk="0">
                  <a:moveTo>
                    <a:pt x="378" y="0"/>
                  </a:moveTo>
                  <a:cubicBezTo>
                    <a:pt x="369" y="0"/>
                    <a:pt x="359" y="2"/>
                    <a:pt x="350" y="5"/>
                  </a:cubicBezTo>
                  <a:cubicBezTo>
                    <a:pt x="312" y="21"/>
                    <a:pt x="294" y="65"/>
                    <a:pt x="309" y="103"/>
                  </a:cubicBezTo>
                  <a:cubicBezTo>
                    <a:pt x="564" y="728"/>
                    <a:pt x="644" y="1292"/>
                    <a:pt x="552" y="1828"/>
                  </a:cubicBezTo>
                  <a:cubicBezTo>
                    <a:pt x="462" y="2362"/>
                    <a:pt x="230" y="2859"/>
                    <a:pt x="15" y="3277"/>
                  </a:cubicBezTo>
                  <a:cubicBezTo>
                    <a:pt x="0" y="3311"/>
                    <a:pt x="12" y="3353"/>
                    <a:pt x="42" y="3373"/>
                  </a:cubicBezTo>
                  <a:cubicBezTo>
                    <a:pt x="44" y="3375"/>
                    <a:pt x="48" y="3376"/>
                    <a:pt x="50" y="3379"/>
                  </a:cubicBezTo>
                  <a:cubicBezTo>
                    <a:pt x="60" y="3384"/>
                    <a:pt x="71" y="3386"/>
                    <a:pt x="82" y="3386"/>
                  </a:cubicBezTo>
                  <a:cubicBezTo>
                    <a:pt x="110" y="3386"/>
                    <a:pt x="137" y="3372"/>
                    <a:pt x="150" y="3346"/>
                  </a:cubicBezTo>
                  <a:cubicBezTo>
                    <a:pt x="370" y="2917"/>
                    <a:pt x="608" y="2407"/>
                    <a:pt x="702" y="1853"/>
                  </a:cubicBezTo>
                  <a:cubicBezTo>
                    <a:pt x="796" y="1291"/>
                    <a:pt x="714" y="699"/>
                    <a:pt x="449" y="46"/>
                  </a:cubicBezTo>
                  <a:cubicBezTo>
                    <a:pt x="437" y="17"/>
                    <a:pt x="408" y="0"/>
                    <a:pt x="378" y="0"/>
                  </a:cubicBezTo>
                  <a:close/>
                </a:path>
              </a:pathLst>
            </a:custGeom>
            <a:solidFill>
              <a:srgbClr val="191919">
                <a:alpha val="1333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9" name="Google Shape;959;p48"/>
            <p:cNvSpPr/>
            <p:nvPr/>
          </p:nvSpPr>
          <p:spPr>
            <a:xfrm>
              <a:off x="2065884" y="4510827"/>
              <a:ext cx="192408" cy="92545"/>
            </a:xfrm>
            <a:custGeom>
              <a:avLst/>
              <a:gdLst/>
              <a:ahLst/>
              <a:cxnLst/>
              <a:rect l="l" t="t" r="r" b="b"/>
              <a:pathLst>
                <a:path w="2817" h="1329" extrusionOk="0">
                  <a:moveTo>
                    <a:pt x="2732" y="0"/>
                  </a:moveTo>
                  <a:cubicBezTo>
                    <a:pt x="2709" y="0"/>
                    <a:pt x="2687" y="10"/>
                    <a:pt x="2673" y="29"/>
                  </a:cubicBezTo>
                  <a:cubicBezTo>
                    <a:pt x="2440" y="327"/>
                    <a:pt x="1861" y="701"/>
                    <a:pt x="1468" y="866"/>
                  </a:cubicBezTo>
                  <a:cubicBezTo>
                    <a:pt x="1023" y="1049"/>
                    <a:pt x="446" y="1154"/>
                    <a:pt x="73" y="1179"/>
                  </a:cubicBezTo>
                  <a:cubicBezTo>
                    <a:pt x="31" y="1181"/>
                    <a:pt x="0" y="1217"/>
                    <a:pt x="2" y="1256"/>
                  </a:cubicBezTo>
                  <a:cubicBezTo>
                    <a:pt x="3" y="1283"/>
                    <a:pt x="16" y="1303"/>
                    <a:pt x="35" y="1315"/>
                  </a:cubicBezTo>
                  <a:cubicBezTo>
                    <a:pt x="45" y="1324"/>
                    <a:pt x="60" y="1328"/>
                    <a:pt x="75" y="1328"/>
                  </a:cubicBezTo>
                  <a:cubicBezTo>
                    <a:pt x="78" y="1328"/>
                    <a:pt x="80" y="1328"/>
                    <a:pt x="82" y="1328"/>
                  </a:cubicBezTo>
                  <a:cubicBezTo>
                    <a:pt x="440" y="1306"/>
                    <a:pt x="1035" y="1208"/>
                    <a:pt x="1526" y="1004"/>
                  </a:cubicBezTo>
                  <a:cubicBezTo>
                    <a:pt x="1937" y="834"/>
                    <a:pt x="2536" y="448"/>
                    <a:pt x="2791" y="123"/>
                  </a:cubicBezTo>
                  <a:cubicBezTo>
                    <a:pt x="2816" y="89"/>
                    <a:pt x="2812" y="42"/>
                    <a:pt x="2778" y="16"/>
                  </a:cubicBezTo>
                  <a:cubicBezTo>
                    <a:pt x="2765" y="6"/>
                    <a:pt x="2748" y="0"/>
                    <a:pt x="2732" y="0"/>
                  </a:cubicBezTo>
                  <a:close/>
                </a:path>
              </a:pathLst>
            </a:custGeom>
            <a:solidFill>
              <a:srgbClr val="191919">
                <a:alpha val="1333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0" name="Google Shape;960;p48"/>
            <p:cNvSpPr/>
            <p:nvPr/>
          </p:nvSpPr>
          <p:spPr>
            <a:xfrm>
              <a:off x="1821555" y="4457274"/>
              <a:ext cx="201151" cy="136972"/>
            </a:xfrm>
            <a:custGeom>
              <a:avLst/>
              <a:gdLst/>
              <a:ahLst/>
              <a:cxnLst/>
              <a:rect l="l" t="t" r="r" b="b"/>
              <a:pathLst>
                <a:path w="2945" h="1967" extrusionOk="0">
                  <a:moveTo>
                    <a:pt x="84" y="0"/>
                  </a:moveTo>
                  <a:cubicBezTo>
                    <a:pt x="76" y="0"/>
                    <a:pt x="68" y="1"/>
                    <a:pt x="61" y="4"/>
                  </a:cubicBezTo>
                  <a:cubicBezTo>
                    <a:pt x="23" y="17"/>
                    <a:pt x="1" y="61"/>
                    <a:pt x="14" y="99"/>
                  </a:cubicBezTo>
                  <a:cubicBezTo>
                    <a:pt x="132" y="449"/>
                    <a:pt x="453" y="871"/>
                    <a:pt x="792" y="1129"/>
                  </a:cubicBezTo>
                  <a:cubicBezTo>
                    <a:pt x="832" y="1166"/>
                    <a:pt x="874" y="1198"/>
                    <a:pt x="918" y="1224"/>
                  </a:cubicBezTo>
                  <a:cubicBezTo>
                    <a:pt x="1212" y="1425"/>
                    <a:pt x="1508" y="1543"/>
                    <a:pt x="1843" y="1679"/>
                  </a:cubicBezTo>
                  <a:lnTo>
                    <a:pt x="1894" y="1697"/>
                  </a:lnTo>
                  <a:cubicBezTo>
                    <a:pt x="2136" y="1797"/>
                    <a:pt x="2422" y="1864"/>
                    <a:pt x="2652" y="1919"/>
                  </a:cubicBezTo>
                  <a:cubicBezTo>
                    <a:pt x="2720" y="1935"/>
                    <a:pt x="2784" y="1950"/>
                    <a:pt x="2843" y="1964"/>
                  </a:cubicBezTo>
                  <a:cubicBezTo>
                    <a:pt x="2849" y="1966"/>
                    <a:pt x="2855" y="1966"/>
                    <a:pt x="2861" y="1966"/>
                  </a:cubicBezTo>
                  <a:cubicBezTo>
                    <a:pt x="2895" y="1966"/>
                    <a:pt x="2925" y="1943"/>
                    <a:pt x="2935" y="1909"/>
                  </a:cubicBezTo>
                  <a:cubicBezTo>
                    <a:pt x="2945" y="1869"/>
                    <a:pt x="2920" y="1829"/>
                    <a:pt x="2879" y="1818"/>
                  </a:cubicBezTo>
                  <a:cubicBezTo>
                    <a:pt x="2821" y="1804"/>
                    <a:pt x="2755" y="1786"/>
                    <a:pt x="2687" y="1770"/>
                  </a:cubicBezTo>
                  <a:cubicBezTo>
                    <a:pt x="2462" y="1718"/>
                    <a:pt x="2181" y="1651"/>
                    <a:pt x="1951" y="1558"/>
                  </a:cubicBezTo>
                  <a:lnTo>
                    <a:pt x="1900" y="1537"/>
                  </a:lnTo>
                  <a:cubicBezTo>
                    <a:pt x="1525" y="1389"/>
                    <a:pt x="1205" y="1257"/>
                    <a:pt x="883" y="1011"/>
                  </a:cubicBezTo>
                  <a:cubicBezTo>
                    <a:pt x="569" y="772"/>
                    <a:pt x="265" y="368"/>
                    <a:pt x="155" y="51"/>
                  </a:cubicBezTo>
                  <a:cubicBezTo>
                    <a:pt x="146" y="20"/>
                    <a:pt x="116" y="0"/>
                    <a:pt x="84" y="0"/>
                  </a:cubicBezTo>
                  <a:close/>
                </a:path>
              </a:pathLst>
            </a:custGeom>
            <a:solidFill>
              <a:srgbClr val="191919">
                <a:alpha val="1333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1" name="Google Shape;961;p48"/>
            <p:cNvSpPr/>
            <p:nvPr/>
          </p:nvSpPr>
          <p:spPr>
            <a:xfrm>
              <a:off x="2033097" y="4234915"/>
              <a:ext cx="23906" cy="244697"/>
            </a:xfrm>
            <a:custGeom>
              <a:avLst/>
              <a:gdLst/>
              <a:ahLst/>
              <a:cxnLst/>
              <a:rect l="l" t="t" r="r" b="b"/>
              <a:pathLst>
                <a:path w="350" h="3514" extrusionOk="0">
                  <a:moveTo>
                    <a:pt x="79" y="0"/>
                  </a:moveTo>
                  <a:cubicBezTo>
                    <a:pt x="76" y="0"/>
                    <a:pt x="74" y="1"/>
                    <a:pt x="71" y="1"/>
                  </a:cubicBezTo>
                  <a:cubicBezTo>
                    <a:pt x="30" y="7"/>
                    <a:pt x="1" y="45"/>
                    <a:pt x="7" y="85"/>
                  </a:cubicBezTo>
                  <a:cubicBezTo>
                    <a:pt x="168" y="1244"/>
                    <a:pt x="200" y="2307"/>
                    <a:pt x="107" y="3432"/>
                  </a:cubicBezTo>
                  <a:cubicBezTo>
                    <a:pt x="103" y="3461"/>
                    <a:pt x="116" y="3487"/>
                    <a:pt x="138" y="3502"/>
                  </a:cubicBezTo>
                  <a:cubicBezTo>
                    <a:pt x="148" y="3509"/>
                    <a:pt x="160" y="3512"/>
                    <a:pt x="174" y="3513"/>
                  </a:cubicBezTo>
                  <a:cubicBezTo>
                    <a:pt x="177" y="3514"/>
                    <a:pt x="180" y="3514"/>
                    <a:pt x="182" y="3514"/>
                  </a:cubicBezTo>
                  <a:cubicBezTo>
                    <a:pt x="221" y="3514"/>
                    <a:pt x="250" y="3484"/>
                    <a:pt x="254" y="3446"/>
                  </a:cubicBezTo>
                  <a:cubicBezTo>
                    <a:pt x="349" y="2309"/>
                    <a:pt x="319" y="1235"/>
                    <a:pt x="154" y="65"/>
                  </a:cubicBezTo>
                  <a:cubicBezTo>
                    <a:pt x="148" y="27"/>
                    <a:pt x="115" y="0"/>
                    <a:pt x="79" y="0"/>
                  </a:cubicBezTo>
                  <a:close/>
                </a:path>
              </a:pathLst>
            </a:custGeom>
            <a:solidFill>
              <a:srgbClr val="191919">
                <a:alpha val="1333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2" name="Google Shape;962;p48"/>
            <p:cNvSpPr/>
            <p:nvPr/>
          </p:nvSpPr>
          <p:spPr>
            <a:xfrm>
              <a:off x="2065269" y="4494670"/>
              <a:ext cx="194389" cy="107934"/>
            </a:xfrm>
            <a:custGeom>
              <a:avLst/>
              <a:gdLst/>
              <a:ahLst/>
              <a:cxnLst/>
              <a:rect l="l" t="t" r="r" b="b"/>
              <a:pathLst>
                <a:path w="2846" h="1550" extrusionOk="0">
                  <a:moveTo>
                    <a:pt x="2760" y="1"/>
                  </a:moveTo>
                  <a:cubicBezTo>
                    <a:pt x="2749" y="1"/>
                    <a:pt x="2739" y="3"/>
                    <a:pt x="2729" y="8"/>
                  </a:cubicBezTo>
                  <a:lnTo>
                    <a:pt x="2692" y="24"/>
                  </a:lnTo>
                  <a:cubicBezTo>
                    <a:pt x="1760" y="448"/>
                    <a:pt x="879" y="849"/>
                    <a:pt x="44" y="1414"/>
                  </a:cubicBezTo>
                  <a:cubicBezTo>
                    <a:pt x="9" y="1437"/>
                    <a:pt x="1" y="1483"/>
                    <a:pt x="24" y="1518"/>
                  </a:cubicBezTo>
                  <a:cubicBezTo>
                    <a:pt x="31" y="1525"/>
                    <a:pt x="37" y="1531"/>
                    <a:pt x="44" y="1537"/>
                  </a:cubicBezTo>
                  <a:cubicBezTo>
                    <a:pt x="56" y="1545"/>
                    <a:pt x="71" y="1549"/>
                    <a:pt x="86" y="1549"/>
                  </a:cubicBezTo>
                  <a:cubicBezTo>
                    <a:pt x="101" y="1549"/>
                    <a:pt x="115" y="1545"/>
                    <a:pt x="127" y="1537"/>
                  </a:cubicBezTo>
                  <a:cubicBezTo>
                    <a:pt x="955" y="978"/>
                    <a:pt x="1830" y="580"/>
                    <a:pt x="2755" y="159"/>
                  </a:cubicBezTo>
                  <a:lnTo>
                    <a:pt x="2792" y="143"/>
                  </a:lnTo>
                  <a:cubicBezTo>
                    <a:pt x="2829" y="126"/>
                    <a:pt x="2845" y="81"/>
                    <a:pt x="2828" y="44"/>
                  </a:cubicBezTo>
                  <a:cubicBezTo>
                    <a:pt x="2815" y="17"/>
                    <a:pt x="2788" y="1"/>
                    <a:pt x="2760" y="1"/>
                  </a:cubicBezTo>
                  <a:close/>
                </a:path>
              </a:pathLst>
            </a:custGeom>
            <a:solidFill>
              <a:srgbClr val="191919">
                <a:alpha val="1333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3" name="Google Shape;963;p48"/>
            <p:cNvSpPr/>
            <p:nvPr/>
          </p:nvSpPr>
          <p:spPr>
            <a:xfrm>
              <a:off x="1824834" y="4439446"/>
              <a:ext cx="197667" cy="154242"/>
            </a:xfrm>
            <a:custGeom>
              <a:avLst/>
              <a:gdLst/>
              <a:ahLst/>
              <a:cxnLst/>
              <a:rect l="l" t="t" r="r" b="b"/>
              <a:pathLst>
                <a:path w="2894" h="2215" extrusionOk="0">
                  <a:moveTo>
                    <a:pt x="86" y="0"/>
                  </a:moveTo>
                  <a:cubicBezTo>
                    <a:pt x="70" y="0"/>
                    <a:pt x="53" y="6"/>
                    <a:pt x="39" y="18"/>
                  </a:cubicBezTo>
                  <a:cubicBezTo>
                    <a:pt x="5" y="43"/>
                    <a:pt x="1" y="91"/>
                    <a:pt x="27" y="123"/>
                  </a:cubicBezTo>
                  <a:cubicBezTo>
                    <a:pt x="262" y="416"/>
                    <a:pt x="699" y="837"/>
                    <a:pt x="1024" y="1082"/>
                  </a:cubicBezTo>
                  <a:cubicBezTo>
                    <a:pt x="1168" y="1188"/>
                    <a:pt x="1320" y="1296"/>
                    <a:pt x="1482" y="1407"/>
                  </a:cubicBezTo>
                  <a:cubicBezTo>
                    <a:pt x="1834" y="1647"/>
                    <a:pt x="2245" y="1901"/>
                    <a:pt x="2771" y="2206"/>
                  </a:cubicBezTo>
                  <a:cubicBezTo>
                    <a:pt x="2784" y="2212"/>
                    <a:pt x="2797" y="2215"/>
                    <a:pt x="2809" y="2215"/>
                  </a:cubicBezTo>
                  <a:cubicBezTo>
                    <a:pt x="2835" y="2215"/>
                    <a:pt x="2860" y="2202"/>
                    <a:pt x="2873" y="2178"/>
                  </a:cubicBezTo>
                  <a:cubicBezTo>
                    <a:pt x="2894" y="2142"/>
                    <a:pt x="2882" y="2096"/>
                    <a:pt x="2846" y="2076"/>
                  </a:cubicBezTo>
                  <a:cubicBezTo>
                    <a:pt x="2085" y="1633"/>
                    <a:pt x="1565" y="1301"/>
                    <a:pt x="1113" y="961"/>
                  </a:cubicBezTo>
                  <a:cubicBezTo>
                    <a:pt x="798" y="725"/>
                    <a:pt x="373" y="314"/>
                    <a:pt x="144" y="28"/>
                  </a:cubicBezTo>
                  <a:cubicBezTo>
                    <a:pt x="130" y="10"/>
                    <a:pt x="108" y="0"/>
                    <a:pt x="86" y="0"/>
                  </a:cubicBezTo>
                  <a:close/>
                </a:path>
              </a:pathLst>
            </a:custGeom>
            <a:solidFill>
              <a:srgbClr val="191919">
                <a:alpha val="1333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4" name="Google Shape;964;p48"/>
            <p:cNvSpPr/>
            <p:nvPr/>
          </p:nvSpPr>
          <p:spPr>
            <a:xfrm>
              <a:off x="2065474" y="4482484"/>
              <a:ext cx="184144" cy="120051"/>
            </a:xfrm>
            <a:custGeom>
              <a:avLst/>
              <a:gdLst/>
              <a:ahLst/>
              <a:cxnLst/>
              <a:rect l="l" t="t" r="r" b="b"/>
              <a:pathLst>
                <a:path w="2696" h="1724" extrusionOk="0">
                  <a:moveTo>
                    <a:pt x="2541" y="0"/>
                  </a:moveTo>
                  <a:cubicBezTo>
                    <a:pt x="2142" y="0"/>
                    <a:pt x="1587" y="115"/>
                    <a:pt x="1261" y="270"/>
                  </a:cubicBezTo>
                  <a:cubicBezTo>
                    <a:pt x="865" y="458"/>
                    <a:pt x="325" y="948"/>
                    <a:pt x="17" y="1617"/>
                  </a:cubicBezTo>
                  <a:cubicBezTo>
                    <a:pt x="0" y="1653"/>
                    <a:pt x="12" y="1691"/>
                    <a:pt x="41" y="1712"/>
                  </a:cubicBezTo>
                  <a:lnTo>
                    <a:pt x="51" y="1716"/>
                  </a:lnTo>
                  <a:cubicBezTo>
                    <a:pt x="62" y="1721"/>
                    <a:pt x="73" y="1723"/>
                    <a:pt x="84" y="1723"/>
                  </a:cubicBezTo>
                  <a:cubicBezTo>
                    <a:pt x="112" y="1723"/>
                    <a:pt x="138" y="1708"/>
                    <a:pt x="152" y="1679"/>
                  </a:cubicBezTo>
                  <a:cubicBezTo>
                    <a:pt x="445" y="1044"/>
                    <a:pt x="952" y="582"/>
                    <a:pt x="1325" y="404"/>
                  </a:cubicBezTo>
                  <a:cubicBezTo>
                    <a:pt x="1632" y="258"/>
                    <a:pt x="2159" y="151"/>
                    <a:pt x="2539" y="151"/>
                  </a:cubicBezTo>
                  <a:cubicBezTo>
                    <a:pt x="2565" y="151"/>
                    <a:pt x="2591" y="151"/>
                    <a:pt x="2615" y="152"/>
                  </a:cubicBezTo>
                  <a:cubicBezTo>
                    <a:pt x="2616" y="152"/>
                    <a:pt x="2617" y="152"/>
                    <a:pt x="2618" y="152"/>
                  </a:cubicBezTo>
                  <a:cubicBezTo>
                    <a:pt x="2659" y="152"/>
                    <a:pt x="2691" y="119"/>
                    <a:pt x="2694" y="81"/>
                  </a:cubicBezTo>
                  <a:cubicBezTo>
                    <a:pt x="2695" y="38"/>
                    <a:pt x="2662" y="3"/>
                    <a:pt x="2622" y="2"/>
                  </a:cubicBezTo>
                  <a:cubicBezTo>
                    <a:pt x="2596" y="1"/>
                    <a:pt x="2569" y="0"/>
                    <a:pt x="2541" y="0"/>
                  </a:cubicBezTo>
                  <a:close/>
                </a:path>
              </a:pathLst>
            </a:custGeom>
            <a:solidFill>
              <a:srgbClr val="191919">
                <a:alpha val="1333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5" name="Google Shape;965;p48"/>
            <p:cNvSpPr/>
            <p:nvPr/>
          </p:nvSpPr>
          <p:spPr>
            <a:xfrm>
              <a:off x="1994573" y="4237492"/>
              <a:ext cx="56828" cy="244349"/>
            </a:xfrm>
            <a:custGeom>
              <a:avLst/>
              <a:gdLst/>
              <a:ahLst/>
              <a:cxnLst/>
              <a:rect l="l" t="t" r="r" b="b"/>
              <a:pathLst>
                <a:path w="832" h="3509" extrusionOk="0">
                  <a:moveTo>
                    <a:pt x="261" y="1"/>
                  </a:moveTo>
                  <a:cubicBezTo>
                    <a:pt x="226" y="1"/>
                    <a:pt x="194" y="28"/>
                    <a:pt x="187" y="64"/>
                  </a:cubicBezTo>
                  <a:cubicBezTo>
                    <a:pt x="1" y="1216"/>
                    <a:pt x="171" y="2390"/>
                    <a:pt x="680" y="3466"/>
                  </a:cubicBezTo>
                  <a:cubicBezTo>
                    <a:pt x="686" y="3479"/>
                    <a:pt x="693" y="3488"/>
                    <a:pt x="703" y="3495"/>
                  </a:cubicBezTo>
                  <a:cubicBezTo>
                    <a:pt x="716" y="3504"/>
                    <a:pt x="731" y="3508"/>
                    <a:pt x="746" y="3508"/>
                  </a:cubicBezTo>
                  <a:cubicBezTo>
                    <a:pt x="756" y="3508"/>
                    <a:pt x="767" y="3506"/>
                    <a:pt x="778" y="3501"/>
                  </a:cubicBezTo>
                  <a:cubicBezTo>
                    <a:pt x="817" y="3482"/>
                    <a:pt x="832" y="3438"/>
                    <a:pt x="814" y="3400"/>
                  </a:cubicBezTo>
                  <a:cubicBezTo>
                    <a:pt x="319" y="2354"/>
                    <a:pt x="154" y="1209"/>
                    <a:pt x="336" y="88"/>
                  </a:cubicBezTo>
                  <a:cubicBezTo>
                    <a:pt x="343" y="48"/>
                    <a:pt x="314" y="8"/>
                    <a:pt x="273" y="2"/>
                  </a:cubicBezTo>
                  <a:cubicBezTo>
                    <a:pt x="269" y="1"/>
                    <a:pt x="265" y="1"/>
                    <a:pt x="261" y="1"/>
                  </a:cubicBezTo>
                  <a:close/>
                </a:path>
              </a:pathLst>
            </a:custGeom>
            <a:solidFill>
              <a:srgbClr val="191919">
                <a:alpha val="1333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6" name="Google Shape;966;p48"/>
            <p:cNvSpPr/>
            <p:nvPr/>
          </p:nvSpPr>
          <p:spPr>
            <a:xfrm>
              <a:off x="1835148" y="4424892"/>
              <a:ext cx="187559" cy="169561"/>
            </a:xfrm>
            <a:custGeom>
              <a:avLst/>
              <a:gdLst/>
              <a:ahLst/>
              <a:cxnLst/>
              <a:rect l="l" t="t" r="r" b="b"/>
              <a:pathLst>
                <a:path w="2746" h="2435" extrusionOk="0">
                  <a:moveTo>
                    <a:pt x="78" y="1"/>
                  </a:moveTo>
                  <a:cubicBezTo>
                    <a:pt x="39" y="1"/>
                    <a:pt x="7" y="29"/>
                    <a:pt x="4" y="68"/>
                  </a:cubicBezTo>
                  <a:cubicBezTo>
                    <a:pt x="0" y="110"/>
                    <a:pt x="29" y="147"/>
                    <a:pt x="71" y="150"/>
                  </a:cubicBezTo>
                  <a:cubicBezTo>
                    <a:pt x="293" y="173"/>
                    <a:pt x="614" y="317"/>
                    <a:pt x="831" y="449"/>
                  </a:cubicBezTo>
                  <a:cubicBezTo>
                    <a:pt x="1108" y="616"/>
                    <a:pt x="1342" y="788"/>
                    <a:pt x="1654" y="1128"/>
                  </a:cubicBezTo>
                  <a:cubicBezTo>
                    <a:pt x="1943" y="1441"/>
                    <a:pt x="2244" y="1884"/>
                    <a:pt x="2465" y="2209"/>
                  </a:cubicBezTo>
                  <a:cubicBezTo>
                    <a:pt x="2514" y="2279"/>
                    <a:pt x="2558" y="2345"/>
                    <a:pt x="2599" y="2403"/>
                  </a:cubicBezTo>
                  <a:cubicBezTo>
                    <a:pt x="2606" y="2409"/>
                    <a:pt x="2612" y="2416"/>
                    <a:pt x="2619" y="2422"/>
                  </a:cubicBezTo>
                  <a:cubicBezTo>
                    <a:pt x="2632" y="2430"/>
                    <a:pt x="2647" y="2434"/>
                    <a:pt x="2662" y="2434"/>
                  </a:cubicBezTo>
                  <a:cubicBezTo>
                    <a:pt x="2676" y="2434"/>
                    <a:pt x="2691" y="2430"/>
                    <a:pt x="2704" y="2422"/>
                  </a:cubicBezTo>
                  <a:cubicBezTo>
                    <a:pt x="2739" y="2399"/>
                    <a:pt x="2746" y="2351"/>
                    <a:pt x="2722" y="2318"/>
                  </a:cubicBezTo>
                  <a:cubicBezTo>
                    <a:pt x="2682" y="2262"/>
                    <a:pt x="2638" y="2196"/>
                    <a:pt x="2588" y="2125"/>
                  </a:cubicBezTo>
                  <a:cubicBezTo>
                    <a:pt x="2365" y="1797"/>
                    <a:pt x="2059" y="1346"/>
                    <a:pt x="1764" y="1026"/>
                  </a:cubicBezTo>
                  <a:cubicBezTo>
                    <a:pt x="1440" y="673"/>
                    <a:pt x="1195" y="494"/>
                    <a:pt x="908" y="319"/>
                  </a:cubicBezTo>
                  <a:cubicBezTo>
                    <a:pt x="676" y="179"/>
                    <a:pt x="332" y="26"/>
                    <a:pt x="86" y="1"/>
                  </a:cubicBezTo>
                  <a:cubicBezTo>
                    <a:pt x="83" y="1"/>
                    <a:pt x="80" y="1"/>
                    <a:pt x="78" y="1"/>
                  </a:cubicBezTo>
                  <a:close/>
                </a:path>
              </a:pathLst>
            </a:custGeom>
            <a:solidFill>
              <a:srgbClr val="191919">
                <a:alpha val="1333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67" name="Google Shape;967;p48"/>
          <p:cNvGrpSpPr/>
          <p:nvPr/>
        </p:nvGrpSpPr>
        <p:grpSpPr>
          <a:xfrm>
            <a:off x="1195372" y="5296008"/>
            <a:ext cx="556996" cy="883814"/>
            <a:chOff x="1296693" y="4078131"/>
            <a:chExt cx="417747" cy="662861"/>
          </a:xfrm>
        </p:grpSpPr>
        <p:sp>
          <p:nvSpPr>
            <p:cNvPr id="968" name="Google Shape;968;p48"/>
            <p:cNvSpPr/>
            <p:nvPr/>
          </p:nvSpPr>
          <p:spPr>
            <a:xfrm>
              <a:off x="1482074" y="4131614"/>
              <a:ext cx="149241" cy="234043"/>
            </a:xfrm>
            <a:custGeom>
              <a:avLst/>
              <a:gdLst/>
              <a:ahLst/>
              <a:cxnLst/>
              <a:rect l="l" t="t" r="r" b="b"/>
              <a:pathLst>
                <a:path w="2185" h="3361" extrusionOk="0">
                  <a:moveTo>
                    <a:pt x="1092" y="1"/>
                  </a:moveTo>
                  <a:cubicBezTo>
                    <a:pt x="681" y="1"/>
                    <a:pt x="280" y="260"/>
                    <a:pt x="117" y="637"/>
                  </a:cubicBezTo>
                  <a:cubicBezTo>
                    <a:pt x="2" y="903"/>
                    <a:pt x="0" y="1202"/>
                    <a:pt x="16" y="1492"/>
                  </a:cubicBezTo>
                  <a:cubicBezTo>
                    <a:pt x="53" y="2123"/>
                    <a:pt x="162" y="2753"/>
                    <a:pt x="343" y="3361"/>
                  </a:cubicBezTo>
                  <a:cubicBezTo>
                    <a:pt x="563" y="3345"/>
                    <a:pt x="1054" y="2969"/>
                    <a:pt x="1558" y="2406"/>
                  </a:cubicBezTo>
                  <a:cubicBezTo>
                    <a:pt x="1764" y="2177"/>
                    <a:pt x="1931" y="1909"/>
                    <a:pt x="2041" y="1620"/>
                  </a:cubicBezTo>
                  <a:cubicBezTo>
                    <a:pt x="2150" y="1333"/>
                    <a:pt x="2185" y="1007"/>
                    <a:pt x="2084" y="715"/>
                  </a:cubicBezTo>
                  <a:cubicBezTo>
                    <a:pt x="1947" y="315"/>
                    <a:pt x="1551" y="17"/>
                    <a:pt x="1128" y="1"/>
                  </a:cubicBezTo>
                  <a:cubicBezTo>
                    <a:pt x="1116" y="1"/>
                    <a:pt x="1104" y="1"/>
                    <a:pt x="1092" y="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9" name="Google Shape;969;p48"/>
            <p:cNvSpPr/>
            <p:nvPr/>
          </p:nvSpPr>
          <p:spPr>
            <a:xfrm>
              <a:off x="1401337" y="4078131"/>
              <a:ext cx="139815" cy="280768"/>
            </a:xfrm>
            <a:custGeom>
              <a:avLst/>
              <a:gdLst/>
              <a:ahLst/>
              <a:cxnLst/>
              <a:rect l="l" t="t" r="r" b="b"/>
              <a:pathLst>
                <a:path w="2047" h="4032" extrusionOk="0">
                  <a:moveTo>
                    <a:pt x="1001" y="1"/>
                  </a:moveTo>
                  <a:cubicBezTo>
                    <a:pt x="941" y="1"/>
                    <a:pt x="882" y="12"/>
                    <a:pt x="827" y="38"/>
                  </a:cubicBezTo>
                  <a:cubicBezTo>
                    <a:pt x="725" y="84"/>
                    <a:pt x="647" y="172"/>
                    <a:pt x="579" y="261"/>
                  </a:cubicBezTo>
                  <a:cubicBezTo>
                    <a:pt x="184" y="781"/>
                    <a:pt x="0" y="1446"/>
                    <a:pt x="29" y="2097"/>
                  </a:cubicBezTo>
                  <a:cubicBezTo>
                    <a:pt x="59" y="2750"/>
                    <a:pt x="419" y="3643"/>
                    <a:pt x="665" y="3922"/>
                  </a:cubicBezTo>
                  <a:cubicBezTo>
                    <a:pt x="732" y="3997"/>
                    <a:pt x="815" y="4031"/>
                    <a:pt x="900" y="4031"/>
                  </a:cubicBezTo>
                  <a:cubicBezTo>
                    <a:pt x="1046" y="4031"/>
                    <a:pt x="1201" y="3930"/>
                    <a:pt x="1300" y="3763"/>
                  </a:cubicBezTo>
                  <a:cubicBezTo>
                    <a:pt x="1813" y="2899"/>
                    <a:pt x="2046" y="1549"/>
                    <a:pt x="1675" y="618"/>
                  </a:cubicBezTo>
                  <a:cubicBezTo>
                    <a:pt x="1603" y="440"/>
                    <a:pt x="1512" y="264"/>
                    <a:pt x="1364" y="140"/>
                  </a:cubicBezTo>
                  <a:cubicBezTo>
                    <a:pt x="1264" y="55"/>
                    <a:pt x="1131" y="1"/>
                    <a:pt x="1001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0" name="Google Shape;970;p48"/>
            <p:cNvSpPr/>
            <p:nvPr/>
          </p:nvSpPr>
          <p:spPr>
            <a:xfrm>
              <a:off x="1433304" y="4096376"/>
              <a:ext cx="29712" cy="244628"/>
            </a:xfrm>
            <a:custGeom>
              <a:avLst/>
              <a:gdLst/>
              <a:ahLst/>
              <a:cxnLst/>
              <a:rect l="l" t="t" r="r" b="b"/>
              <a:pathLst>
                <a:path w="435" h="3513" extrusionOk="0">
                  <a:moveTo>
                    <a:pt x="323" y="1"/>
                  </a:moveTo>
                  <a:cubicBezTo>
                    <a:pt x="277" y="1"/>
                    <a:pt x="236" y="34"/>
                    <a:pt x="226" y="82"/>
                  </a:cubicBezTo>
                  <a:cubicBezTo>
                    <a:pt x="7" y="1175"/>
                    <a:pt x="0" y="2176"/>
                    <a:pt x="206" y="3428"/>
                  </a:cubicBezTo>
                  <a:cubicBezTo>
                    <a:pt x="213" y="3464"/>
                    <a:pt x="239" y="3495"/>
                    <a:pt x="274" y="3507"/>
                  </a:cubicBezTo>
                  <a:cubicBezTo>
                    <a:pt x="286" y="3510"/>
                    <a:pt x="297" y="3512"/>
                    <a:pt x="308" y="3512"/>
                  </a:cubicBezTo>
                  <a:cubicBezTo>
                    <a:pt x="312" y="3512"/>
                    <a:pt x="317" y="3512"/>
                    <a:pt x="321" y="3511"/>
                  </a:cubicBezTo>
                  <a:cubicBezTo>
                    <a:pt x="376" y="3502"/>
                    <a:pt x="414" y="3450"/>
                    <a:pt x="405" y="3394"/>
                  </a:cubicBezTo>
                  <a:cubicBezTo>
                    <a:pt x="201" y="2151"/>
                    <a:pt x="206" y="1204"/>
                    <a:pt x="423" y="121"/>
                  </a:cubicBezTo>
                  <a:cubicBezTo>
                    <a:pt x="434" y="67"/>
                    <a:pt x="399" y="13"/>
                    <a:pt x="344" y="3"/>
                  </a:cubicBezTo>
                  <a:cubicBezTo>
                    <a:pt x="337" y="2"/>
                    <a:pt x="330" y="1"/>
                    <a:pt x="323" y="1"/>
                  </a:cubicBezTo>
                  <a:close/>
                </a:path>
              </a:pathLst>
            </a:custGeom>
            <a:solidFill>
              <a:srgbClr val="191919">
                <a:alpha val="1333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1" name="Google Shape;971;p48"/>
            <p:cNvSpPr/>
            <p:nvPr/>
          </p:nvSpPr>
          <p:spPr>
            <a:xfrm>
              <a:off x="1465407" y="4086348"/>
              <a:ext cx="38523" cy="254655"/>
            </a:xfrm>
            <a:custGeom>
              <a:avLst/>
              <a:gdLst/>
              <a:ahLst/>
              <a:cxnLst/>
              <a:rect l="l" t="t" r="r" b="b"/>
              <a:pathLst>
                <a:path w="564" h="3657" extrusionOk="0">
                  <a:moveTo>
                    <a:pt x="117" y="0"/>
                  </a:moveTo>
                  <a:cubicBezTo>
                    <a:pt x="108" y="0"/>
                    <a:pt x="99" y="2"/>
                    <a:pt x="90" y="4"/>
                  </a:cubicBezTo>
                  <a:cubicBezTo>
                    <a:pt x="34" y="22"/>
                    <a:pt x="5" y="77"/>
                    <a:pt x="20" y="131"/>
                  </a:cubicBezTo>
                  <a:cubicBezTo>
                    <a:pt x="358" y="1298"/>
                    <a:pt x="355" y="2219"/>
                    <a:pt x="15" y="3531"/>
                  </a:cubicBezTo>
                  <a:cubicBezTo>
                    <a:pt x="1" y="3582"/>
                    <a:pt x="30" y="3636"/>
                    <a:pt x="78" y="3652"/>
                  </a:cubicBezTo>
                  <a:cubicBezTo>
                    <a:pt x="81" y="3654"/>
                    <a:pt x="84" y="3654"/>
                    <a:pt x="90" y="3654"/>
                  </a:cubicBezTo>
                  <a:cubicBezTo>
                    <a:pt x="98" y="3656"/>
                    <a:pt x="106" y="3657"/>
                    <a:pt x="114" y="3657"/>
                  </a:cubicBezTo>
                  <a:cubicBezTo>
                    <a:pt x="158" y="3657"/>
                    <a:pt x="200" y="3627"/>
                    <a:pt x="212" y="3581"/>
                  </a:cubicBezTo>
                  <a:cubicBezTo>
                    <a:pt x="562" y="2231"/>
                    <a:pt x="563" y="1279"/>
                    <a:pt x="215" y="74"/>
                  </a:cubicBezTo>
                  <a:cubicBezTo>
                    <a:pt x="202" y="28"/>
                    <a:pt x="161" y="0"/>
                    <a:pt x="117" y="0"/>
                  </a:cubicBezTo>
                  <a:close/>
                </a:path>
              </a:pathLst>
            </a:custGeom>
            <a:solidFill>
              <a:srgbClr val="191919">
                <a:alpha val="1333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2" name="Google Shape;972;p48"/>
            <p:cNvSpPr/>
            <p:nvPr/>
          </p:nvSpPr>
          <p:spPr>
            <a:xfrm>
              <a:off x="1525584" y="4151949"/>
              <a:ext cx="188856" cy="237873"/>
            </a:xfrm>
            <a:custGeom>
              <a:avLst/>
              <a:gdLst/>
              <a:ahLst/>
              <a:cxnLst/>
              <a:rect l="l" t="t" r="r" b="b"/>
              <a:pathLst>
                <a:path w="2765" h="3416" extrusionOk="0">
                  <a:moveTo>
                    <a:pt x="2242" y="0"/>
                  </a:moveTo>
                  <a:cubicBezTo>
                    <a:pt x="2235" y="0"/>
                    <a:pt x="2227" y="0"/>
                    <a:pt x="2220" y="1"/>
                  </a:cubicBezTo>
                  <a:cubicBezTo>
                    <a:pt x="2026" y="7"/>
                    <a:pt x="1847" y="90"/>
                    <a:pt x="1680" y="189"/>
                  </a:cubicBezTo>
                  <a:cubicBezTo>
                    <a:pt x="813" y="693"/>
                    <a:pt x="165" y="1900"/>
                    <a:pt x="35" y="2894"/>
                  </a:cubicBezTo>
                  <a:cubicBezTo>
                    <a:pt x="0" y="3173"/>
                    <a:pt x="138" y="3416"/>
                    <a:pt x="373" y="3416"/>
                  </a:cubicBezTo>
                  <a:cubicBezTo>
                    <a:pt x="394" y="3416"/>
                    <a:pt x="416" y="3414"/>
                    <a:pt x="439" y="3410"/>
                  </a:cubicBezTo>
                  <a:cubicBezTo>
                    <a:pt x="803" y="3344"/>
                    <a:pt x="1638" y="2862"/>
                    <a:pt x="2064" y="2366"/>
                  </a:cubicBezTo>
                  <a:cubicBezTo>
                    <a:pt x="2488" y="1872"/>
                    <a:pt x="2753" y="1232"/>
                    <a:pt x="2762" y="581"/>
                  </a:cubicBezTo>
                  <a:cubicBezTo>
                    <a:pt x="2765" y="467"/>
                    <a:pt x="2758" y="352"/>
                    <a:pt x="2707" y="253"/>
                  </a:cubicBezTo>
                  <a:cubicBezTo>
                    <a:pt x="2622" y="88"/>
                    <a:pt x="2428" y="0"/>
                    <a:pt x="2242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3" name="Google Shape;973;p48"/>
            <p:cNvSpPr/>
            <p:nvPr/>
          </p:nvSpPr>
          <p:spPr>
            <a:xfrm>
              <a:off x="1552223" y="4181754"/>
              <a:ext cx="153886" cy="196301"/>
            </a:xfrm>
            <a:custGeom>
              <a:avLst/>
              <a:gdLst/>
              <a:ahLst/>
              <a:cxnLst/>
              <a:rect l="l" t="t" r="r" b="b"/>
              <a:pathLst>
                <a:path w="2253" h="2819" extrusionOk="0">
                  <a:moveTo>
                    <a:pt x="2141" y="0"/>
                  </a:moveTo>
                  <a:cubicBezTo>
                    <a:pt x="2103" y="0"/>
                    <a:pt x="2067" y="21"/>
                    <a:pt x="2048" y="55"/>
                  </a:cubicBezTo>
                  <a:cubicBezTo>
                    <a:pt x="1553" y="1042"/>
                    <a:pt x="971" y="1792"/>
                    <a:pt x="44" y="2645"/>
                  </a:cubicBezTo>
                  <a:cubicBezTo>
                    <a:pt x="5" y="2683"/>
                    <a:pt x="1" y="2747"/>
                    <a:pt x="39" y="2786"/>
                  </a:cubicBezTo>
                  <a:cubicBezTo>
                    <a:pt x="52" y="2799"/>
                    <a:pt x="66" y="2808"/>
                    <a:pt x="81" y="2814"/>
                  </a:cubicBezTo>
                  <a:cubicBezTo>
                    <a:pt x="91" y="2817"/>
                    <a:pt x="101" y="2818"/>
                    <a:pt x="111" y="2818"/>
                  </a:cubicBezTo>
                  <a:cubicBezTo>
                    <a:pt x="137" y="2818"/>
                    <a:pt x="162" y="2809"/>
                    <a:pt x="181" y="2791"/>
                  </a:cubicBezTo>
                  <a:cubicBezTo>
                    <a:pt x="1114" y="1932"/>
                    <a:pt x="1728" y="1139"/>
                    <a:pt x="2229" y="146"/>
                  </a:cubicBezTo>
                  <a:cubicBezTo>
                    <a:pt x="2252" y="96"/>
                    <a:pt x="2232" y="36"/>
                    <a:pt x="2184" y="10"/>
                  </a:cubicBezTo>
                  <a:cubicBezTo>
                    <a:pt x="2170" y="3"/>
                    <a:pt x="2155" y="0"/>
                    <a:pt x="2141" y="0"/>
                  </a:cubicBezTo>
                  <a:close/>
                </a:path>
              </a:pathLst>
            </a:custGeom>
            <a:solidFill>
              <a:srgbClr val="191919">
                <a:alpha val="1333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4" name="Google Shape;974;p48"/>
            <p:cNvSpPr/>
            <p:nvPr/>
          </p:nvSpPr>
          <p:spPr>
            <a:xfrm>
              <a:off x="1537196" y="4162673"/>
              <a:ext cx="160852" cy="203822"/>
            </a:xfrm>
            <a:custGeom>
              <a:avLst/>
              <a:gdLst/>
              <a:ahLst/>
              <a:cxnLst/>
              <a:rect l="l" t="t" r="r" b="b"/>
              <a:pathLst>
                <a:path w="2355" h="2927" extrusionOk="0">
                  <a:moveTo>
                    <a:pt x="2239" y="1"/>
                  </a:moveTo>
                  <a:cubicBezTo>
                    <a:pt x="2219" y="1"/>
                    <a:pt x="2199" y="7"/>
                    <a:pt x="2181" y="20"/>
                  </a:cubicBezTo>
                  <a:cubicBezTo>
                    <a:pt x="1165" y="755"/>
                    <a:pt x="578" y="1502"/>
                    <a:pt x="22" y="2783"/>
                  </a:cubicBezTo>
                  <a:cubicBezTo>
                    <a:pt x="1" y="2834"/>
                    <a:pt x="24" y="2894"/>
                    <a:pt x="75" y="2916"/>
                  </a:cubicBezTo>
                  <a:cubicBezTo>
                    <a:pt x="76" y="2919"/>
                    <a:pt x="81" y="2920"/>
                    <a:pt x="82" y="2920"/>
                  </a:cubicBezTo>
                  <a:cubicBezTo>
                    <a:pt x="94" y="2924"/>
                    <a:pt x="105" y="2926"/>
                    <a:pt x="116" y="2926"/>
                  </a:cubicBezTo>
                  <a:cubicBezTo>
                    <a:pt x="156" y="2926"/>
                    <a:pt x="192" y="2903"/>
                    <a:pt x="206" y="2864"/>
                  </a:cubicBezTo>
                  <a:cubicBezTo>
                    <a:pt x="747" y="1619"/>
                    <a:pt x="1314" y="893"/>
                    <a:pt x="2299" y="182"/>
                  </a:cubicBezTo>
                  <a:cubicBezTo>
                    <a:pt x="2343" y="150"/>
                    <a:pt x="2354" y="87"/>
                    <a:pt x="2321" y="42"/>
                  </a:cubicBezTo>
                  <a:cubicBezTo>
                    <a:pt x="2301" y="16"/>
                    <a:pt x="2271" y="1"/>
                    <a:pt x="2239" y="1"/>
                  </a:cubicBezTo>
                  <a:close/>
                </a:path>
              </a:pathLst>
            </a:custGeom>
            <a:solidFill>
              <a:srgbClr val="191919">
                <a:alpha val="1333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5" name="Google Shape;975;p48"/>
            <p:cNvSpPr/>
            <p:nvPr/>
          </p:nvSpPr>
          <p:spPr>
            <a:xfrm>
              <a:off x="1420735" y="4255920"/>
              <a:ext cx="201561" cy="154659"/>
            </a:xfrm>
            <a:custGeom>
              <a:avLst/>
              <a:gdLst/>
              <a:ahLst/>
              <a:cxnLst/>
              <a:rect l="l" t="t" r="r" b="b"/>
              <a:pathLst>
                <a:path w="2951" h="2221" extrusionOk="0">
                  <a:moveTo>
                    <a:pt x="1559" y="0"/>
                  </a:moveTo>
                  <a:cubicBezTo>
                    <a:pt x="1426" y="0"/>
                    <a:pt x="1313" y="58"/>
                    <a:pt x="1210" y="160"/>
                  </a:cubicBezTo>
                  <a:cubicBezTo>
                    <a:pt x="978" y="394"/>
                    <a:pt x="1016" y="815"/>
                    <a:pt x="1016" y="815"/>
                  </a:cubicBezTo>
                  <a:cubicBezTo>
                    <a:pt x="1016" y="815"/>
                    <a:pt x="914" y="430"/>
                    <a:pt x="796" y="299"/>
                  </a:cubicBezTo>
                  <a:cubicBezTo>
                    <a:pt x="718" y="211"/>
                    <a:pt x="608" y="156"/>
                    <a:pt x="494" y="156"/>
                  </a:cubicBezTo>
                  <a:cubicBezTo>
                    <a:pt x="438" y="156"/>
                    <a:pt x="381" y="169"/>
                    <a:pt x="327" y="198"/>
                  </a:cubicBezTo>
                  <a:cubicBezTo>
                    <a:pt x="88" y="328"/>
                    <a:pt x="0" y="528"/>
                    <a:pt x="67" y="815"/>
                  </a:cubicBezTo>
                  <a:cubicBezTo>
                    <a:pt x="174" y="1264"/>
                    <a:pt x="525" y="1791"/>
                    <a:pt x="678" y="1925"/>
                  </a:cubicBezTo>
                  <a:cubicBezTo>
                    <a:pt x="898" y="2119"/>
                    <a:pt x="1084" y="2221"/>
                    <a:pt x="1318" y="2221"/>
                  </a:cubicBezTo>
                  <a:cubicBezTo>
                    <a:pt x="1424" y="2221"/>
                    <a:pt x="1539" y="2200"/>
                    <a:pt x="1672" y="2157"/>
                  </a:cubicBezTo>
                  <a:cubicBezTo>
                    <a:pt x="1872" y="2093"/>
                    <a:pt x="2173" y="1938"/>
                    <a:pt x="2488" y="1750"/>
                  </a:cubicBezTo>
                  <a:cubicBezTo>
                    <a:pt x="2844" y="1539"/>
                    <a:pt x="2950" y="1299"/>
                    <a:pt x="2848" y="1092"/>
                  </a:cubicBezTo>
                  <a:cubicBezTo>
                    <a:pt x="2770" y="934"/>
                    <a:pt x="2606" y="855"/>
                    <a:pt x="2435" y="855"/>
                  </a:cubicBezTo>
                  <a:cubicBezTo>
                    <a:pt x="2409" y="855"/>
                    <a:pt x="2383" y="856"/>
                    <a:pt x="2357" y="860"/>
                  </a:cubicBezTo>
                  <a:cubicBezTo>
                    <a:pt x="2106" y="895"/>
                    <a:pt x="1898" y="1118"/>
                    <a:pt x="1898" y="1118"/>
                  </a:cubicBezTo>
                  <a:cubicBezTo>
                    <a:pt x="1898" y="1118"/>
                    <a:pt x="2047" y="926"/>
                    <a:pt x="2108" y="655"/>
                  </a:cubicBezTo>
                  <a:cubicBezTo>
                    <a:pt x="2203" y="246"/>
                    <a:pt x="1924" y="96"/>
                    <a:pt x="1738" y="32"/>
                  </a:cubicBezTo>
                  <a:cubicBezTo>
                    <a:pt x="1674" y="11"/>
                    <a:pt x="1615" y="0"/>
                    <a:pt x="1559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6" name="Google Shape;976;p48"/>
            <p:cNvSpPr/>
            <p:nvPr/>
          </p:nvSpPr>
          <p:spPr>
            <a:xfrm>
              <a:off x="1296693" y="4422777"/>
              <a:ext cx="165087" cy="250477"/>
            </a:xfrm>
            <a:custGeom>
              <a:avLst/>
              <a:gdLst/>
              <a:ahLst/>
              <a:cxnLst/>
              <a:rect l="l" t="t" r="r" b="b"/>
              <a:pathLst>
                <a:path w="2417" h="3597" extrusionOk="0">
                  <a:moveTo>
                    <a:pt x="1" y="0"/>
                  </a:moveTo>
                  <a:lnTo>
                    <a:pt x="1" y="0"/>
                  </a:lnTo>
                  <a:cubicBezTo>
                    <a:pt x="260" y="1465"/>
                    <a:pt x="1161" y="2803"/>
                    <a:pt x="2417" y="3597"/>
                  </a:cubicBezTo>
                  <a:cubicBezTo>
                    <a:pt x="1873" y="2249"/>
                    <a:pt x="1044" y="1014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7" name="Google Shape;977;p48"/>
            <p:cNvSpPr/>
            <p:nvPr/>
          </p:nvSpPr>
          <p:spPr>
            <a:xfrm rot="350661">
              <a:off x="1464139" y="4451163"/>
              <a:ext cx="105937" cy="193104"/>
            </a:xfrm>
            <a:custGeom>
              <a:avLst/>
              <a:gdLst/>
              <a:ahLst/>
              <a:cxnLst/>
              <a:rect l="l" t="t" r="r" b="b"/>
              <a:pathLst>
                <a:path w="1551" h="2773" extrusionOk="0">
                  <a:moveTo>
                    <a:pt x="1410" y="1"/>
                  </a:moveTo>
                  <a:lnTo>
                    <a:pt x="1410" y="1"/>
                  </a:lnTo>
                  <a:cubicBezTo>
                    <a:pt x="996" y="827"/>
                    <a:pt x="584" y="1650"/>
                    <a:pt x="171" y="2475"/>
                  </a:cubicBezTo>
                  <a:lnTo>
                    <a:pt x="113" y="2634"/>
                  </a:lnTo>
                  <a:lnTo>
                    <a:pt x="27" y="2364"/>
                  </a:lnTo>
                  <a:cubicBezTo>
                    <a:pt x="18" y="2359"/>
                    <a:pt x="11" y="2353"/>
                    <a:pt x="1" y="2347"/>
                  </a:cubicBezTo>
                  <a:lnTo>
                    <a:pt x="1" y="2347"/>
                  </a:lnTo>
                  <a:cubicBezTo>
                    <a:pt x="40" y="2442"/>
                    <a:pt x="78" y="2539"/>
                    <a:pt x="113" y="2636"/>
                  </a:cubicBezTo>
                  <a:lnTo>
                    <a:pt x="64" y="2773"/>
                  </a:lnTo>
                  <a:cubicBezTo>
                    <a:pt x="492" y="2434"/>
                    <a:pt x="890" y="2048"/>
                    <a:pt x="1158" y="1575"/>
                  </a:cubicBezTo>
                  <a:cubicBezTo>
                    <a:pt x="1426" y="1099"/>
                    <a:pt x="1550" y="528"/>
                    <a:pt x="141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8" name="Google Shape;978;p48"/>
            <p:cNvSpPr/>
            <p:nvPr/>
          </p:nvSpPr>
          <p:spPr>
            <a:xfrm>
              <a:off x="1545386" y="4171075"/>
              <a:ext cx="21242" cy="37185"/>
            </a:xfrm>
            <a:custGeom>
              <a:avLst/>
              <a:gdLst/>
              <a:ahLst/>
              <a:cxnLst/>
              <a:rect l="l" t="t" r="r" b="b"/>
              <a:pathLst>
                <a:path w="311" h="534" extrusionOk="0">
                  <a:moveTo>
                    <a:pt x="196" y="1"/>
                  </a:moveTo>
                  <a:cubicBezTo>
                    <a:pt x="166" y="1"/>
                    <a:pt x="136" y="15"/>
                    <a:pt x="114" y="47"/>
                  </a:cubicBezTo>
                  <a:cubicBezTo>
                    <a:pt x="66" y="116"/>
                    <a:pt x="41" y="206"/>
                    <a:pt x="22" y="286"/>
                  </a:cubicBezTo>
                  <a:cubicBezTo>
                    <a:pt x="6" y="366"/>
                    <a:pt x="0" y="441"/>
                    <a:pt x="53" y="508"/>
                  </a:cubicBezTo>
                  <a:cubicBezTo>
                    <a:pt x="65" y="525"/>
                    <a:pt x="80" y="534"/>
                    <a:pt x="97" y="534"/>
                  </a:cubicBezTo>
                  <a:cubicBezTo>
                    <a:pt x="106" y="534"/>
                    <a:pt x="116" y="532"/>
                    <a:pt x="126" y="527"/>
                  </a:cubicBezTo>
                  <a:cubicBezTo>
                    <a:pt x="264" y="464"/>
                    <a:pt x="311" y="232"/>
                    <a:pt x="293" y="94"/>
                  </a:cubicBezTo>
                  <a:cubicBezTo>
                    <a:pt x="287" y="36"/>
                    <a:pt x="242" y="1"/>
                    <a:pt x="1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9" name="Google Shape;979;p48"/>
            <p:cNvSpPr/>
            <p:nvPr/>
          </p:nvSpPr>
          <p:spPr>
            <a:xfrm>
              <a:off x="1570842" y="4158162"/>
              <a:ext cx="19466" cy="28411"/>
            </a:xfrm>
            <a:custGeom>
              <a:avLst/>
              <a:gdLst/>
              <a:ahLst/>
              <a:cxnLst/>
              <a:rect l="l" t="t" r="r" b="b"/>
              <a:pathLst>
                <a:path w="285" h="408" extrusionOk="0">
                  <a:moveTo>
                    <a:pt x="196" y="0"/>
                  </a:moveTo>
                  <a:cubicBezTo>
                    <a:pt x="176" y="0"/>
                    <a:pt x="155" y="7"/>
                    <a:pt x="139" y="20"/>
                  </a:cubicBezTo>
                  <a:cubicBezTo>
                    <a:pt x="94" y="59"/>
                    <a:pt x="59" y="103"/>
                    <a:pt x="35" y="158"/>
                  </a:cubicBezTo>
                  <a:cubicBezTo>
                    <a:pt x="22" y="186"/>
                    <a:pt x="12" y="215"/>
                    <a:pt x="6" y="244"/>
                  </a:cubicBezTo>
                  <a:cubicBezTo>
                    <a:pt x="0" y="272"/>
                    <a:pt x="0" y="300"/>
                    <a:pt x="12" y="325"/>
                  </a:cubicBezTo>
                  <a:cubicBezTo>
                    <a:pt x="15" y="336"/>
                    <a:pt x="21" y="345"/>
                    <a:pt x="28" y="352"/>
                  </a:cubicBezTo>
                  <a:cubicBezTo>
                    <a:pt x="35" y="361"/>
                    <a:pt x="39" y="365"/>
                    <a:pt x="38" y="365"/>
                  </a:cubicBezTo>
                  <a:cubicBezTo>
                    <a:pt x="38" y="365"/>
                    <a:pt x="37" y="364"/>
                    <a:pt x="34" y="361"/>
                  </a:cubicBezTo>
                  <a:lnTo>
                    <a:pt x="34" y="361"/>
                  </a:lnTo>
                  <a:cubicBezTo>
                    <a:pt x="51" y="388"/>
                    <a:pt x="81" y="408"/>
                    <a:pt x="113" y="408"/>
                  </a:cubicBezTo>
                  <a:cubicBezTo>
                    <a:pt x="121" y="408"/>
                    <a:pt x="129" y="406"/>
                    <a:pt x="137" y="403"/>
                  </a:cubicBezTo>
                  <a:cubicBezTo>
                    <a:pt x="172" y="390"/>
                    <a:pt x="200" y="381"/>
                    <a:pt x="223" y="352"/>
                  </a:cubicBezTo>
                  <a:cubicBezTo>
                    <a:pt x="245" y="325"/>
                    <a:pt x="260" y="279"/>
                    <a:pt x="268" y="244"/>
                  </a:cubicBezTo>
                  <a:cubicBezTo>
                    <a:pt x="285" y="177"/>
                    <a:pt x="283" y="118"/>
                    <a:pt x="267" y="52"/>
                  </a:cubicBezTo>
                  <a:cubicBezTo>
                    <a:pt x="259" y="17"/>
                    <a:pt x="228" y="0"/>
                    <a:pt x="1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0" name="Google Shape;980;p48"/>
            <p:cNvSpPr/>
            <p:nvPr/>
          </p:nvSpPr>
          <p:spPr>
            <a:xfrm rot="487005" flipH="1">
              <a:off x="1446104" y="4368547"/>
              <a:ext cx="43856" cy="371208"/>
            </a:xfrm>
            <a:custGeom>
              <a:avLst/>
              <a:gdLst/>
              <a:ahLst/>
              <a:cxnLst/>
              <a:rect l="l" t="t" r="r" b="b"/>
              <a:pathLst>
                <a:path w="642" h="4710" extrusionOk="0">
                  <a:moveTo>
                    <a:pt x="238" y="1"/>
                  </a:moveTo>
                  <a:cubicBezTo>
                    <a:pt x="230" y="1"/>
                    <a:pt x="222" y="1"/>
                    <a:pt x="214" y="2"/>
                  </a:cubicBezTo>
                  <a:cubicBezTo>
                    <a:pt x="153" y="9"/>
                    <a:pt x="96" y="40"/>
                    <a:pt x="56" y="88"/>
                  </a:cubicBezTo>
                  <a:cubicBezTo>
                    <a:pt x="16" y="138"/>
                    <a:pt x="0" y="199"/>
                    <a:pt x="5" y="261"/>
                  </a:cubicBezTo>
                  <a:cubicBezTo>
                    <a:pt x="156" y="1650"/>
                    <a:pt x="168" y="3058"/>
                    <a:pt x="38" y="4452"/>
                  </a:cubicBezTo>
                  <a:cubicBezTo>
                    <a:pt x="32" y="4536"/>
                    <a:pt x="70" y="4621"/>
                    <a:pt x="142" y="4667"/>
                  </a:cubicBezTo>
                  <a:cubicBezTo>
                    <a:pt x="175" y="4689"/>
                    <a:pt x="213" y="4704"/>
                    <a:pt x="252" y="4708"/>
                  </a:cubicBezTo>
                  <a:cubicBezTo>
                    <a:pt x="260" y="4709"/>
                    <a:pt x="267" y="4709"/>
                    <a:pt x="275" y="4709"/>
                  </a:cubicBezTo>
                  <a:cubicBezTo>
                    <a:pt x="329" y="4709"/>
                    <a:pt x="382" y="4690"/>
                    <a:pt x="424" y="4656"/>
                  </a:cubicBezTo>
                  <a:cubicBezTo>
                    <a:pt x="474" y="4615"/>
                    <a:pt x="503" y="4558"/>
                    <a:pt x="507" y="4497"/>
                  </a:cubicBezTo>
                  <a:cubicBezTo>
                    <a:pt x="641" y="3074"/>
                    <a:pt x="628" y="1633"/>
                    <a:pt x="474" y="212"/>
                  </a:cubicBezTo>
                  <a:cubicBezTo>
                    <a:pt x="467" y="142"/>
                    <a:pt x="430" y="81"/>
                    <a:pt x="372" y="43"/>
                  </a:cubicBezTo>
                  <a:cubicBezTo>
                    <a:pt x="332" y="15"/>
                    <a:pt x="286" y="1"/>
                    <a:pt x="238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81" name="Google Shape;981;p48"/>
          <p:cNvGrpSpPr/>
          <p:nvPr/>
        </p:nvGrpSpPr>
        <p:grpSpPr>
          <a:xfrm>
            <a:off x="7722072" y="5525434"/>
            <a:ext cx="630947" cy="693209"/>
            <a:chOff x="1799697" y="4222450"/>
            <a:chExt cx="473210" cy="519907"/>
          </a:xfrm>
        </p:grpSpPr>
        <p:sp>
          <p:nvSpPr>
            <p:cNvPr id="982" name="Google Shape;982;p48"/>
            <p:cNvSpPr/>
            <p:nvPr/>
          </p:nvSpPr>
          <p:spPr>
            <a:xfrm>
              <a:off x="1799697" y="4414446"/>
              <a:ext cx="247323" cy="202499"/>
            </a:xfrm>
            <a:custGeom>
              <a:avLst/>
              <a:gdLst/>
              <a:ahLst/>
              <a:cxnLst/>
              <a:rect l="l" t="t" r="r" b="b"/>
              <a:pathLst>
                <a:path w="3621" h="2908" extrusionOk="0">
                  <a:moveTo>
                    <a:pt x="665" y="0"/>
                  </a:moveTo>
                  <a:cubicBezTo>
                    <a:pt x="444" y="0"/>
                    <a:pt x="292" y="59"/>
                    <a:pt x="177" y="182"/>
                  </a:cubicBezTo>
                  <a:cubicBezTo>
                    <a:pt x="0" y="371"/>
                    <a:pt x="13" y="699"/>
                    <a:pt x="212" y="1062"/>
                  </a:cubicBezTo>
                  <a:cubicBezTo>
                    <a:pt x="410" y="1421"/>
                    <a:pt x="736" y="1762"/>
                    <a:pt x="1157" y="2047"/>
                  </a:cubicBezTo>
                  <a:cubicBezTo>
                    <a:pt x="1328" y="2164"/>
                    <a:pt x="1514" y="2269"/>
                    <a:pt x="1710" y="2364"/>
                  </a:cubicBezTo>
                  <a:cubicBezTo>
                    <a:pt x="2275" y="2637"/>
                    <a:pt x="2973" y="2844"/>
                    <a:pt x="3533" y="2907"/>
                  </a:cubicBezTo>
                  <a:cubicBezTo>
                    <a:pt x="3536" y="2907"/>
                    <a:pt x="3539" y="2908"/>
                    <a:pt x="3541" y="2908"/>
                  </a:cubicBezTo>
                  <a:cubicBezTo>
                    <a:pt x="3566" y="2908"/>
                    <a:pt x="3587" y="2896"/>
                    <a:pt x="3600" y="2878"/>
                  </a:cubicBezTo>
                  <a:cubicBezTo>
                    <a:pt x="3616" y="2856"/>
                    <a:pt x="3620" y="2828"/>
                    <a:pt x="3609" y="2804"/>
                  </a:cubicBezTo>
                  <a:cubicBezTo>
                    <a:pt x="3211" y="1861"/>
                    <a:pt x="2723" y="1182"/>
                    <a:pt x="1976" y="526"/>
                  </a:cubicBezTo>
                  <a:cubicBezTo>
                    <a:pt x="1924" y="481"/>
                    <a:pt x="1863" y="432"/>
                    <a:pt x="1791" y="384"/>
                  </a:cubicBezTo>
                  <a:cubicBezTo>
                    <a:pt x="1544" y="217"/>
                    <a:pt x="1252" y="81"/>
                    <a:pt x="1050" y="43"/>
                  </a:cubicBezTo>
                  <a:cubicBezTo>
                    <a:pt x="901" y="15"/>
                    <a:pt x="775" y="0"/>
                    <a:pt x="665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3" name="Google Shape;983;p48"/>
            <p:cNvSpPr/>
            <p:nvPr/>
          </p:nvSpPr>
          <p:spPr>
            <a:xfrm>
              <a:off x="2043206" y="4464795"/>
              <a:ext cx="229701" cy="151735"/>
            </a:xfrm>
            <a:custGeom>
              <a:avLst/>
              <a:gdLst/>
              <a:ahLst/>
              <a:cxnLst/>
              <a:rect l="l" t="t" r="r" b="b"/>
              <a:pathLst>
                <a:path w="3363" h="2179" extrusionOk="0">
                  <a:moveTo>
                    <a:pt x="2500" y="1"/>
                  </a:moveTo>
                  <a:cubicBezTo>
                    <a:pt x="2359" y="1"/>
                    <a:pt x="2227" y="17"/>
                    <a:pt x="2129" y="43"/>
                  </a:cubicBezTo>
                  <a:cubicBezTo>
                    <a:pt x="1726" y="151"/>
                    <a:pt x="1297" y="284"/>
                    <a:pt x="902" y="614"/>
                  </a:cubicBezTo>
                  <a:cubicBezTo>
                    <a:pt x="532" y="926"/>
                    <a:pt x="83" y="1579"/>
                    <a:pt x="4" y="2085"/>
                  </a:cubicBezTo>
                  <a:cubicBezTo>
                    <a:pt x="0" y="2107"/>
                    <a:pt x="6" y="2127"/>
                    <a:pt x="20" y="2143"/>
                  </a:cubicBezTo>
                  <a:cubicBezTo>
                    <a:pt x="26" y="2148"/>
                    <a:pt x="32" y="2152"/>
                    <a:pt x="36" y="2156"/>
                  </a:cubicBezTo>
                  <a:cubicBezTo>
                    <a:pt x="48" y="2164"/>
                    <a:pt x="61" y="2170"/>
                    <a:pt x="76" y="2170"/>
                  </a:cubicBezTo>
                  <a:cubicBezTo>
                    <a:pt x="199" y="2175"/>
                    <a:pt x="317" y="2178"/>
                    <a:pt x="432" y="2178"/>
                  </a:cubicBezTo>
                  <a:cubicBezTo>
                    <a:pt x="1088" y="2178"/>
                    <a:pt x="1601" y="2082"/>
                    <a:pt x="1992" y="1887"/>
                  </a:cubicBezTo>
                  <a:cubicBezTo>
                    <a:pt x="2548" y="1608"/>
                    <a:pt x="3187" y="1155"/>
                    <a:pt x="3319" y="718"/>
                  </a:cubicBezTo>
                  <a:cubicBezTo>
                    <a:pt x="3362" y="572"/>
                    <a:pt x="3348" y="435"/>
                    <a:pt x="3276" y="313"/>
                  </a:cubicBezTo>
                  <a:cubicBezTo>
                    <a:pt x="3241" y="252"/>
                    <a:pt x="3190" y="198"/>
                    <a:pt x="3125" y="154"/>
                  </a:cubicBezTo>
                  <a:cubicBezTo>
                    <a:pt x="2959" y="41"/>
                    <a:pt x="2719" y="1"/>
                    <a:pt x="250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4" name="Google Shape;984;p48"/>
            <p:cNvSpPr/>
            <p:nvPr/>
          </p:nvSpPr>
          <p:spPr>
            <a:xfrm>
              <a:off x="2019504" y="4414376"/>
              <a:ext cx="43850" cy="327981"/>
            </a:xfrm>
            <a:custGeom>
              <a:avLst/>
              <a:gdLst/>
              <a:ahLst/>
              <a:cxnLst/>
              <a:rect l="l" t="t" r="r" b="b"/>
              <a:pathLst>
                <a:path w="642" h="4710" extrusionOk="0">
                  <a:moveTo>
                    <a:pt x="238" y="1"/>
                  </a:moveTo>
                  <a:cubicBezTo>
                    <a:pt x="230" y="1"/>
                    <a:pt x="222" y="1"/>
                    <a:pt x="214" y="2"/>
                  </a:cubicBezTo>
                  <a:cubicBezTo>
                    <a:pt x="153" y="9"/>
                    <a:pt x="96" y="40"/>
                    <a:pt x="56" y="88"/>
                  </a:cubicBezTo>
                  <a:cubicBezTo>
                    <a:pt x="16" y="138"/>
                    <a:pt x="0" y="199"/>
                    <a:pt x="5" y="261"/>
                  </a:cubicBezTo>
                  <a:cubicBezTo>
                    <a:pt x="156" y="1650"/>
                    <a:pt x="168" y="3058"/>
                    <a:pt x="38" y="4452"/>
                  </a:cubicBezTo>
                  <a:cubicBezTo>
                    <a:pt x="32" y="4536"/>
                    <a:pt x="70" y="4621"/>
                    <a:pt x="142" y="4667"/>
                  </a:cubicBezTo>
                  <a:cubicBezTo>
                    <a:pt x="175" y="4689"/>
                    <a:pt x="213" y="4704"/>
                    <a:pt x="252" y="4708"/>
                  </a:cubicBezTo>
                  <a:cubicBezTo>
                    <a:pt x="260" y="4709"/>
                    <a:pt x="267" y="4709"/>
                    <a:pt x="275" y="4709"/>
                  </a:cubicBezTo>
                  <a:cubicBezTo>
                    <a:pt x="329" y="4709"/>
                    <a:pt x="382" y="4690"/>
                    <a:pt x="424" y="4656"/>
                  </a:cubicBezTo>
                  <a:cubicBezTo>
                    <a:pt x="474" y="4615"/>
                    <a:pt x="503" y="4558"/>
                    <a:pt x="507" y="4497"/>
                  </a:cubicBezTo>
                  <a:cubicBezTo>
                    <a:pt x="641" y="3074"/>
                    <a:pt x="628" y="1633"/>
                    <a:pt x="474" y="212"/>
                  </a:cubicBezTo>
                  <a:cubicBezTo>
                    <a:pt x="467" y="142"/>
                    <a:pt x="430" y="81"/>
                    <a:pt x="372" y="43"/>
                  </a:cubicBezTo>
                  <a:cubicBezTo>
                    <a:pt x="332" y="15"/>
                    <a:pt x="286" y="1"/>
                    <a:pt x="238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5" name="Google Shape;985;p48"/>
            <p:cNvSpPr/>
            <p:nvPr/>
          </p:nvSpPr>
          <p:spPr>
            <a:xfrm>
              <a:off x="1964997" y="4222450"/>
              <a:ext cx="153066" cy="272273"/>
            </a:xfrm>
            <a:custGeom>
              <a:avLst/>
              <a:gdLst/>
              <a:ahLst/>
              <a:cxnLst/>
              <a:rect l="l" t="t" r="r" b="b"/>
              <a:pathLst>
                <a:path w="2241" h="3910" extrusionOk="0">
                  <a:moveTo>
                    <a:pt x="1035" y="1"/>
                  </a:moveTo>
                  <a:cubicBezTo>
                    <a:pt x="974" y="1"/>
                    <a:pt x="913" y="10"/>
                    <a:pt x="854" y="27"/>
                  </a:cubicBezTo>
                  <a:cubicBezTo>
                    <a:pt x="443" y="148"/>
                    <a:pt x="160" y="725"/>
                    <a:pt x="115" y="1095"/>
                  </a:cubicBezTo>
                  <a:cubicBezTo>
                    <a:pt x="1" y="2000"/>
                    <a:pt x="329" y="2939"/>
                    <a:pt x="1085" y="3882"/>
                  </a:cubicBezTo>
                  <a:cubicBezTo>
                    <a:pt x="1093" y="3888"/>
                    <a:pt x="1098" y="3892"/>
                    <a:pt x="1104" y="3896"/>
                  </a:cubicBezTo>
                  <a:cubicBezTo>
                    <a:pt x="1114" y="3904"/>
                    <a:pt x="1129" y="3909"/>
                    <a:pt x="1144" y="3909"/>
                  </a:cubicBezTo>
                  <a:cubicBezTo>
                    <a:pt x="1165" y="3909"/>
                    <a:pt x="1187" y="3901"/>
                    <a:pt x="1202" y="3885"/>
                  </a:cubicBezTo>
                  <a:cubicBezTo>
                    <a:pt x="1648" y="3386"/>
                    <a:pt x="1945" y="2867"/>
                    <a:pt x="2081" y="2335"/>
                  </a:cubicBezTo>
                  <a:cubicBezTo>
                    <a:pt x="2241" y="1710"/>
                    <a:pt x="2165" y="1067"/>
                    <a:pt x="1877" y="573"/>
                  </a:cubicBezTo>
                  <a:cubicBezTo>
                    <a:pt x="1778" y="404"/>
                    <a:pt x="1639" y="256"/>
                    <a:pt x="1488" y="154"/>
                  </a:cubicBezTo>
                  <a:cubicBezTo>
                    <a:pt x="1340" y="52"/>
                    <a:pt x="1185" y="1"/>
                    <a:pt x="1035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6" name="Google Shape;986;p48"/>
            <p:cNvSpPr/>
            <p:nvPr/>
          </p:nvSpPr>
          <p:spPr>
            <a:xfrm>
              <a:off x="2039723" y="4245988"/>
              <a:ext cx="54369" cy="235854"/>
            </a:xfrm>
            <a:custGeom>
              <a:avLst/>
              <a:gdLst/>
              <a:ahLst/>
              <a:cxnLst/>
              <a:rect l="l" t="t" r="r" b="b"/>
              <a:pathLst>
                <a:path w="796" h="3387" extrusionOk="0">
                  <a:moveTo>
                    <a:pt x="378" y="0"/>
                  </a:moveTo>
                  <a:cubicBezTo>
                    <a:pt x="369" y="0"/>
                    <a:pt x="359" y="2"/>
                    <a:pt x="350" y="5"/>
                  </a:cubicBezTo>
                  <a:cubicBezTo>
                    <a:pt x="312" y="21"/>
                    <a:pt x="294" y="65"/>
                    <a:pt x="309" y="103"/>
                  </a:cubicBezTo>
                  <a:cubicBezTo>
                    <a:pt x="564" y="728"/>
                    <a:pt x="644" y="1292"/>
                    <a:pt x="552" y="1828"/>
                  </a:cubicBezTo>
                  <a:cubicBezTo>
                    <a:pt x="462" y="2362"/>
                    <a:pt x="230" y="2859"/>
                    <a:pt x="15" y="3277"/>
                  </a:cubicBezTo>
                  <a:cubicBezTo>
                    <a:pt x="0" y="3311"/>
                    <a:pt x="12" y="3353"/>
                    <a:pt x="42" y="3373"/>
                  </a:cubicBezTo>
                  <a:cubicBezTo>
                    <a:pt x="44" y="3375"/>
                    <a:pt x="48" y="3376"/>
                    <a:pt x="50" y="3379"/>
                  </a:cubicBezTo>
                  <a:cubicBezTo>
                    <a:pt x="60" y="3384"/>
                    <a:pt x="71" y="3386"/>
                    <a:pt x="82" y="3386"/>
                  </a:cubicBezTo>
                  <a:cubicBezTo>
                    <a:pt x="110" y="3386"/>
                    <a:pt x="137" y="3372"/>
                    <a:pt x="150" y="3346"/>
                  </a:cubicBezTo>
                  <a:cubicBezTo>
                    <a:pt x="370" y="2917"/>
                    <a:pt x="608" y="2407"/>
                    <a:pt x="702" y="1853"/>
                  </a:cubicBezTo>
                  <a:cubicBezTo>
                    <a:pt x="796" y="1291"/>
                    <a:pt x="714" y="699"/>
                    <a:pt x="449" y="46"/>
                  </a:cubicBezTo>
                  <a:cubicBezTo>
                    <a:pt x="437" y="17"/>
                    <a:pt x="408" y="0"/>
                    <a:pt x="378" y="0"/>
                  </a:cubicBezTo>
                  <a:close/>
                </a:path>
              </a:pathLst>
            </a:custGeom>
            <a:solidFill>
              <a:srgbClr val="191919">
                <a:alpha val="1333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7" name="Google Shape;987;p48"/>
            <p:cNvSpPr/>
            <p:nvPr/>
          </p:nvSpPr>
          <p:spPr>
            <a:xfrm>
              <a:off x="2065884" y="4510827"/>
              <a:ext cx="192408" cy="92545"/>
            </a:xfrm>
            <a:custGeom>
              <a:avLst/>
              <a:gdLst/>
              <a:ahLst/>
              <a:cxnLst/>
              <a:rect l="l" t="t" r="r" b="b"/>
              <a:pathLst>
                <a:path w="2817" h="1329" extrusionOk="0">
                  <a:moveTo>
                    <a:pt x="2732" y="0"/>
                  </a:moveTo>
                  <a:cubicBezTo>
                    <a:pt x="2709" y="0"/>
                    <a:pt x="2687" y="10"/>
                    <a:pt x="2673" y="29"/>
                  </a:cubicBezTo>
                  <a:cubicBezTo>
                    <a:pt x="2440" y="327"/>
                    <a:pt x="1861" y="701"/>
                    <a:pt x="1468" y="866"/>
                  </a:cubicBezTo>
                  <a:cubicBezTo>
                    <a:pt x="1023" y="1049"/>
                    <a:pt x="446" y="1154"/>
                    <a:pt x="73" y="1179"/>
                  </a:cubicBezTo>
                  <a:cubicBezTo>
                    <a:pt x="31" y="1181"/>
                    <a:pt x="0" y="1217"/>
                    <a:pt x="2" y="1256"/>
                  </a:cubicBezTo>
                  <a:cubicBezTo>
                    <a:pt x="3" y="1283"/>
                    <a:pt x="16" y="1303"/>
                    <a:pt x="35" y="1315"/>
                  </a:cubicBezTo>
                  <a:cubicBezTo>
                    <a:pt x="45" y="1324"/>
                    <a:pt x="60" y="1328"/>
                    <a:pt x="75" y="1328"/>
                  </a:cubicBezTo>
                  <a:cubicBezTo>
                    <a:pt x="78" y="1328"/>
                    <a:pt x="80" y="1328"/>
                    <a:pt x="82" y="1328"/>
                  </a:cubicBezTo>
                  <a:cubicBezTo>
                    <a:pt x="440" y="1306"/>
                    <a:pt x="1035" y="1208"/>
                    <a:pt x="1526" y="1004"/>
                  </a:cubicBezTo>
                  <a:cubicBezTo>
                    <a:pt x="1937" y="834"/>
                    <a:pt x="2536" y="448"/>
                    <a:pt x="2791" y="123"/>
                  </a:cubicBezTo>
                  <a:cubicBezTo>
                    <a:pt x="2816" y="89"/>
                    <a:pt x="2812" y="42"/>
                    <a:pt x="2778" y="16"/>
                  </a:cubicBezTo>
                  <a:cubicBezTo>
                    <a:pt x="2765" y="6"/>
                    <a:pt x="2748" y="0"/>
                    <a:pt x="2732" y="0"/>
                  </a:cubicBezTo>
                  <a:close/>
                </a:path>
              </a:pathLst>
            </a:custGeom>
            <a:solidFill>
              <a:srgbClr val="191919">
                <a:alpha val="1333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8" name="Google Shape;988;p48"/>
            <p:cNvSpPr/>
            <p:nvPr/>
          </p:nvSpPr>
          <p:spPr>
            <a:xfrm>
              <a:off x="1821555" y="4457274"/>
              <a:ext cx="201151" cy="136972"/>
            </a:xfrm>
            <a:custGeom>
              <a:avLst/>
              <a:gdLst/>
              <a:ahLst/>
              <a:cxnLst/>
              <a:rect l="l" t="t" r="r" b="b"/>
              <a:pathLst>
                <a:path w="2945" h="1967" extrusionOk="0">
                  <a:moveTo>
                    <a:pt x="84" y="0"/>
                  </a:moveTo>
                  <a:cubicBezTo>
                    <a:pt x="76" y="0"/>
                    <a:pt x="68" y="1"/>
                    <a:pt x="61" y="4"/>
                  </a:cubicBezTo>
                  <a:cubicBezTo>
                    <a:pt x="23" y="17"/>
                    <a:pt x="1" y="61"/>
                    <a:pt x="14" y="99"/>
                  </a:cubicBezTo>
                  <a:cubicBezTo>
                    <a:pt x="132" y="449"/>
                    <a:pt x="453" y="871"/>
                    <a:pt x="792" y="1129"/>
                  </a:cubicBezTo>
                  <a:cubicBezTo>
                    <a:pt x="832" y="1166"/>
                    <a:pt x="874" y="1198"/>
                    <a:pt x="918" y="1224"/>
                  </a:cubicBezTo>
                  <a:cubicBezTo>
                    <a:pt x="1212" y="1425"/>
                    <a:pt x="1508" y="1543"/>
                    <a:pt x="1843" y="1679"/>
                  </a:cubicBezTo>
                  <a:lnTo>
                    <a:pt x="1894" y="1697"/>
                  </a:lnTo>
                  <a:cubicBezTo>
                    <a:pt x="2136" y="1797"/>
                    <a:pt x="2422" y="1864"/>
                    <a:pt x="2652" y="1919"/>
                  </a:cubicBezTo>
                  <a:cubicBezTo>
                    <a:pt x="2720" y="1935"/>
                    <a:pt x="2784" y="1950"/>
                    <a:pt x="2843" y="1964"/>
                  </a:cubicBezTo>
                  <a:cubicBezTo>
                    <a:pt x="2849" y="1966"/>
                    <a:pt x="2855" y="1966"/>
                    <a:pt x="2861" y="1966"/>
                  </a:cubicBezTo>
                  <a:cubicBezTo>
                    <a:pt x="2895" y="1966"/>
                    <a:pt x="2925" y="1943"/>
                    <a:pt x="2935" y="1909"/>
                  </a:cubicBezTo>
                  <a:cubicBezTo>
                    <a:pt x="2945" y="1869"/>
                    <a:pt x="2920" y="1829"/>
                    <a:pt x="2879" y="1818"/>
                  </a:cubicBezTo>
                  <a:cubicBezTo>
                    <a:pt x="2821" y="1804"/>
                    <a:pt x="2755" y="1786"/>
                    <a:pt x="2687" y="1770"/>
                  </a:cubicBezTo>
                  <a:cubicBezTo>
                    <a:pt x="2462" y="1718"/>
                    <a:pt x="2181" y="1651"/>
                    <a:pt x="1951" y="1558"/>
                  </a:cubicBezTo>
                  <a:lnTo>
                    <a:pt x="1900" y="1537"/>
                  </a:lnTo>
                  <a:cubicBezTo>
                    <a:pt x="1525" y="1389"/>
                    <a:pt x="1205" y="1257"/>
                    <a:pt x="883" y="1011"/>
                  </a:cubicBezTo>
                  <a:cubicBezTo>
                    <a:pt x="569" y="772"/>
                    <a:pt x="265" y="368"/>
                    <a:pt x="155" y="51"/>
                  </a:cubicBezTo>
                  <a:cubicBezTo>
                    <a:pt x="146" y="20"/>
                    <a:pt x="116" y="0"/>
                    <a:pt x="84" y="0"/>
                  </a:cubicBezTo>
                  <a:close/>
                </a:path>
              </a:pathLst>
            </a:custGeom>
            <a:solidFill>
              <a:srgbClr val="191919">
                <a:alpha val="1333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9" name="Google Shape;989;p48"/>
            <p:cNvSpPr/>
            <p:nvPr/>
          </p:nvSpPr>
          <p:spPr>
            <a:xfrm>
              <a:off x="2033097" y="4234915"/>
              <a:ext cx="23906" cy="244697"/>
            </a:xfrm>
            <a:custGeom>
              <a:avLst/>
              <a:gdLst/>
              <a:ahLst/>
              <a:cxnLst/>
              <a:rect l="l" t="t" r="r" b="b"/>
              <a:pathLst>
                <a:path w="350" h="3514" extrusionOk="0">
                  <a:moveTo>
                    <a:pt x="79" y="0"/>
                  </a:moveTo>
                  <a:cubicBezTo>
                    <a:pt x="76" y="0"/>
                    <a:pt x="74" y="1"/>
                    <a:pt x="71" y="1"/>
                  </a:cubicBezTo>
                  <a:cubicBezTo>
                    <a:pt x="30" y="7"/>
                    <a:pt x="1" y="45"/>
                    <a:pt x="7" y="85"/>
                  </a:cubicBezTo>
                  <a:cubicBezTo>
                    <a:pt x="168" y="1244"/>
                    <a:pt x="200" y="2307"/>
                    <a:pt x="107" y="3432"/>
                  </a:cubicBezTo>
                  <a:cubicBezTo>
                    <a:pt x="103" y="3461"/>
                    <a:pt x="116" y="3487"/>
                    <a:pt x="138" y="3502"/>
                  </a:cubicBezTo>
                  <a:cubicBezTo>
                    <a:pt x="148" y="3509"/>
                    <a:pt x="160" y="3512"/>
                    <a:pt x="174" y="3513"/>
                  </a:cubicBezTo>
                  <a:cubicBezTo>
                    <a:pt x="177" y="3514"/>
                    <a:pt x="180" y="3514"/>
                    <a:pt x="182" y="3514"/>
                  </a:cubicBezTo>
                  <a:cubicBezTo>
                    <a:pt x="221" y="3514"/>
                    <a:pt x="250" y="3484"/>
                    <a:pt x="254" y="3446"/>
                  </a:cubicBezTo>
                  <a:cubicBezTo>
                    <a:pt x="349" y="2309"/>
                    <a:pt x="319" y="1235"/>
                    <a:pt x="154" y="65"/>
                  </a:cubicBezTo>
                  <a:cubicBezTo>
                    <a:pt x="148" y="27"/>
                    <a:pt x="115" y="0"/>
                    <a:pt x="79" y="0"/>
                  </a:cubicBezTo>
                  <a:close/>
                </a:path>
              </a:pathLst>
            </a:custGeom>
            <a:solidFill>
              <a:srgbClr val="191919">
                <a:alpha val="1333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0" name="Google Shape;990;p48"/>
            <p:cNvSpPr/>
            <p:nvPr/>
          </p:nvSpPr>
          <p:spPr>
            <a:xfrm>
              <a:off x="2065269" y="4494670"/>
              <a:ext cx="194389" cy="107934"/>
            </a:xfrm>
            <a:custGeom>
              <a:avLst/>
              <a:gdLst/>
              <a:ahLst/>
              <a:cxnLst/>
              <a:rect l="l" t="t" r="r" b="b"/>
              <a:pathLst>
                <a:path w="2846" h="1550" extrusionOk="0">
                  <a:moveTo>
                    <a:pt x="2760" y="1"/>
                  </a:moveTo>
                  <a:cubicBezTo>
                    <a:pt x="2749" y="1"/>
                    <a:pt x="2739" y="3"/>
                    <a:pt x="2729" y="8"/>
                  </a:cubicBezTo>
                  <a:lnTo>
                    <a:pt x="2692" y="24"/>
                  </a:lnTo>
                  <a:cubicBezTo>
                    <a:pt x="1760" y="448"/>
                    <a:pt x="879" y="849"/>
                    <a:pt x="44" y="1414"/>
                  </a:cubicBezTo>
                  <a:cubicBezTo>
                    <a:pt x="9" y="1437"/>
                    <a:pt x="1" y="1483"/>
                    <a:pt x="24" y="1518"/>
                  </a:cubicBezTo>
                  <a:cubicBezTo>
                    <a:pt x="31" y="1525"/>
                    <a:pt x="37" y="1531"/>
                    <a:pt x="44" y="1537"/>
                  </a:cubicBezTo>
                  <a:cubicBezTo>
                    <a:pt x="56" y="1545"/>
                    <a:pt x="71" y="1549"/>
                    <a:pt x="86" y="1549"/>
                  </a:cubicBezTo>
                  <a:cubicBezTo>
                    <a:pt x="101" y="1549"/>
                    <a:pt x="115" y="1545"/>
                    <a:pt x="127" y="1537"/>
                  </a:cubicBezTo>
                  <a:cubicBezTo>
                    <a:pt x="955" y="978"/>
                    <a:pt x="1830" y="580"/>
                    <a:pt x="2755" y="159"/>
                  </a:cubicBezTo>
                  <a:lnTo>
                    <a:pt x="2792" y="143"/>
                  </a:lnTo>
                  <a:cubicBezTo>
                    <a:pt x="2829" y="126"/>
                    <a:pt x="2845" y="81"/>
                    <a:pt x="2828" y="44"/>
                  </a:cubicBezTo>
                  <a:cubicBezTo>
                    <a:pt x="2815" y="17"/>
                    <a:pt x="2788" y="1"/>
                    <a:pt x="2760" y="1"/>
                  </a:cubicBezTo>
                  <a:close/>
                </a:path>
              </a:pathLst>
            </a:custGeom>
            <a:solidFill>
              <a:srgbClr val="191919">
                <a:alpha val="1333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1" name="Google Shape;991;p48"/>
            <p:cNvSpPr/>
            <p:nvPr/>
          </p:nvSpPr>
          <p:spPr>
            <a:xfrm>
              <a:off x="1824834" y="4439446"/>
              <a:ext cx="197667" cy="154242"/>
            </a:xfrm>
            <a:custGeom>
              <a:avLst/>
              <a:gdLst/>
              <a:ahLst/>
              <a:cxnLst/>
              <a:rect l="l" t="t" r="r" b="b"/>
              <a:pathLst>
                <a:path w="2894" h="2215" extrusionOk="0">
                  <a:moveTo>
                    <a:pt x="86" y="0"/>
                  </a:moveTo>
                  <a:cubicBezTo>
                    <a:pt x="70" y="0"/>
                    <a:pt x="53" y="6"/>
                    <a:pt x="39" y="18"/>
                  </a:cubicBezTo>
                  <a:cubicBezTo>
                    <a:pt x="5" y="43"/>
                    <a:pt x="1" y="91"/>
                    <a:pt x="27" y="123"/>
                  </a:cubicBezTo>
                  <a:cubicBezTo>
                    <a:pt x="262" y="416"/>
                    <a:pt x="699" y="837"/>
                    <a:pt x="1024" y="1082"/>
                  </a:cubicBezTo>
                  <a:cubicBezTo>
                    <a:pt x="1168" y="1188"/>
                    <a:pt x="1320" y="1296"/>
                    <a:pt x="1482" y="1407"/>
                  </a:cubicBezTo>
                  <a:cubicBezTo>
                    <a:pt x="1834" y="1647"/>
                    <a:pt x="2245" y="1901"/>
                    <a:pt x="2771" y="2206"/>
                  </a:cubicBezTo>
                  <a:cubicBezTo>
                    <a:pt x="2784" y="2212"/>
                    <a:pt x="2797" y="2215"/>
                    <a:pt x="2809" y="2215"/>
                  </a:cubicBezTo>
                  <a:cubicBezTo>
                    <a:pt x="2835" y="2215"/>
                    <a:pt x="2860" y="2202"/>
                    <a:pt x="2873" y="2178"/>
                  </a:cubicBezTo>
                  <a:cubicBezTo>
                    <a:pt x="2894" y="2142"/>
                    <a:pt x="2882" y="2096"/>
                    <a:pt x="2846" y="2076"/>
                  </a:cubicBezTo>
                  <a:cubicBezTo>
                    <a:pt x="2085" y="1633"/>
                    <a:pt x="1565" y="1301"/>
                    <a:pt x="1113" y="961"/>
                  </a:cubicBezTo>
                  <a:cubicBezTo>
                    <a:pt x="798" y="725"/>
                    <a:pt x="373" y="314"/>
                    <a:pt x="144" y="28"/>
                  </a:cubicBezTo>
                  <a:cubicBezTo>
                    <a:pt x="130" y="10"/>
                    <a:pt x="108" y="0"/>
                    <a:pt x="86" y="0"/>
                  </a:cubicBezTo>
                  <a:close/>
                </a:path>
              </a:pathLst>
            </a:custGeom>
            <a:solidFill>
              <a:srgbClr val="191919">
                <a:alpha val="1333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2" name="Google Shape;992;p48"/>
            <p:cNvSpPr/>
            <p:nvPr/>
          </p:nvSpPr>
          <p:spPr>
            <a:xfrm>
              <a:off x="2065474" y="4482484"/>
              <a:ext cx="184144" cy="120051"/>
            </a:xfrm>
            <a:custGeom>
              <a:avLst/>
              <a:gdLst/>
              <a:ahLst/>
              <a:cxnLst/>
              <a:rect l="l" t="t" r="r" b="b"/>
              <a:pathLst>
                <a:path w="2696" h="1724" extrusionOk="0">
                  <a:moveTo>
                    <a:pt x="2541" y="0"/>
                  </a:moveTo>
                  <a:cubicBezTo>
                    <a:pt x="2142" y="0"/>
                    <a:pt x="1587" y="115"/>
                    <a:pt x="1261" y="270"/>
                  </a:cubicBezTo>
                  <a:cubicBezTo>
                    <a:pt x="865" y="458"/>
                    <a:pt x="325" y="948"/>
                    <a:pt x="17" y="1617"/>
                  </a:cubicBezTo>
                  <a:cubicBezTo>
                    <a:pt x="0" y="1653"/>
                    <a:pt x="12" y="1691"/>
                    <a:pt x="41" y="1712"/>
                  </a:cubicBezTo>
                  <a:lnTo>
                    <a:pt x="51" y="1716"/>
                  </a:lnTo>
                  <a:cubicBezTo>
                    <a:pt x="62" y="1721"/>
                    <a:pt x="73" y="1723"/>
                    <a:pt x="84" y="1723"/>
                  </a:cubicBezTo>
                  <a:cubicBezTo>
                    <a:pt x="112" y="1723"/>
                    <a:pt x="138" y="1708"/>
                    <a:pt x="152" y="1679"/>
                  </a:cubicBezTo>
                  <a:cubicBezTo>
                    <a:pt x="445" y="1044"/>
                    <a:pt x="952" y="582"/>
                    <a:pt x="1325" y="404"/>
                  </a:cubicBezTo>
                  <a:cubicBezTo>
                    <a:pt x="1632" y="258"/>
                    <a:pt x="2159" y="151"/>
                    <a:pt x="2539" y="151"/>
                  </a:cubicBezTo>
                  <a:cubicBezTo>
                    <a:pt x="2565" y="151"/>
                    <a:pt x="2591" y="151"/>
                    <a:pt x="2615" y="152"/>
                  </a:cubicBezTo>
                  <a:cubicBezTo>
                    <a:pt x="2616" y="152"/>
                    <a:pt x="2617" y="152"/>
                    <a:pt x="2618" y="152"/>
                  </a:cubicBezTo>
                  <a:cubicBezTo>
                    <a:pt x="2659" y="152"/>
                    <a:pt x="2691" y="119"/>
                    <a:pt x="2694" y="81"/>
                  </a:cubicBezTo>
                  <a:cubicBezTo>
                    <a:pt x="2695" y="38"/>
                    <a:pt x="2662" y="3"/>
                    <a:pt x="2622" y="2"/>
                  </a:cubicBezTo>
                  <a:cubicBezTo>
                    <a:pt x="2596" y="1"/>
                    <a:pt x="2569" y="0"/>
                    <a:pt x="2541" y="0"/>
                  </a:cubicBezTo>
                  <a:close/>
                </a:path>
              </a:pathLst>
            </a:custGeom>
            <a:solidFill>
              <a:srgbClr val="191919">
                <a:alpha val="1333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3" name="Google Shape;993;p48"/>
            <p:cNvSpPr/>
            <p:nvPr/>
          </p:nvSpPr>
          <p:spPr>
            <a:xfrm>
              <a:off x="1994573" y="4237492"/>
              <a:ext cx="56828" cy="244349"/>
            </a:xfrm>
            <a:custGeom>
              <a:avLst/>
              <a:gdLst/>
              <a:ahLst/>
              <a:cxnLst/>
              <a:rect l="l" t="t" r="r" b="b"/>
              <a:pathLst>
                <a:path w="832" h="3509" extrusionOk="0">
                  <a:moveTo>
                    <a:pt x="261" y="1"/>
                  </a:moveTo>
                  <a:cubicBezTo>
                    <a:pt x="226" y="1"/>
                    <a:pt x="194" y="28"/>
                    <a:pt x="187" y="64"/>
                  </a:cubicBezTo>
                  <a:cubicBezTo>
                    <a:pt x="1" y="1216"/>
                    <a:pt x="171" y="2390"/>
                    <a:pt x="680" y="3466"/>
                  </a:cubicBezTo>
                  <a:cubicBezTo>
                    <a:pt x="686" y="3479"/>
                    <a:pt x="693" y="3488"/>
                    <a:pt x="703" y="3495"/>
                  </a:cubicBezTo>
                  <a:cubicBezTo>
                    <a:pt x="716" y="3504"/>
                    <a:pt x="731" y="3508"/>
                    <a:pt x="746" y="3508"/>
                  </a:cubicBezTo>
                  <a:cubicBezTo>
                    <a:pt x="756" y="3508"/>
                    <a:pt x="767" y="3506"/>
                    <a:pt x="778" y="3501"/>
                  </a:cubicBezTo>
                  <a:cubicBezTo>
                    <a:pt x="817" y="3482"/>
                    <a:pt x="832" y="3438"/>
                    <a:pt x="814" y="3400"/>
                  </a:cubicBezTo>
                  <a:cubicBezTo>
                    <a:pt x="319" y="2354"/>
                    <a:pt x="154" y="1209"/>
                    <a:pt x="336" y="88"/>
                  </a:cubicBezTo>
                  <a:cubicBezTo>
                    <a:pt x="343" y="48"/>
                    <a:pt x="314" y="8"/>
                    <a:pt x="273" y="2"/>
                  </a:cubicBezTo>
                  <a:cubicBezTo>
                    <a:pt x="269" y="1"/>
                    <a:pt x="265" y="1"/>
                    <a:pt x="261" y="1"/>
                  </a:cubicBezTo>
                  <a:close/>
                </a:path>
              </a:pathLst>
            </a:custGeom>
            <a:solidFill>
              <a:srgbClr val="191919">
                <a:alpha val="1333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4" name="Google Shape;994;p48"/>
            <p:cNvSpPr/>
            <p:nvPr/>
          </p:nvSpPr>
          <p:spPr>
            <a:xfrm>
              <a:off x="1835148" y="4424892"/>
              <a:ext cx="187559" cy="169561"/>
            </a:xfrm>
            <a:custGeom>
              <a:avLst/>
              <a:gdLst/>
              <a:ahLst/>
              <a:cxnLst/>
              <a:rect l="l" t="t" r="r" b="b"/>
              <a:pathLst>
                <a:path w="2746" h="2435" extrusionOk="0">
                  <a:moveTo>
                    <a:pt x="78" y="1"/>
                  </a:moveTo>
                  <a:cubicBezTo>
                    <a:pt x="39" y="1"/>
                    <a:pt x="7" y="29"/>
                    <a:pt x="4" y="68"/>
                  </a:cubicBezTo>
                  <a:cubicBezTo>
                    <a:pt x="0" y="110"/>
                    <a:pt x="29" y="147"/>
                    <a:pt x="71" y="150"/>
                  </a:cubicBezTo>
                  <a:cubicBezTo>
                    <a:pt x="293" y="173"/>
                    <a:pt x="614" y="317"/>
                    <a:pt x="831" y="449"/>
                  </a:cubicBezTo>
                  <a:cubicBezTo>
                    <a:pt x="1108" y="616"/>
                    <a:pt x="1342" y="788"/>
                    <a:pt x="1654" y="1128"/>
                  </a:cubicBezTo>
                  <a:cubicBezTo>
                    <a:pt x="1943" y="1441"/>
                    <a:pt x="2244" y="1884"/>
                    <a:pt x="2465" y="2209"/>
                  </a:cubicBezTo>
                  <a:cubicBezTo>
                    <a:pt x="2514" y="2279"/>
                    <a:pt x="2558" y="2345"/>
                    <a:pt x="2599" y="2403"/>
                  </a:cubicBezTo>
                  <a:cubicBezTo>
                    <a:pt x="2606" y="2409"/>
                    <a:pt x="2612" y="2416"/>
                    <a:pt x="2619" y="2422"/>
                  </a:cubicBezTo>
                  <a:cubicBezTo>
                    <a:pt x="2632" y="2430"/>
                    <a:pt x="2647" y="2434"/>
                    <a:pt x="2662" y="2434"/>
                  </a:cubicBezTo>
                  <a:cubicBezTo>
                    <a:pt x="2676" y="2434"/>
                    <a:pt x="2691" y="2430"/>
                    <a:pt x="2704" y="2422"/>
                  </a:cubicBezTo>
                  <a:cubicBezTo>
                    <a:pt x="2739" y="2399"/>
                    <a:pt x="2746" y="2351"/>
                    <a:pt x="2722" y="2318"/>
                  </a:cubicBezTo>
                  <a:cubicBezTo>
                    <a:pt x="2682" y="2262"/>
                    <a:pt x="2638" y="2196"/>
                    <a:pt x="2588" y="2125"/>
                  </a:cubicBezTo>
                  <a:cubicBezTo>
                    <a:pt x="2365" y="1797"/>
                    <a:pt x="2059" y="1346"/>
                    <a:pt x="1764" y="1026"/>
                  </a:cubicBezTo>
                  <a:cubicBezTo>
                    <a:pt x="1440" y="673"/>
                    <a:pt x="1195" y="494"/>
                    <a:pt x="908" y="319"/>
                  </a:cubicBezTo>
                  <a:cubicBezTo>
                    <a:pt x="676" y="179"/>
                    <a:pt x="332" y="26"/>
                    <a:pt x="86" y="1"/>
                  </a:cubicBezTo>
                  <a:cubicBezTo>
                    <a:pt x="83" y="1"/>
                    <a:pt x="80" y="1"/>
                    <a:pt x="78" y="1"/>
                  </a:cubicBezTo>
                  <a:close/>
                </a:path>
              </a:pathLst>
            </a:custGeom>
            <a:solidFill>
              <a:srgbClr val="191919">
                <a:alpha val="1333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95" name="Google Shape;995;p48"/>
          <p:cNvGrpSpPr/>
          <p:nvPr/>
        </p:nvGrpSpPr>
        <p:grpSpPr>
          <a:xfrm flipH="1">
            <a:off x="421639" y="5525434"/>
            <a:ext cx="630947" cy="693209"/>
            <a:chOff x="1799697" y="4222450"/>
            <a:chExt cx="473210" cy="519907"/>
          </a:xfrm>
        </p:grpSpPr>
        <p:sp>
          <p:nvSpPr>
            <p:cNvPr id="996" name="Google Shape;996;p48"/>
            <p:cNvSpPr/>
            <p:nvPr/>
          </p:nvSpPr>
          <p:spPr>
            <a:xfrm>
              <a:off x="1799697" y="4414446"/>
              <a:ext cx="247323" cy="202499"/>
            </a:xfrm>
            <a:custGeom>
              <a:avLst/>
              <a:gdLst/>
              <a:ahLst/>
              <a:cxnLst/>
              <a:rect l="l" t="t" r="r" b="b"/>
              <a:pathLst>
                <a:path w="3621" h="2908" extrusionOk="0">
                  <a:moveTo>
                    <a:pt x="665" y="0"/>
                  </a:moveTo>
                  <a:cubicBezTo>
                    <a:pt x="444" y="0"/>
                    <a:pt x="292" y="59"/>
                    <a:pt x="177" y="182"/>
                  </a:cubicBezTo>
                  <a:cubicBezTo>
                    <a:pt x="0" y="371"/>
                    <a:pt x="13" y="699"/>
                    <a:pt x="212" y="1062"/>
                  </a:cubicBezTo>
                  <a:cubicBezTo>
                    <a:pt x="410" y="1421"/>
                    <a:pt x="736" y="1762"/>
                    <a:pt x="1157" y="2047"/>
                  </a:cubicBezTo>
                  <a:cubicBezTo>
                    <a:pt x="1328" y="2164"/>
                    <a:pt x="1514" y="2269"/>
                    <a:pt x="1710" y="2364"/>
                  </a:cubicBezTo>
                  <a:cubicBezTo>
                    <a:pt x="2275" y="2637"/>
                    <a:pt x="2973" y="2844"/>
                    <a:pt x="3533" y="2907"/>
                  </a:cubicBezTo>
                  <a:cubicBezTo>
                    <a:pt x="3536" y="2907"/>
                    <a:pt x="3539" y="2908"/>
                    <a:pt x="3541" y="2908"/>
                  </a:cubicBezTo>
                  <a:cubicBezTo>
                    <a:pt x="3566" y="2908"/>
                    <a:pt x="3587" y="2896"/>
                    <a:pt x="3600" y="2878"/>
                  </a:cubicBezTo>
                  <a:cubicBezTo>
                    <a:pt x="3616" y="2856"/>
                    <a:pt x="3620" y="2828"/>
                    <a:pt x="3609" y="2804"/>
                  </a:cubicBezTo>
                  <a:cubicBezTo>
                    <a:pt x="3211" y="1861"/>
                    <a:pt x="2723" y="1182"/>
                    <a:pt x="1976" y="526"/>
                  </a:cubicBezTo>
                  <a:cubicBezTo>
                    <a:pt x="1924" y="481"/>
                    <a:pt x="1863" y="432"/>
                    <a:pt x="1791" y="384"/>
                  </a:cubicBezTo>
                  <a:cubicBezTo>
                    <a:pt x="1544" y="217"/>
                    <a:pt x="1252" y="81"/>
                    <a:pt x="1050" y="43"/>
                  </a:cubicBezTo>
                  <a:cubicBezTo>
                    <a:pt x="901" y="15"/>
                    <a:pt x="775" y="0"/>
                    <a:pt x="665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7" name="Google Shape;997;p48"/>
            <p:cNvSpPr/>
            <p:nvPr/>
          </p:nvSpPr>
          <p:spPr>
            <a:xfrm>
              <a:off x="2043206" y="4464795"/>
              <a:ext cx="229701" cy="151735"/>
            </a:xfrm>
            <a:custGeom>
              <a:avLst/>
              <a:gdLst/>
              <a:ahLst/>
              <a:cxnLst/>
              <a:rect l="l" t="t" r="r" b="b"/>
              <a:pathLst>
                <a:path w="3363" h="2179" extrusionOk="0">
                  <a:moveTo>
                    <a:pt x="2500" y="1"/>
                  </a:moveTo>
                  <a:cubicBezTo>
                    <a:pt x="2359" y="1"/>
                    <a:pt x="2227" y="17"/>
                    <a:pt x="2129" y="43"/>
                  </a:cubicBezTo>
                  <a:cubicBezTo>
                    <a:pt x="1726" y="151"/>
                    <a:pt x="1297" y="284"/>
                    <a:pt x="902" y="614"/>
                  </a:cubicBezTo>
                  <a:cubicBezTo>
                    <a:pt x="532" y="926"/>
                    <a:pt x="83" y="1579"/>
                    <a:pt x="4" y="2085"/>
                  </a:cubicBezTo>
                  <a:cubicBezTo>
                    <a:pt x="0" y="2107"/>
                    <a:pt x="6" y="2127"/>
                    <a:pt x="20" y="2143"/>
                  </a:cubicBezTo>
                  <a:cubicBezTo>
                    <a:pt x="26" y="2148"/>
                    <a:pt x="32" y="2152"/>
                    <a:pt x="36" y="2156"/>
                  </a:cubicBezTo>
                  <a:cubicBezTo>
                    <a:pt x="48" y="2164"/>
                    <a:pt x="61" y="2170"/>
                    <a:pt x="76" y="2170"/>
                  </a:cubicBezTo>
                  <a:cubicBezTo>
                    <a:pt x="199" y="2175"/>
                    <a:pt x="317" y="2178"/>
                    <a:pt x="432" y="2178"/>
                  </a:cubicBezTo>
                  <a:cubicBezTo>
                    <a:pt x="1088" y="2178"/>
                    <a:pt x="1601" y="2082"/>
                    <a:pt x="1992" y="1887"/>
                  </a:cubicBezTo>
                  <a:cubicBezTo>
                    <a:pt x="2548" y="1608"/>
                    <a:pt x="3187" y="1155"/>
                    <a:pt x="3319" y="718"/>
                  </a:cubicBezTo>
                  <a:cubicBezTo>
                    <a:pt x="3362" y="572"/>
                    <a:pt x="3348" y="435"/>
                    <a:pt x="3276" y="313"/>
                  </a:cubicBezTo>
                  <a:cubicBezTo>
                    <a:pt x="3241" y="252"/>
                    <a:pt x="3190" y="198"/>
                    <a:pt x="3125" y="154"/>
                  </a:cubicBezTo>
                  <a:cubicBezTo>
                    <a:pt x="2959" y="41"/>
                    <a:pt x="2719" y="1"/>
                    <a:pt x="250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8" name="Google Shape;998;p48"/>
            <p:cNvSpPr/>
            <p:nvPr/>
          </p:nvSpPr>
          <p:spPr>
            <a:xfrm>
              <a:off x="2019504" y="4414376"/>
              <a:ext cx="43850" cy="327981"/>
            </a:xfrm>
            <a:custGeom>
              <a:avLst/>
              <a:gdLst/>
              <a:ahLst/>
              <a:cxnLst/>
              <a:rect l="l" t="t" r="r" b="b"/>
              <a:pathLst>
                <a:path w="642" h="4710" extrusionOk="0">
                  <a:moveTo>
                    <a:pt x="238" y="1"/>
                  </a:moveTo>
                  <a:cubicBezTo>
                    <a:pt x="230" y="1"/>
                    <a:pt x="222" y="1"/>
                    <a:pt x="214" y="2"/>
                  </a:cubicBezTo>
                  <a:cubicBezTo>
                    <a:pt x="153" y="9"/>
                    <a:pt x="96" y="40"/>
                    <a:pt x="56" y="88"/>
                  </a:cubicBezTo>
                  <a:cubicBezTo>
                    <a:pt x="16" y="138"/>
                    <a:pt x="0" y="199"/>
                    <a:pt x="5" y="261"/>
                  </a:cubicBezTo>
                  <a:cubicBezTo>
                    <a:pt x="156" y="1650"/>
                    <a:pt x="168" y="3058"/>
                    <a:pt x="38" y="4452"/>
                  </a:cubicBezTo>
                  <a:cubicBezTo>
                    <a:pt x="32" y="4536"/>
                    <a:pt x="70" y="4621"/>
                    <a:pt x="142" y="4667"/>
                  </a:cubicBezTo>
                  <a:cubicBezTo>
                    <a:pt x="175" y="4689"/>
                    <a:pt x="213" y="4704"/>
                    <a:pt x="252" y="4708"/>
                  </a:cubicBezTo>
                  <a:cubicBezTo>
                    <a:pt x="260" y="4709"/>
                    <a:pt x="267" y="4709"/>
                    <a:pt x="275" y="4709"/>
                  </a:cubicBezTo>
                  <a:cubicBezTo>
                    <a:pt x="329" y="4709"/>
                    <a:pt x="382" y="4690"/>
                    <a:pt x="424" y="4656"/>
                  </a:cubicBezTo>
                  <a:cubicBezTo>
                    <a:pt x="474" y="4615"/>
                    <a:pt x="503" y="4558"/>
                    <a:pt x="507" y="4497"/>
                  </a:cubicBezTo>
                  <a:cubicBezTo>
                    <a:pt x="641" y="3074"/>
                    <a:pt x="628" y="1633"/>
                    <a:pt x="474" y="212"/>
                  </a:cubicBezTo>
                  <a:cubicBezTo>
                    <a:pt x="467" y="142"/>
                    <a:pt x="430" y="81"/>
                    <a:pt x="372" y="43"/>
                  </a:cubicBezTo>
                  <a:cubicBezTo>
                    <a:pt x="332" y="15"/>
                    <a:pt x="286" y="1"/>
                    <a:pt x="238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9" name="Google Shape;999;p48"/>
            <p:cNvSpPr/>
            <p:nvPr/>
          </p:nvSpPr>
          <p:spPr>
            <a:xfrm>
              <a:off x="1964997" y="4222450"/>
              <a:ext cx="153066" cy="272273"/>
            </a:xfrm>
            <a:custGeom>
              <a:avLst/>
              <a:gdLst/>
              <a:ahLst/>
              <a:cxnLst/>
              <a:rect l="l" t="t" r="r" b="b"/>
              <a:pathLst>
                <a:path w="2241" h="3910" extrusionOk="0">
                  <a:moveTo>
                    <a:pt x="1035" y="1"/>
                  </a:moveTo>
                  <a:cubicBezTo>
                    <a:pt x="974" y="1"/>
                    <a:pt x="913" y="10"/>
                    <a:pt x="854" y="27"/>
                  </a:cubicBezTo>
                  <a:cubicBezTo>
                    <a:pt x="443" y="148"/>
                    <a:pt x="160" y="725"/>
                    <a:pt x="115" y="1095"/>
                  </a:cubicBezTo>
                  <a:cubicBezTo>
                    <a:pt x="1" y="2000"/>
                    <a:pt x="329" y="2939"/>
                    <a:pt x="1085" y="3882"/>
                  </a:cubicBezTo>
                  <a:cubicBezTo>
                    <a:pt x="1093" y="3888"/>
                    <a:pt x="1098" y="3892"/>
                    <a:pt x="1104" y="3896"/>
                  </a:cubicBezTo>
                  <a:cubicBezTo>
                    <a:pt x="1114" y="3904"/>
                    <a:pt x="1129" y="3909"/>
                    <a:pt x="1144" y="3909"/>
                  </a:cubicBezTo>
                  <a:cubicBezTo>
                    <a:pt x="1165" y="3909"/>
                    <a:pt x="1187" y="3901"/>
                    <a:pt x="1202" y="3885"/>
                  </a:cubicBezTo>
                  <a:cubicBezTo>
                    <a:pt x="1648" y="3386"/>
                    <a:pt x="1945" y="2867"/>
                    <a:pt x="2081" y="2335"/>
                  </a:cubicBezTo>
                  <a:cubicBezTo>
                    <a:pt x="2241" y="1710"/>
                    <a:pt x="2165" y="1067"/>
                    <a:pt x="1877" y="573"/>
                  </a:cubicBezTo>
                  <a:cubicBezTo>
                    <a:pt x="1778" y="404"/>
                    <a:pt x="1639" y="256"/>
                    <a:pt x="1488" y="154"/>
                  </a:cubicBezTo>
                  <a:cubicBezTo>
                    <a:pt x="1340" y="52"/>
                    <a:pt x="1185" y="1"/>
                    <a:pt x="1035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0" name="Google Shape;1000;p48"/>
            <p:cNvSpPr/>
            <p:nvPr/>
          </p:nvSpPr>
          <p:spPr>
            <a:xfrm>
              <a:off x="2039723" y="4245988"/>
              <a:ext cx="54369" cy="235854"/>
            </a:xfrm>
            <a:custGeom>
              <a:avLst/>
              <a:gdLst/>
              <a:ahLst/>
              <a:cxnLst/>
              <a:rect l="l" t="t" r="r" b="b"/>
              <a:pathLst>
                <a:path w="796" h="3387" extrusionOk="0">
                  <a:moveTo>
                    <a:pt x="378" y="0"/>
                  </a:moveTo>
                  <a:cubicBezTo>
                    <a:pt x="369" y="0"/>
                    <a:pt x="359" y="2"/>
                    <a:pt x="350" y="5"/>
                  </a:cubicBezTo>
                  <a:cubicBezTo>
                    <a:pt x="312" y="21"/>
                    <a:pt x="294" y="65"/>
                    <a:pt x="309" y="103"/>
                  </a:cubicBezTo>
                  <a:cubicBezTo>
                    <a:pt x="564" y="728"/>
                    <a:pt x="644" y="1292"/>
                    <a:pt x="552" y="1828"/>
                  </a:cubicBezTo>
                  <a:cubicBezTo>
                    <a:pt x="462" y="2362"/>
                    <a:pt x="230" y="2859"/>
                    <a:pt x="15" y="3277"/>
                  </a:cubicBezTo>
                  <a:cubicBezTo>
                    <a:pt x="0" y="3311"/>
                    <a:pt x="12" y="3353"/>
                    <a:pt x="42" y="3373"/>
                  </a:cubicBezTo>
                  <a:cubicBezTo>
                    <a:pt x="44" y="3375"/>
                    <a:pt x="48" y="3376"/>
                    <a:pt x="50" y="3379"/>
                  </a:cubicBezTo>
                  <a:cubicBezTo>
                    <a:pt x="60" y="3384"/>
                    <a:pt x="71" y="3386"/>
                    <a:pt x="82" y="3386"/>
                  </a:cubicBezTo>
                  <a:cubicBezTo>
                    <a:pt x="110" y="3386"/>
                    <a:pt x="137" y="3372"/>
                    <a:pt x="150" y="3346"/>
                  </a:cubicBezTo>
                  <a:cubicBezTo>
                    <a:pt x="370" y="2917"/>
                    <a:pt x="608" y="2407"/>
                    <a:pt x="702" y="1853"/>
                  </a:cubicBezTo>
                  <a:cubicBezTo>
                    <a:pt x="796" y="1291"/>
                    <a:pt x="714" y="699"/>
                    <a:pt x="449" y="46"/>
                  </a:cubicBezTo>
                  <a:cubicBezTo>
                    <a:pt x="437" y="17"/>
                    <a:pt x="408" y="0"/>
                    <a:pt x="378" y="0"/>
                  </a:cubicBezTo>
                  <a:close/>
                </a:path>
              </a:pathLst>
            </a:custGeom>
            <a:solidFill>
              <a:srgbClr val="191919">
                <a:alpha val="1333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1" name="Google Shape;1001;p48"/>
            <p:cNvSpPr/>
            <p:nvPr/>
          </p:nvSpPr>
          <p:spPr>
            <a:xfrm>
              <a:off x="2065884" y="4510827"/>
              <a:ext cx="192408" cy="92545"/>
            </a:xfrm>
            <a:custGeom>
              <a:avLst/>
              <a:gdLst/>
              <a:ahLst/>
              <a:cxnLst/>
              <a:rect l="l" t="t" r="r" b="b"/>
              <a:pathLst>
                <a:path w="2817" h="1329" extrusionOk="0">
                  <a:moveTo>
                    <a:pt x="2732" y="0"/>
                  </a:moveTo>
                  <a:cubicBezTo>
                    <a:pt x="2709" y="0"/>
                    <a:pt x="2687" y="10"/>
                    <a:pt x="2673" y="29"/>
                  </a:cubicBezTo>
                  <a:cubicBezTo>
                    <a:pt x="2440" y="327"/>
                    <a:pt x="1861" y="701"/>
                    <a:pt x="1468" y="866"/>
                  </a:cubicBezTo>
                  <a:cubicBezTo>
                    <a:pt x="1023" y="1049"/>
                    <a:pt x="446" y="1154"/>
                    <a:pt x="73" y="1179"/>
                  </a:cubicBezTo>
                  <a:cubicBezTo>
                    <a:pt x="31" y="1181"/>
                    <a:pt x="0" y="1217"/>
                    <a:pt x="2" y="1256"/>
                  </a:cubicBezTo>
                  <a:cubicBezTo>
                    <a:pt x="3" y="1283"/>
                    <a:pt x="16" y="1303"/>
                    <a:pt x="35" y="1315"/>
                  </a:cubicBezTo>
                  <a:cubicBezTo>
                    <a:pt x="45" y="1324"/>
                    <a:pt x="60" y="1328"/>
                    <a:pt x="75" y="1328"/>
                  </a:cubicBezTo>
                  <a:cubicBezTo>
                    <a:pt x="78" y="1328"/>
                    <a:pt x="80" y="1328"/>
                    <a:pt x="82" y="1328"/>
                  </a:cubicBezTo>
                  <a:cubicBezTo>
                    <a:pt x="440" y="1306"/>
                    <a:pt x="1035" y="1208"/>
                    <a:pt x="1526" y="1004"/>
                  </a:cubicBezTo>
                  <a:cubicBezTo>
                    <a:pt x="1937" y="834"/>
                    <a:pt x="2536" y="448"/>
                    <a:pt x="2791" y="123"/>
                  </a:cubicBezTo>
                  <a:cubicBezTo>
                    <a:pt x="2816" y="89"/>
                    <a:pt x="2812" y="42"/>
                    <a:pt x="2778" y="16"/>
                  </a:cubicBezTo>
                  <a:cubicBezTo>
                    <a:pt x="2765" y="6"/>
                    <a:pt x="2748" y="0"/>
                    <a:pt x="2732" y="0"/>
                  </a:cubicBezTo>
                  <a:close/>
                </a:path>
              </a:pathLst>
            </a:custGeom>
            <a:solidFill>
              <a:srgbClr val="191919">
                <a:alpha val="1333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2" name="Google Shape;1002;p48"/>
            <p:cNvSpPr/>
            <p:nvPr/>
          </p:nvSpPr>
          <p:spPr>
            <a:xfrm>
              <a:off x="1821555" y="4457274"/>
              <a:ext cx="201151" cy="136972"/>
            </a:xfrm>
            <a:custGeom>
              <a:avLst/>
              <a:gdLst/>
              <a:ahLst/>
              <a:cxnLst/>
              <a:rect l="l" t="t" r="r" b="b"/>
              <a:pathLst>
                <a:path w="2945" h="1967" extrusionOk="0">
                  <a:moveTo>
                    <a:pt x="84" y="0"/>
                  </a:moveTo>
                  <a:cubicBezTo>
                    <a:pt x="76" y="0"/>
                    <a:pt x="68" y="1"/>
                    <a:pt x="61" y="4"/>
                  </a:cubicBezTo>
                  <a:cubicBezTo>
                    <a:pt x="23" y="17"/>
                    <a:pt x="1" y="61"/>
                    <a:pt x="14" y="99"/>
                  </a:cubicBezTo>
                  <a:cubicBezTo>
                    <a:pt x="132" y="449"/>
                    <a:pt x="453" y="871"/>
                    <a:pt x="792" y="1129"/>
                  </a:cubicBezTo>
                  <a:cubicBezTo>
                    <a:pt x="832" y="1166"/>
                    <a:pt x="874" y="1198"/>
                    <a:pt x="918" y="1224"/>
                  </a:cubicBezTo>
                  <a:cubicBezTo>
                    <a:pt x="1212" y="1425"/>
                    <a:pt x="1508" y="1543"/>
                    <a:pt x="1843" y="1679"/>
                  </a:cubicBezTo>
                  <a:lnTo>
                    <a:pt x="1894" y="1697"/>
                  </a:lnTo>
                  <a:cubicBezTo>
                    <a:pt x="2136" y="1797"/>
                    <a:pt x="2422" y="1864"/>
                    <a:pt x="2652" y="1919"/>
                  </a:cubicBezTo>
                  <a:cubicBezTo>
                    <a:pt x="2720" y="1935"/>
                    <a:pt x="2784" y="1950"/>
                    <a:pt x="2843" y="1964"/>
                  </a:cubicBezTo>
                  <a:cubicBezTo>
                    <a:pt x="2849" y="1966"/>
                    <a:pt x="2855" y="1966"/>
                    <a:pt x="2861" y="1966"/>
                  </a:cubicBezTo>
                  <a:cubicBezTo>
                    <a:pt x="2895" y="1966"/>
                    <a:pt x="2925" y="1943"/>
                    <a:pt x="2935" y="1909"/>
                  </a:cubicBezTo>
                  <a:cubicBezTo>
                    <a:pt x="2945" y="1869"/>
                    <a:pt x="2920" y="1829"/>
                    <a:pt x="2879" y="1818"/>
                  </a:cubicBezTo>
                  <a:cubicBezTo>
                    <a:pt x="2821" y="1804"/>
                    <a:pt x="2755" y="1786"/>
                    <a:pt x="2687" y="1770"/>
                  </a:cubicBezTo>
                  <a:cubicBezTo>
                    <a:pt x="2462" y="1718"/>
                    <a:pt x="2181" y="1651"/>
                    <a:pt x="1951" y="1558"/>
                  </a:cubicBezTo>
                  <a:lnTo>
                    <a:pt x="1900" y="1537"/>
                  </a:lnTo>
                  <a:cubicBezTo>
                    <a:pt x="1525" y="1389"/>
                    <a:pt x="1205" y="1257"/>
                    <a:pt x="883" y="1011"/>
                  </a:cubicBezTo>
                  <a:cubicBezTo>
                    <a:pt x="569" y="772"/>
                    <a:pt x="265" y="368"/>
                    <a:pt x="155" y="51"/>
                  </a:cubicBezTo>
                  <a:cubicBezTo>
                    <a:pt x="146" y="20"/>
                    <a:pt x="116" y="0"/>
                    <a:pt x="84" y="0"/>
                  </a:cubicBezTo>
                  <a:close/>
                </a:path>
              </a:pathLst>
            </a:custGeom>
            <a:solidFill>
              <a:srgbClr val="191919">
                <a:alpha val="1333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3" name="Google Shape;1003;p48"/>
            <p:cNvSpPr/>
            <p:nvPr/>
          </p:nvSpPr>
          <p:spPr>
            <a:xfrm>
              <a:off x="2033097" y="4234915"/>
              <a:ext cx="23906" cy="244697"/>
            </a:xfrm>
            <a:custGeom>
              <a:avLst/>
              <a:gdLst/>
              <a:ahLst/>
              <a:cxnLst/>
              <a:rect l="l" t="t" r="r" b="b"/>
              <a:pathLst>
                <a:path w="350" h="3514" extrusionOk="0">
                  <a:moveTo>
                    <a:pt x="79" y="0"/>
                  </a:moveTo>
                  <a:cubicBezTo>
                    <a:pt x="76" y="0"/>
                    <a:pt x="74" y="1"/>
                    <a:pt x="71" y="1"/>
                  </a:cubicBezTo>
                  <a:cubicBezTo>
                    <a:pt x="30" y="7"/>
                    <a:pt x="1" y="45"/>
                    <a:pt x="7" y="85"/>
                  </a:cubicBezTo>
                  <a:cubicBezTo>
                    <a:pt x="168" y="1244"/>
                    <a:pt x="200" y="2307"/>
                    <a:pt x="107" y="3432"/>
                  </a:cubicBezTo>
                  <a:cubicBezTo>
                    <a:pt x="103" y="3461"/>
                    <a:pt x="116" y="3487"/>
                    <a:pt x="138" y="3502"/>
                  </a:cubicBezTo>
                  <a:cubicBezTo>
                    <a:pt x="148" y="3509"/>
                    <a:pt x="160" y="3512"/>
                    <a:pt x="174" y="3513"/>
                  </a:cubicBezTo>
                  <a:cubicBezTo>
                    <a:pt x="177" y="3514"/>
                    <a:pt x="180" y="3514"/>
                    <a:pt x="182" y="3514"/>
                  </a:cubicBezTo>
                  <a:cubicBezTo>
                    <a:pt x="221" y="3514"/>
                    <a:pt x="250" y="3484"/>
                    <a:pt x="254" y="3446"/>
                  </a:cubicBezTo>
                  <a:cubicBezTo>
                    <a:pt x="349" y="2309"/>
                    <a:pt x="319" y="1235"/>
                    <a:pt x="154" y="65"/>
                  </a:cubicBezTo>
                  <a:cubicBezTo>
                    <a:pt x="148" y="27"/>
                    <a:pt x="115" y="0"/>
                    <a:pt x="79" y="0"/>
                  </a:cubicBezTo>
                  <a:close/>
                </a:path>
              </a:pathLst>
            </a:custGeom>
            <a:solidFill>
              <a:srgbClr val="191919">
                <a:alpha val="1333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4" name="Google Shape;1004;p48"/>
            <p:cNvSpPr/>
            <p:nvPr/>
          </p:nvSpPr>
          <p:spPr>
            <a:xfrm>
              <a:off x="2065269" y="4494670"/>
              <a:ext cx="194389" cy="107934"/>
            </a:xfrm>
            <a:custGeom>
              <a:avLst/>
              <a:gdLst/>
              <a:ahLst/>
              <a:cxnLst/>
              <a:rect l="l" t="t" r="r" b="b"/>
              <a:pathLst>
                <a:path w="2846" h="1550" extrusionOk="0">
                  <a:moveTo>
                    <a:pt x="2760" y="1"/>
                  </a:moveTo>
                  <a:cubicBezTo>
                    <a:pt x="2749" y="1"/>
                    <a:pt x="2739" y="3"/>
                    <a:pt x="2729" y="8"/>
                  </a:cubicBezTo>
                  <a:lnTo>
                    <a:pt x="2692" y="24"/>
                  </a:lnTo>
                  <a:cubicBezTo>
                    <a:pt x="1760" y="448"/>
                    <a:pt x="879" y="849"/>
                    <a:pt x="44" y="1414"/>
                  </a:cubicBezTo>
                  <a:cubicBezTo>
                    <a:pt x="9" y="1437"/>
                    <a:pt x="1" y="1483"/>
                    <a:pt x="24" y="1518"/>
                  </a:cubicBezTo>
                  <a:cubicBezTo>
                    <a:pt x="31" y="1525"/>
                    <a:pt x="37" y="1531"/>
                    <a:pt x="44" y="1537"/>
                  </a:cubicBezTo>
                  <a:cubicBezTo>
                    <a:pt x="56" y="1545"/>
                    <a:pt x="71" y="1549"/>
                    <a:pt x="86" y="1549"/>
                  </a:cubicBezTo>
                  <a:cubicBezTo>
                    <a:pt x="101" y="1549"/>
                    <a:pt x="115" y="1545"/>
                    <a:pt x="127" y="1537"/>
                  </a:cubicBezTo>
                  <a:cubicBezTo>
                    <a:pt x="955" y="978"/>
                    <a:pt x="1830" y="580"/>
                    <a:pt x="2755" y="159"/>
                  </a:cubicBezTo>
                  <a:lnTo>
                    <a:pt x="2792" y="143"/>
                  </a:lnTo>
                  <a:cubicBezTo>
                    <a:pt x="2829" y="126"/>
                    <a:pt x="2845" y="81"/>
                    <a:pt x="2828" y="44"/>
                  </a:cubicBezTo>
                  <a:cubicBezTo>
                    <a:pt x="2815" y="17"/>
                    <a:pt x="2788" y="1"/>
                    <a:pt x="2760" y="1"/>
                  </a:cubicBezTo>
                  <a:close/>
                </a:path>
              </a:pathLst>
            </a:custGeom>
            <a:solidFill>
              <a:srgbClr val="191919">
                <a:alpha val="1333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5" name="Google Shape;1005;p48"/>
            <p:cNvSpPr/>
            <p:nvPr/>
          </p:nvSpPr>
          <p:spPr>
            <a:xfrm>
              <a:off x="1824834" y="4439446"/>
              <a:ext cx="197667" cy="154242"/>
            </a:xfrm>
            <a:custGeom>
              <a:avLst/>
              <a:gdLst/>
              <a:ahLst/>
              <a:cxnLst/>
              <a:rect l="l" t="t" r="r" b="b"/>
              <a:pathLst>
                <a:path w="2894" h="2215" extrusionOk="0">
                  <a:moveTo>
                    <a:pt x="86" y="0"/>
                  </a:moveTo>
                  <a:cubicBezTo>
                    <a:pt x="70" y="0"/>
                    <a:pt x="53" y="6"/>
                    <a:pt x="39" y="18"/>
                  </a:cubicBezTo>
                  <a:cubicBezTo>
                    <a:pt x="5" y="43"/>
                    <a:pt x="1" y="91"/>
                    <a:pt x="27" y="123"/>
                  </a:cubicBezTo>
                  <a:cubicBezTo>
                    <a:pt x="262" y="416"/>
                    <a:pt x="699" y="837"/>
                    <a:pt x="1024" y="1082"/>
                  </a:cubicBezTo>
                  <a:cubicBezTo>
                    <a:pt x="1168" y="1188"/>
                    <a:pt x="1320" y="1296"/>
                    <a:pt x="1482" y="1407"/>
                  </a:cubicBezTo>
                  <a:cubicBezTo>
                    <a:pt x="1834" y="1647"/>
                    <a:pt x="2245" y="1901"/>
                    <a:pt x="2771" y="2206"/>
                  </a:cubicBezTo>
                  <a:cubicBezTo>
                    <a:pt x="2784" y="2212"/>
                    <a:pt x="2797" y="2215"/>
                    <a:pt x="2809" y="2215"/>
                  </a:cubicBezTo>
                  <a:cubicBezTo>
                    <a:pt x="2835" y="2215"/>
                    <a:pt x="2860" y="2202"/>
                    <a:pt x="2873" y="2178"/>
                  </a:cubicBezTo>
                  <a:cubicBezTo>
                    <a:pt x="2894" y="2142"/>
                    <a:pt x="2882" y="2096"/>
                    <a:pt x="2846" y="2076"/>
                  </a:cubicBezTo>
                  <a:cubicBezTo>
                    <a:pt x="2085" y="1633"/>
                    <a:pt x="1565" y="1301"/>
                    <a:pt x="1113" y="961"/>
                  </a:cubicBezTo>
                  <a:cubicBezTo>
                    <a:pt x="798" y="725"/>
                    <a:pt x="373" y="314"/>
                    <a:pt x="144" y="28"/>
                  </a:cubicBezTo>
                  <a:cubicBezTo>
                    <a:pt x="130" y="10"/>
                    <a:pt x="108" y="0"/>
                    <a:pt x="86" y="0"/>
                  </a:cubicBezTo>
                  <a:close/>
                </a:path>
              </a:pathLst>
            </a:custGeom>
            <a:solidFill>
              <a:srgbClr val="191919">
                <a:alpha val="1333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6" name="Google Shape;1006;p48"/>
            <p:cNvSpPr/>
            <p:nvPr/>
          </p:nvSpPr>
          <p:spPr>
            <a:xfrm>
              <a:off x="2065474" y="4482484"/>
              <a:ext cx="184144" cy="120051"/>
            </a:xfrm>
            <a:custGeom>
              <a:avLst/>
              <a:gdLst/>
              <a:ahLst/>
              <a:cxnLst/>
              <a:rect l="l" t="t" r="r" b="b"/>
              <a:pathLst>
                <a:path w="2696" h="1724" extrusionOk="0">
                  <a:moveTo>
                    <a:pt x="2541" y="0"/>
                  </a:moveTo>
                  <a:cubicBezTo>
                    <a:pt x="2142" y="0"/>
                    <a:pt x="1587" y="115"/>
                    <a:pt x="1261" y="270"/>
                  </a:cubicBezTo>
                  <a:cubicBezTo>
                    <a:pt x="865" y="458"/>
                    <a:pt x="325" y="948"/>
                    <a:pt x="17" y="1617"/>
                  </a:cubicBezTo>
                  <a:cubicBezTo>
                    <a:pt x="0" y="1653"/>
                    <a:pt x="12" y="1691"/>
                    <a:pt x="41" y="1712"/>
                  </a:cubicBezTo>
                  <a:lnTo>
                    <a:pt x="51" y="1716"/>
                  </a:lnTo>
                  <a:cubicBezTo>
                    <a:pt x="62" y="1721"/>
                    <a:pt x="73" y="1723"/>
                    <a:pt x="84" y="1723"/>
                  </a:cubicBezTo>
                  <a:cubicBezTo>
                    <a:pt x="112" y="1723"/>
                    <a:pt x="138" y="1708"/>
                    <a:pt x="152" y="1679"/>
                  </a:cubicBezTo>
                  <a:cubicBezTo>
                    <a:pt x="445" y="1044"/>
                    <a:pt x="952" y="582"/>
                    <a:pt x="1325" y="404"/>
                  </a:cubicBezTo>
                  <a:cubicBezTo>
                    <a:pt x="1632" y="258"/>
                    <a:pt x="2159" y="151"/>
                    <a:pt x="2539" y="151"/>
                  </a:cubicBezTo>
                  <a:cubicBezTo>
                    <a:pt x="2565" y="151"/>
                    <a:pt x="2591" y="151"/>
                    <a:pt x="2615" y="152"/>
                  </a:cubicBezTo>
                  <a:cubicBezTo>
                    <a:pt x="2616" y="152"/>
                    <a:pt x="2617" y="152"/>
                    <a:pt x="2618" y="152"/>
                  </a:cubicBezTo>
                  <a:cubicBezTo>
                    <a:pt x="2659" y="152"/>
                    <a:pt x="2691" y="119"/>
                    <a:pt x="2694" y="81"/>
                  </a:cubicBezTo>
                  <a:cubicBezTo>
                    <a:pt x="2695" y="38"/>
                    <a:pt x="2662" y="3"/>
                    <a:pt x="2622" y="2"/>
                  </a:cubicBezTo>
                  <a:cubicBezTo>
                    <a:pt x="2596" y="1"/>
                    <a:pt x="2569" y="0"/>
                    <a:pt x="2541" y="0"/>
                  </a:cubicBezTo>
                  <a:close/>
                </a:path>
              </a:pathLst>
            </a:custGeom>
            <a:solidFill>
              <a:srgbClr val="191919">
                <a:alpha val="1333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7" name="Google Shape;1007;p48"/>
            <p:cNvSpPr/>
            <p:nvPr/>
          </p:nvSpPr>
          <p:spPr>
            <a:xfrm>
              <a:off x="1994573" y="4237492"/>
              <a:ext cx="56828" cy="244349"/>
            </a:xfrm>
            <a:custGeom>
              <a:avLst/>
              <a:gdLst/>
              <a:ahLst/>
              <a:cxnLst/>
              <a:rect l="l" t="t" r="r" b="b"/>
              <a:pathLst>
                <a:path w="832" h="3509" extrusionOk="0">
                  <a:moveTo>
                    <a:pt x="261" y="1"/>
                  </a:moveTo>
                  <a:cubicBezTo>
                    <a:pt x="226" y="1"/>
                    <a:pt x="194" y="28"/>
                    <a:pt x="187" y="64"/>
                  </a:cubicBezTo>
                  <a:cubicBezTo>
                    <a:pt x="1" y="1216"/>
                    <a:pt x="171" y="2390"/>
                    <a:pt x="680" y="3466"/>
                  </a:cubicBezTo>
                  <a:cubicBezTo>
                    <a:pt x="686" y="3479"/>
                    <a:pt x="693" y="3488"/>
                    <a:pt x="703" y="3495"/>
                  </a:cubicBezTo>
                  <a:cubicBezTo>
                    <a:pt x="716" y="3504"/>
                    <a:pt x="731" y="3508"/>
                    <a:pt x="746" y="3508"/>
                  </a:cubicBezTo>
                  <a:cubicBezTo>
                    <a:pt x="756" y="3508"/>
                    <a:pt x="767" y="3506"/>
                    <a:pt x="778" y="3501"/>
                  </a:cubicBezTo>
                  <a:cubicBezTo>
                    <a:pt x="817" y="3482"/>
                    <a:pt x="832" y="3438"/>
                    <a:pt x="814" y="3400"/>
                  </a:cubicBezTo>
                  <a:cubicBezTo>
                    <a:pt x="319" y="2354"/>
                    <a:pt x="154" y="1209"/>
                    <a:pt x="336" y="88"/>
                  </a:cubicBezTo>
                  <a:cubicBezTo>
                    <a:pt x="343" y="48"/>
                    <a:pt x="314" y="8"/>
                    <a:pt x="273" y="2"/>
                  </a:cubicBezTo>
                  <a:cubicBezTo>
                    <a:pt x="269" y="1"/>
                    <a:pt x="265" y="1"/>
                    <a:pt x="261" y="1"/>
                  </a:cubicBezTo>
                  <a:close/>
                </a:path>
              </a:pathLst>
            </a:custGeom>
            <a:solidFill>
              <a:srgbClr val="191919">
                <a:alpha val="1333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8" name="Google Shape;1008;p48"/>
            <p:cNvSpPr/>
            <p:nvPr/>
          </p:nvSpPr>
          <p:spPr>
            <a:xfrm>
              <a:off x="1835148" y="4424892"/>
              <a:ext cx="187559" cy="169561"/>
            </a:xfrm>
            <a:custGeom>
              <a:avLst/>
              <a:gdLst/>
              <a:ahLst/>
              <a:cxnLst/>
              <a:rect l="l" t="t" r="r" b="b"/>
              <a:pathLst>
                <a:path w="2746" h="2435" extrusionOk="0">
                  <a:moveTo>
                    <a:pt x="78" y="1"/>
                  </a:moveTo>
                  <a:cubicBezTo>
                    <a:pt x="39" y="1"/>
                    <a:pt x="7" y="29"/>
                    <a:pt x="4" y="68"/>
                  </a:cubicBezTo>
                  <a:cubicBezTo>
                    <a:pt x="0" y="110"/>
                    <a:pt x="29" y="147"/>
                    <a:pt x="71" y="150"/>
                  </a:cubicBezTo>
                  <a:cubicBezTo>
                    <a:pt x="293" y="173"/>
                    <a:pt x="614" y="317"/>
                    <a:pt x="831" y="449"/>
                  </a:cubicBezTo>
                  <a:cubicBezTo>
                    <a:pt x="1108" y="616"/>
                    <a:pt x="1342" y="788"/>
                    <a:pt x="1654" y="1128"/>
                  </a:cubicBezTo>
                  <a:cubicBezTo>
                    <a:pt x="1943" y="1441"/>
                    <a:pt x="2244" y="1884"/>
                    <a:pt x="2465" y="2209"/>
                  </a:cubicBezTo>
                  <a:cubicBezTo>
                    <a:pt x="2514" y="2279"/>
                    <a:pt x="2558" y="2345"/>
                    <a:pt x="2599" y="2403"/>
                  </a:cubicBezTo>
                  <a:cubicBezTo>
                    <a:pt x="2606" y="2409"/>
                    <a:pt x="2612" y="2416"/>
                    <a:pt x="2619" y="2422"/>
                  </a:cubicBezTo>
                  <a:cubicBezTo>
                    <a:pt x="2632" y="2430"/>
                    <a:pt x="2647" y="2434"/>
                    <a:pt x="2662" y="2434"/>
                  </a:cubicBezTo>
                  <a:cubicBezTo>
                    <a:pt x="2676" y="2434"/>
                    <a:pt x="2691" y="2430"/>
                    <a:pt x="2704" y="2422"/>
                  </a:cubicBezTo>
                  <a:cubicBezTo>
                    <a:pt x="2739" y="2399"/>
                    <a:pt x="2746" y="2351"/>
                    <a:pt x="2722" y="2318"/>
                  </a:cubicBezTo>
                  <a:cubicBezTo>
                    <a:pt x="2682" y="2262"/>
                    <a:pt x="2638" y="2196"/>
                    <a:pt x="2588" y="2125"/>
                  </a:cubicBezTo>
                  <a:cubicBezTo>
                    <a:pt x="2365" y="1797"/>
                    <a:pt x="2059" y="1346"/>
                    <a:pt x="1764" y="1026"/>
                  </a:cubicBezTo>
                  <a:cubicBezTo>
                    <a:pt x="1440" y="673"/>
                    <a:pt x="1195" y="494"/>
                    <a:pt x="908" y="319"/>
                  </a:cubicBezTo>
                  <a:cubicBezTo>
                    <a:pt x="676" y="179"/>
                    <a:pt x="332" y="26"/>
                    <a:pt x="86" y="1"/>
                  </a:cubicBezTo>
                  <a:cubicBezTo>
                    <a:pt x="83" y="1"/>
                    <a:pt x="80" y="1"/>
                    <a:pt x="78" y="1"/>
                  </a:cubicBezTo>
                  <a:close/>
                </a:path>
              </a:pathLst>
            </a:custGeom>
            <a:solidFill>
              <a:srgbClr val="191919">
                <a:alpha val="1333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0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0" name="Google Shape;1010;p49"/>
          <p:cNvSpPr/>
          <p:nvPr/>
        </p:nvSpPr>
        <p:spPr>
          <a:xfrm>
            <a:off x="0" y="377135"/>
            <a:ext cx="12192032" cy="1778056"/>
          </a:xfrm>
          <a:custGeom>
            <a:avLst/>
            <a:gdLst/>
            <a:ahLst/>
            <a:cxnLst/>
            <a:rect l="l" t="t" r="r" b="b"/>
            <a:pathLst>
              <a:path w="108932" h="14048" extrusionOk="0">
                <a:moveTo>
                  <a:pt x="80728" y="1"/>
                </a:moveTo>
                <a:cubicBezTo>
                  <a:pt x="80331" y="1"/>
                  <a:pt x="79935" y="4"/>
                  <a:pt x="79537" y="10"/>
                </a:cubicBezTo>
                <a:cubicBezTo>
                  <a:pt x="75180" y="77"/>
                  <a:pt x="70825" y="482"/>
                  <a:pt x="66618" y="1109"/>
                </a:cubicBezTo>
                <a:cubicBezTo>
                  <a:pt x="59747" y="2130"/>
                  <a:pt x="52880" y="3876"/>
                  <a:pt x="45692" y="3876"/>
                </a:cubicBezTo>
                <a:cubicBezTo>
                  <a:pt x="44695" y="3876"/>
                  <a:pt x="43691" y="3842"/>
                  <a:pt x="42680" y="3768"/>
                </a:cubicBezTo>
                <a:cubicBezTo>
                  <a:pt x="34944" y="3203"/>
                  <a:pt x="27985" y="934"/>
                  <a:pt x="20231" y="409"/>
                </a:cubicBezTo>
                <a:cubicBezTo>
                  <a:pt x="17945" y="255"/>
                  <a:pt x="15639" y="183"/>
                  <a:pt x="13328" y="183"/>
                </a:cubicBezTo>
                <a:cubicBezTo>
                  <a:pt x="8868" y="183"/>
                  <a:pt x="4389" y="451"/>
                  <a:pt x="1" y="911"/>
                </a:cubicBezTo>
                <a:lnTo>
                  <a:pt x="1" y="11965"/>
                </a:lnTo>
                <a:cubicBezTo>
                  <a:pt x="693" y="12163"/>
                  <a:pt x="1356" y="12396"/>
                  <a:pt x="2035" y="12608"/>
                </a:cubicBezTo>
                <a:cubicBezTo>
                  <a:pt x="3039" y="12921"/>
                  <a:pt x="4108" y="13106"/>
                  <a:pt x="5223" y="13255"/>
                </a:cubicBezTo>
                <a:cubicBezTo>
                  <a:pt x="7490" y="13555"/>
                  <a:pt x="9843" y="13699"/>
                  <a:pt x="12156" y="13848"/>
                </a:cubicBezTo>
                <a:cubicBezTo>
                  <a:pt x="14148" y="13976"/>
                  <a:pt x="16147" y="14047"/>
                  <a:pt x="18145" y="14047"/>
                </a:cubicBezTo>
                <a:cubicBezTo>
                  <a:pt x="20586" y="14047"/>
                  <a:pt x="23025" y="13941"/>
                  <a:pt x="25446" y="13707"/>
                </a:cubicBezTo>
                <a:cubicBezTo>
                  <a:pt x="29573" y="13306"/>
                  <a:pt x="33545" y="12458"/>
                  <a:pt x="37522" y="11746"/>
                </a:cubicBezTo>
                <a:cubicBezTo>
                  <a:pt x="41371" y="11057"/>
                  <a:pt x="45309" y="10436"/>
                  <a:pt x="49363" y="10306"/>
                </a:cubicBezTo>
                <a:cubicBezTo>
                  <a:pt x="49833" y="10291"/>
                  <a:pt x="50301" y="10284"/>
                  <a:pt x="50769" y="10284"/>
                </a:cubicBezTo>
                <a:cubicBezTo>
                  <a:pt x="54590" y="10284"/>
                  <a:pt x="58329" y="10766"/>
                  <a:pt x="61990" y="11370"/>
                </a:cubicBezTo>
                <a:cubicBezTo>
                  <a:pt x="64106" y="11720"/>
                  <a:pt x="66202" y="12105"/>
                  <a:pt x="68318" y="12455"/>
                </a:cubicBezTo>
                <a:cubicBezTo>
                  <a:pt x="70446" y="12804"/>
                  <a:pt x="72542" y="13102"/>
                  <a:pt x="74773" y="13131"/>
                </a:cubicBezTo>
                <a:cubicBezTo>
                  <a:pt x="74938" y="13133"/>
                  <a:pt x="75102" y="13134"/>
                  <a:pt x="75266" y="13134"/>
                </a:cubicBezTo>
                <a:cubicBezTo>
                  <a:pt x="79336" y="13134"/>
                  <a:pt x="83318" y="12504"/>
                  <a:pt x="87187" y="11856"/>
                </a:cubicBezTo>
                <a:cubicBezTo>
                  <a:pt x="89161" y="11523"/>
                  <a:pt x="91131" y="11175"/>
                  <a:pt x="93128" y="10884"/>
                </a:cubicBezTo>
                <a:cubicBezTo>
                  <a:pt x="94703" y="10655"/>
                  <a:pt x="96304" y="10493"/>
                  <a:pt x="97895" y="10303"/>
                </a:cubicBezTo>
                <a:cubicBezTo>
                  <a:pt x="100734" y="9967"/>
                  <a:pt x="103595" y="9619"/>
                  <a:pt x="106505" y="9556"/>
                </a:cubicBezTo>
                <a:cubicBezTo>
                  <a:pt x="106791" y="9550"/>
                  <a:pt x="107084" y="9546"/>
                  <a:pt x="107382" y="9546"/>
                </a:cubicBezTo>
                <a:cubicBezTo>
                  <a:pt x="107891" y="9546"/>
                  <a:pt x="108413" y="9557"/>
                  <a:pt x="108932" y="9586"/>
                </a:cubicBezTo>
                <a:lnTo>
                  <a:pt x="108932" y="2594"/>
                </a:lnTo>
                <a:cubicBezTo>
                  <a:pt x="103344" y="2458"/>
                  <a:pt x="97739" y="1482"/>
                  <a:pt x="92390" y="788"/>
                </a:cubicBezTo>
                <a:cubicBezTo>
                  <a:pt x="88561" y="292"/>
                  <a:pt x="84658" y="1"/>
                  <a:pt x="80728" y="1"/>
                </a:cubicBezTo>
                <a:close/>
              </a:path>
            </a:pathLst>
          </a:custGeom>
          <a:solidFill>
            <a:srgbClr val="FFFFFF">
              <a:alpha val="11764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1" name="Google Shape;1011;p49"/>
          <p:cNvSpPr/>
          <p:nvPr/>
        </p:nvSpPr>
        <p:spPr>
          <a:xfrm>
            <a:off x="0" y="2952383"/>
            <a:ext cx="12191920" cy="3905571"/>
          </a:xfrm>
          <a:custGeom>
            <a:avLst/>
            <a:gdLst/>
            <a:ahLst/>
            <a:cxnLst/>
            <a:rect l="l" t="t" r="r" b="b"/>
            <a:pathLst>
              <a:path w="108931" h="30857" extrusionOk="0">
                <a:moveTo>
                  <a:pt x="82499" y="1"/>
                </a:moveTo>
                <a:cubicBezTo>
                  <a:pt x="81172" y="1"/>
                  <a:pt x="79839" y="32"/>
                  <a:pt x="78497" y="104"/>
                </a:cubicBezTo>
                <a:cubicBezTo>
                  <a:pt x="74034" y="343"/>
                  <a:pt x="69646" y="895"/>
                  <a:pt x="65316" y="1531"/>
                </a:cubicBezTo>
                <a:cubicBezTo>
                  <a:pt x="56889" y="2768"/>
                  <a:pt x="48502" y="4367"/>
                  <a:pt x="39737" y="4645"/>
                </a:cubicBezTo>
                <a:cubicBezTo>
                  <a:pt x="38892" y="4672"/>
                  <a:pt x="38045" y="4687"/>
                  <a:pt x="37198" y="4687"/>
                </a:cubicBezTo>
                <a:cubicBezTo>
                  <a:pt x="35874" y="4687"/>
                  <a:pt x="34549" y="4652"/>
                  <a:pt x="33230" y="4578"/>
                </a:cubicBezTo>
                <a:cubicBezTo>
                  <a:pt x="30848" y="4446"/>
                  <a:pt x="28505" y="4157"/>
                  <a:pt x="26160" y="3899"/>
                </a:cubicBezTo>
                <a:cubicBezTo>
                  <a:pt x="21022" y="3331"/>
                  <a:pt x="15854" y="2758"/>
                  <a:pt x="10608" y="2649"/>
                </a:cubicBezTo>
                <a:cubicBezTo>
                  <a:pt x="10143" y="2639"/>
                  <a:pt x="9680" y="2634"/>
                  <a:pt x="9220" y="2634"/>
                </a:cubicBezTo>
                <a:cubicBezTo>
                  <a:pt x="6066" y="2634"/>
                  <a:pt x="3022" y="2868"/>
                  <a:pt x="1" y="3431"/>
                </a:cubicBezTo>
                <a:lnTo>
                  <a:pt x="1" y="30857"/>
                </a:lnTo>
                <a:lnTo>
                  <a:pt x="108931" y="30857"/>
                </a:lnTo>
                <a:lnTo>
                  <a:pt x="108931" y="1818"/>
                </a:lnTo>
                <a:cubicBezTo>
                  <a:pt x="103411" y="1531"/>
                  <a:pt x="97911" y="936"/>
                  <a:pt x="92446" y="480"/>
                </a:cubicBezTo>
                <a:cubicBezTo>
                  <a:pt x="89116" y="201"/>
                  <a:pt x="85824" y="1"/>
                  <a:pt x="82499" y="1"/>
                </a:cubicBezTo>
                <a:close/>
              </a:path>
            </a:pathLst>
          </a:custGeom>
          <a:solidFill>
            <a:srgbClr val="FFFFFF">
              <a:alpha val="11764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2" name="Google Shape;1012;p49"/>
          <p:cNvSpPr/>
          <p:nvPr/>
        </p:nvSpPr>
        <p:spPr>
          <a:xfrm>
            <a:off x="0" y="6007234"/>
            <a:ext cx="12191920" cy="850789"/>
          </a:xfrm>
          <a:custGeom>
            <a:avLst/>
            <a:gdLst/>
            <a:ahLst/>
            <a:cxnLst/>
            <a:rect l="l" t="t" r="r" b="b"/>
            <a:pathLst>
              <a:path w="108931" h="26651" extrusionOk="0">
                <a:moveTo>
                  <a:pt x="40719" y="0"/>
                </a:moveTo>
                <a:cubicBezTo>
                  <a:pt x="33414" y="0"/>
                  <a:pt x="26245" y="987"/>
                  <a:pt x="18963" y="1234"/>
                </a:cubicBezTo>
                <a:cubicBezTo>
                  <a:pt x="18864" y="1237"/>
                  <a:pt x="18725" y="1239"/>
                  <a:pt x="18553" y="1239"/>
                </a:cubicBezTo>
                <a:cubicBezTo>
                  <a:pt x="16979" y="1239"/>
                  <a:pt x="12628" y="1111"/>
                  <a:pt x="10787" y="1056"/>
                </a:cubicBezTo>
                <a:cubicBezTo>
                  <a:pt x="9808" y="1028"/>
                  <a:pt x="8585" y="1006"/>
                  <a:pt x="7253" y="1006"/>
                </a:cubicBezTo>
                <a:cubicBezTo>
                  <a:pt x="4920" y="1006"/>
                  <a:pt x="2256" y="1073"/>
                  <a:pt x="1" y="1289"/>
                </a:cubicBezTo>
                <a:lnTo>
                  <a:pt x="1" y="26651"/>
                </a:lnTo>
                <a:lnTo>
                  <a:pt x="108931" y="26651"/>
                </a:lnTo>
                <a:lnTo>
                  <a:pt x="108931" y="695"/>
                </a:lnTo>
                <a:cubicBezTo>
                  <a:pt x="107402" y="594"/>
                  <a:pt x="105851" y="561"/>
                  <a:pt x="104306" y="559"/>
                </a:cubicBezTo>
                <a:cubicBezTo>
                  <a:pt x="104260" y="559"/>
                  <a:pt x="104215" y="559"/>
                  <a:pt x="104169" y="559"/>
                </a:cubicBezTo>
                <a:cubicBezTo>
                  <a:pt x="102593" y="559"/>
                  <a:pt x="101017" y="580"/>
                  <a:pt x="99441" y="580"/>
                </a:cubicBezTo>
                <a:cubicBezTo>
                  <a:pt x="99197" y="580"/>
                  <a:pt x="98952" y="579"/>
                  <a:pt x="98708" y="578"/>
                </a:cubicBezTo>
                <a:cubicBezTo>
                  <a:pt x="96715" y="566"/>
                  <a:pt x="94741" y="470"/>
                  <a:pt x="92753" y="400"/>
                </a:cubicBezTo>
                <a:cubicBezTo>
                  <a:pt x="90733" y="330"/>
                  <a:pt x="88712" y="301"/>
                  <a:pt x="86691" y="301"/>
                </a:cubicBezTo>
                <a:cubicBezTo>
                  <a:pt x="80241" y="301"/>
                  <a:pt x="73791" y="592"/>
                  <a:pt x="67351" y="743"/>
                </a:cubicBezTo>
                <a:cubicBezTo>
                  <a:pt x="64953" y="800"/>
                  <a:pt x="62552" y="841"/>
                  <a:pt x="60151" y="841"/>
                </a:cubicBezTo>
                <a:cubicBezTo>
                  <a:pt x="58367" y="841"/>
                  <a:pt x="56584" y="818"/>
                  <a:pt x="54802" y="762"/>
                </a:cubicBezTo>
                <a:cubicBezTo>
                  <a:pt x="52809" y="698"/>
                  <a:pt x="50819" y="588"/>
                  <a:pt x="48844" y="425"/>
                </a:cubicBezTo>
                <a:cubicBezTo>
                  <a:pt x="46717" y="247"/>
                  <a:pt x="44612" y="69"/>
                  <a:pt x="42461" y="20"/>
                </a:cubicBezTo>
                <a:cubicBezTo>
                  <a:pt x="41879" y="7"/>
                  <a:pt x="41299" y="0"/>
                  <a:pt x="40719" y="0"/>
                </a:cubicBezTo>
                <a:close/>
              </a:path>
            </a:pathLst>
          </a:custGeom>
          <a:solidFill>
            <a:srgbClr val="99D46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13" name="Google Shape;1013;p49"/>
          <p:cNvGrpSpPr/>
          <p:nvPr/>
        </p:nvGrpSpPr>
        <p:grpSpPr>
          <a:xfrm>
            <a:off x="137450" y="6118346"/>
            <a:ext cx="11970264" cy="661942"/>
            <a:chOff x="103087" y="4588759"/>
            <a:chExt cx="8977698" cy="496457"/>
          </a:xfrm>
        </p:grpSpPr>
        <p:sp>
          <p:nvSpPr>
            <p:cNvPr id="1014" name="Google Shape;1014;p49"/>
            <p:cNvSpPr/>
            <p:nvPr/>
          </p:nvSpPr>
          <p:spPr>
            <a:xfrm>
              <a:off x="555409" y="4603868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15" name="Google Shape;1015;p49"/>
            <p:cNvGrpSpPr/>
            <p:nvPr/>
          </p:nvGrpSpPr>
          <p:grpSpPr>
            <a:xfrm>
              <a:off x="103087" y="4641588"/>
              <a:ext cx="142922" cy="130526"/>
              <a:chOff x="178100" y="3904645"/>
              <a:chExt cx="142922" cy="130526"/>
            </a:xfrm>
          </p:grpSpPr>
          <p:sp>
            <p:nvSpPr>
              <p:cNvPr id="1016" name="Google Shape;1016;p49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7" name="Google Shape;1017;p49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8" name="Google Shape;1018;p49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19" name="Google Shape;1019;p49"/>
            <p:cNvGrpSpPr/>
            <p:nvPr/>
          </p:nvGrpSpPr>
          <p:grpSpPr>
            <a:xfrm>
              <a:off x="779951" y="4682022"/>
              <a:ext cx="88313" cy="132981"/>
              <a:chOff x="712664" y="4070529"/>
              <a:chExt cx="88313" cy="132981"/>
            </a:xfrm>
          </p:grpSpPr>
          <p:sp>
            <p:nvSpPr>
              <p:cNvPr id="1020" name="Google Shape;1020;p49"/>
              <p:cNvSpPr/>
              <p:nvPr/>
            </p:nvSpPr>
            <p:spPr>
              <a:xfrm>
                <a:off x="712664" y="40826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1" name="Google Shape;1021;p49"/>
              <p:cNvSpPr/>
              <p:nvPr/>
            </p:nvSpPr>
            <p:spPr>
              <a:xfrm>
                <a:off x="767617" y="40705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22" name="Google Shape;1022;p49"/>
            <p:cNvGrpSpPr/>
            <p:nvPr/>
          </p:nvGrpSpPr>
          <p:grpSpPr>
            <a:xfrm>
              <a:off x="432325" y="4835818"/>
              <a:ext cx="148749" cy="138123"/>
              <a:chOff x="417563" y="4145250"/>
              <a:chExt cx="148749" cy="138123"/>
            </a:xfrm>
          </p:grpSpPr>
          <p:sp>
            <p:nvSpPr>
              <p:cNvPr id="1023" name="Google Shape;1023;p49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4" name="Google Shape;1024;p49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5" name="Google Shape;1025;p49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26" name="Google Shape;1026;p49"/>
            <p:cNvSpPr/>
            <p:nvPr/>
          </p:nvSpPr>
          <p:spPr>
            <a:xfrm>
              <a:off x="1206009" y="49647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27" name="Google Shape;1027;p49"/>
            <p:cNvGrpSpPr/>
            <p:nvPr/>
          </p:nvGrpSpPr>
          <p:grpSpPr>
            <a:xfrm>
              <a:off x="834763" y="4933213"/>
              <a:ext cx="142922" cy="130526"/>
              <a:chOff x="178100" y="3904645"/>
              <a:chExt cx="142922" cy="130526"/>
            </a:xfrm>
          </p:grpSpPr>
          <p:sp>
            <p:nvSpPr>
              <p:cNvPr id="1028" name="Google Shape;1028;p49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9" name="Google Shape;1029;p49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0" name="Google Shape;1030;p49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31" name="Google Shape;1031;p49"/>
            <p:cNvGrpSpPr/>
            <p:nvPr/>
          </p:nvGrpSpPr>
          <p:grpSpPr>
            <a:xfrm>
              <a:off x="5901800" y="4851518"/>
              <a:ext cx="148749" cy="138123"/>
              <a:chOff x="417563" y="4145250"/>
              <a:chExt cx="148749" cy="138123"/>
            </a:xfrm>
          </p:grpSpPr>
          <p:sp>
            <p:nvSpPr>
              <p:cNvPr id="1032" name="Google Shape;1032;p49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3" name="Google Shape;1033;p49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4" name="Google Shape;1034;p49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35" name="Google Shape;1035;p49"/>
            <p:cNvSpPr/>
            <p:nvPr/>
          </p:nvSpPr>
          <p:spPr>
            <a:xfrm>
              <a:off x="3194946" y="486920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36" name="Google Shape;1036;p49"/>
            <p:cNvGrpSpPr/>
            <p:nvPr/>
          </p:nvGrpSpPr>
          <p:grpSpPr>
            <a:xfrm>
              <a:off x="1088463" y="4638600"/>
              <a:ext cx="142922" cy="130526"/>
              <a:chOff x="178100" y="3904645"/>
              <a:chExt cx="142922" cy="130526"/>
            </a:xfrm>
          </p:grpSpPr>
          <p:sp>
            <p:nvSpPr>
              <p:cNvPr id="1037" name="Google Shape;1037;p49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8" name="Google Shape;1038;p49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9" name="Google Shape;1039;p49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40" name="Google Shape;1040;p49"/>
            <p:cNvGrpSpPr/>
            <p:nvPr/>
          </p:nvGrpSpPr>
          <p:grpSpPr>
            <a:xfrm>
              <a:off x="1631214" y="4654247"/>
              <a:ext cx="88313" cy="132981"/>
              <a:chOff x="712664" y="3994329"/>
              <a:chExt cx="88313" cy="132981"/>
            </a:xfrm>
          </p:grpSpPr>
          <p:sp>
            <p:nvSpPr>
              <p:cNvPr id="1041" name="Google Shape;1041;p49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2" name="Google Shape;1042;p49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43" name="Google Shape;1043;p49"/>
            <p:cNvGrpSpPr/>
            <p:nvPr/>
          </p:nvGrpSpPr>
          <p:grpSpPr>
            <a:xfrm>
              <a:off x="1430650" y="4814993"/>
              <a:ext cx="148749" cy="138123"/>
              <a:chOff x="417563" y="4145250"/>
              <a:chExt cx="148749" cy="138123"/>
            </a:xfrm>
          </p:grpSpPr>
          <p:sp>
            <p:nvSpPr>
              <p:cNvPr id="1044" name="Google Shape;1044;p49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5" name="Google Shape;1045;p49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6" name="Google Shape;1046;p49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47" name="Google Shape;1047;p49"/>
            <p:cNvGrpSpPr/>
            <p:nvPr/>
          </p:nvGrpSpPr>
          <p:grpSpPr>
            <a:xfrm>
              <a:off x="2621688" y="4908138"/>
              <a:ext cx="142922" cy="130526"/>
              <a:chOff x="178100" y="3904645"/>
              <a:chExt cx="142922" cy="130526"/>
            </a:xfrm>
          </p:grpSpPr>
          <p:sp>
            <p:nvSpPr>
              <p:cNvPr id="1048" name="Google Shape;1048;p49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9" name="Google Shape;1049;p49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0" name="Google Shape;1050;p49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51" name="Google Shape;1051;p49"/>
            <p:cNvGrpSpPr/>
            <p:nvPr/>
          </p:nvGrpSpPr>
          <p:grpSpPr>
            <a:xfrm>
              <a:off x="4349951" y="4706647"/>
              <a:ext cx="88313" cy="132981"/>
              <a:chOff x="712664" y="3994329"/>
              <a:chExt cx="88313" cy="132981"/>
            </a:xfrm>
          </p:grpSpPr>
          <p:sp>
            <p:nvSpPr>
              <p:cNvPr id="1052" name="Google Shape;1052;p49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3" name="Google Shape;1053;p49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54" name="Google Shape;1054;p49"/>
            <p:cNvSpPr/>
            <p:nvPr/>
          </p:nvSpPr>
          <p:spPr>
            <a:xfrm>
              <a:off x="2301421" y="469713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55" name="Google Shape;1055;p49"/>
            <p:cNvGrpSpPr/>
            <p:nvPr/>
          </p:nvGrpSpPr>
          <p:grpSpPr>
            <a:xfrm>
              <a:off x="1927025" y="4603875"/>
              <a:ext cx="142922" cy="130526"/>
              <a:chOff x="178100" y="3904645"/>
              <a:chExt cx="142922" cy="130526"/>
            </a:xfrm>
          </p:grpSpPr>
          <p:sp>
            <p:nvSpPr>
              <p:cNvPr id="1056" name="Google Shape;1056;p49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7" name="Google Shape;1057;p49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8" name="Google Shape;1058;p49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59" name="Google Shape;1059;p49"/>
            <p:cNvGrpSpPr/>
            <p:nvPr/>
          </p:nvGrpSpPr>
          <p:grpSpPr>
            <a:xfrm>
              <a:off x="2464539" y="4706647"/>
              <a:ext cx="88313" cy="132981"/>
              <a:chOff x="712664" y="3994329"/>
              <a:chExt cx="88313" cy="132981"/>
            </a:xfrm>
          </p:grpSpPr>
          <p:sp>
            <p:nvSpPr>
              <p:cNvPr id="1060" name="Google Shape;1060;p49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1" name="Google Shape;1061;p49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62" name="Google Shape;1062;p49"/>
            <p:cNvGrpSpPr/>
            <p:nvPr/>
          </p:nvGrpSpPr>
          <p:grpSpPr>
            <a:xfrm>
              <a:off x="1995663" y="4835818"/>
              <a:ext cx="148749" cy="138123"/>
              <a:chOff x="417563" y="4145250"/>
              <a:chExt cx="148749" cy="138123"/>
            </a:xfrm>
          </p:grpSpPr>
          <p:sp>
            <p:nvSpPr>
              <p:cNvPr id="1063" name="Google Shape;1063;p49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4" name="Google Shape;1064;p49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5" name="Google Shape;1065;p49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66" name="Google Shape;1066;p49"/>
            <p:cNvGrpSpPr/>
            <p:nvPr/>
          </p:nvGrpSpPr>
          <p:grpSpPr>
            <a:xfrm>
              <a:off x="1735864" y="4896184"/>
              <a:ext cx="88313" cy="132981"/>
              <a:chOff x="712664" y="3994329"/>
              <a:chExt cx="88313" cy="132981"/>
            </a:xfrm>
          </p:grpSpPr>
          <p:sp>
            <p:nvSpPr>
              <p:cNvPr id="1067" name="Google Shape;1067;p49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8" name="Google Shape;1068;p49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69" name="Google Shape;1069;p49"/>
            <p:cNvGrpSpPr/>
            <p:nvPr/>
          </p:nvGrpSpPr>
          <p:grpSpPr>
            <a:xfrm>
              <a:off x="140200" y="4947093"/>
              <a:ext cx="148749" cy="138123"/>
              <a:chOff x="417563" y="4145250"/>
              <a:chExt cx="148749" cy="138123"/>
            </a:xfrm>
          </p:grpSpPr>
          <p:sp>
            <p:nvSpPr>
              <p:cNvPr id="1070" name="Google Shape;1070;p49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1" name="Google Shape;1071;p49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2" name="Google Shape;1072;p49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73" name="Google Shape;1073;p49"/>
            <p:cNvSpPr/>
            <p:nvPr/>
          </p:nvSpPr>
          <p:spPr>
            <a:xfrm flipH="1">
              <a:off x="8573276" y="46554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74" name="Google Shape;1074;p49"/>
            <p:cNvGrpSpPr/>
            <p:nvPr/>
          </p:nvGrpSpPr>
          <p:grpSpPr>
            <a:xfrm flipH="1">
              <a:off x="8761576" y="4655463"/>
              <a:ext cx="142922" cy="130526"/>
              <a:chOff x="178100" y="3904645"/>
              <a:chExt cx="142922" cy="130526"/>
            </a:xfrm>
          </p:grpSpPr>
          <p:sp>
            <p:nvSpPr>
              <p:cNvPr id="1075" name="Google Shape;1075;p49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6" name="Google Shape;1076;p49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7" name="Google Shape;1077;p49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78" name="Google Shape;1078;p49"/>
            <p:cNvGrpSpPr/>
            <p:nvPr/>
          </p:nvGrpSpPr>
          <p:grpSpPr>
            <a:xfrm flipH="1">
              <a:off x="8309559" y="4588759"/>
              <a:ext cx="88313" cy="132981"/>
              <a:chOff x="712664" y="3994329"/>
              <a:chExt cx="88313" cy="132981"/>
            </a:xfrm>
          </p:grpSpPr>
          <p:sp>
            <p:nvSpPr>
              <p:cNvPr id="1079" name="Google Shape;1079;p49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0" name="Google Shape;1080;p49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81" name="Google Shape;1081;p49"/>
            <p:cNvGrpSpPr/>
            <p:nvPr/>
          </p:nvGrpSpPr>
          <p:grpSpPr>
            <a:xfrm flipH="1">
              <a:off x="8475836" y="4893605"/>
              <a:ext cx="148749" cy="138123"/>
              <a:chOff x="417563" y="4145250"/>
              <a:chExt cx="148749" cy="138123"/>
            </a:xfrm>
          </p:grpSpPr>
          <p:sp>
            <p:nvSpPr>
              <p:cNvPr id="1082" name="Google Shape;1082;p49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3" name="Google Shape;1083;p49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4" name="Google Shape;1084;p49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85" name="Google Shape;1085;p49"/>
            <p:cNvSpPr/>
            <p:nvPr/>
          </p:nvSpPr>
          <p:spPr>
            <a:xfrm flipH="1">
              <a:off x="7858763" y="494710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6" name="Google Shape;1086;p49"/>
            <p:cNvSpPr/>
            <p:nvPr/>
          </p:nvSpPr>
          <p:spPr>
            <a:xfrm flipH="1">
              <a:off x="7690888" y="46524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87" name="Google Shape;1087;p49"/>
            <p:cNvGrpSpPr/>
            <p:nvPr/>
          </p:nvGrpSpPr>
          <p:grpSpPr>
            <a:xfrm flipH="1">
              <a:off x="8078789" y="4799888"/>
              <a:ext cx="142922" cy="130526"/>
              <a:chOff x="178100" y="3904645"/>
              <a:chExt cx="142922" cy="130526"/>
            </a:xfrm>
          </p:grpSpPr>
          <p:sp>
            <p:nvSpPr>
              <p:cNvPr id="1088" name="Google Shape;1088;p49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9" name="Google Shape;1089;p49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0" name="Google Shape;1090;p49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91" name="Google Shape;1091;p49"/>
            <p:cNvGrpSpPr/>
            <p:nvPr/>
          </p:nvGrpSpPr>
          <p:grpSpPr>
            <a:xfrm flipH="1">
              <a:off x="7317309" y="4602647"/>
              <a:ext cx="88313" cy="132981"/>
              <a:chOff x="712664" y="3994329"/>
              <a:chExt cx="88313" cy="132981"/>
            </a:xfrm>
          </p:grpSpPr>
          <p:sp>
            <p:nvSpPr>
              <p:cNvPr id="1092" name="Google Shape;1092;p49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3" name="Google Shape;1093;p49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94" name="Google Shape;1094;p49"/>
            <p:cNvGrpSpPr/>
            <p:nvPr/>
          </p:nvGrpSpPr>
          <p:grpSpPr>
            <a:xfrm flipH="1">
              <a:off x="7434236" y="4851518"/>
              <a:ext cx="148749" cy="138123"/>
              <a:chOff x="417563" y="4145250"/>
              <a:chExt cx="148749" cy="138123"/>
            </a:xfrm>
          </p:grpSpPr>
          <p:sp>
            <p:nvSpPr>
              <p:cNvPr id="1095" name="Google Shape;1095;p49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6" name="Google Shape;1096;p49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7" name="Google Shape;1097;p49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98" name="Google Shape;1098;p49"/>
            <p:cNvSpPr/>
            <p:nvPr/>
          </p:nvSpPr>
          <p:spPr>
            <a:xfrm flipH="1">
              <a:off x="6268101" y="4911293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99" name="Google Shape;1099;p49"/>
            <p:cNvGrpSpPr/>
            <p:nvPr/>
          </p:nvGrpSpPr>
          <p:grpSpPr>
            <a:xfrm flipH="1">
              <a:off x="5467046" y="4869472"/>
              <a:ext cx="88313" cy="132981"/>
              <a:chOff x="712664" y="3994329"/>
              <a:chExt cx="88313" cy="132981"/>
            </a:xfrm>
          </p:grpSpPr>
          <p:sp>
            <p:nvSpPr>
              <p:cNvPr id="1100" name="Google Shape;1100;p49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1" name="Google Shape;1101;p49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02" name="Google Shape;1102;p49"/>
            <p:cNvSpPr/>
            <p:nvPr/>
          </p:nvSpPr>
          <p:spPr>
            <a:xfrm flipH="1">
              <a:off x="6834713" y="461775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103" name="Google Shape;1103;p49"/>
            <p:cNvGrpSpPr/>
            <p:nvPr/>
          </p:nvGrpSpPr>
          <p:grpSpPr>
            <a:xfrm flipH="1">
              <a:off x="7047314" y="4735613"/>
              <a:ext cx="142922" cy="130526"/>
              <a:chOff x="178100" y="3904645"/>
              <a:chExt cx="142922" cy="130526"/>
            </a:xfrm>
          </p:grpSpPr>
          <p:sp>
            <p:nvSpPr>
              <p:cNvPr id="1104" name="Google Shape;1104;p49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5" name="Google Shape;1105;p49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6" name="Google Shape;1106;p49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07" name="Google Shape;1107;p49"/>
            <p:cNvGrpSpPr/>
            <p:nvPr/>
          </p:nvGrpSpPr>
          <p:grpSpPr>
            <a:xfrm flipH="1">
              <a:off x="6533859" y="4689922"/>
              <a:ext cx="88313" cy="132981"/>
              <a:chOff x="712664" y="3994329"/>
              <a:chExt cx="88313" cy="132981"/>
            </a:xfrm>
          </p:grpSpPr>
          <p:sp>
            <p:nvSpPr>
              <p:cNvPr id="1108" name="Google Shape;1108;p49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9" name="Google Shape;1109;p49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10" name="Google Shape;1110;p49"/>
            <p:cNvGrpSpPr/>
            <p:nvPr/>
          </p:nvGrpSpPr>
          <p:grpSpPr>
            <a:xfrm flipH="1">
              <a:off x="6789661" y="4866893"/>
              <a:ext cx="148749" cy="138123"/>
              <a:chOff x="417563" y="4145250"/>
              <a:chExt cx="148749" cy="138123"/>
            </a:xfrm>
          </p:grpSpPr>
          <p:sp>
            <p:nvSpPr>
              <p:cNvPr id="1111" name="Google Shape;1111;p49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2" name="Google Shape;1112;p49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3" name="Google Shape;1113;p49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14" name="Google Shape;1114;p49"/>
            <p:cNvSpPr/>
            <p:nvPr/>
          </p:nvSpPr>
          <p:spPr>
            <a:xfrm flipH="1">
              <a:off x="4278663" y="492203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115" name="Google Shape;1115;p49"/>
            <p:cNvGrpSpPr/>
            <p:nvPr/>
          </p:nvGrpSpPr>
          <p:grpSpPr>
            <a:xfrm flipH="1">
              <a:off x="8932036" y="4851518"/>
              <a:ext cx="148749" cy="138123"/>
              <a:chOff x="417563" y="4145250"/>
              <a:chExt cx="148749" cy="138123"/>
            </a:xfrm>
          </p:grpSpPr>
          <p:sp>
            <p:nvSpPr>
              <p:cNvPr id="1116" name="Google Shape;1116;p49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7" name="Google Shape;1117;p49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8" name="Google Shape;1118;p49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19" name="Google Shape;1119;p49"/>
            <p:cNvGrpSpPr/>
            <p:nvPr/>
          </p:nvGrpSpPr>
          <p:grpSpPr>
            <a:xfrm flipH="1">
              <a:off x="3504876" y="4870688"/>
              <a:ext cx="142922" cy="130526"/>
              <a:chOff x="178100" y="3904645"/>
              <a:chExt cx="142922" cy="130526"/>
            </a:xfrm>
          </p:grpSpPr>
          <p:sp>
            <p:nvSpPr>
              <p:cNvPr id="1120" name="Google Shape;1120;p49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1" name="Google Shape;1121;p49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2" name="Google Shape;1122;p49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23" name="Google Shape;1123;p49"/>
            <p:cNvGrpSpPr/>
            <p:nvPr/>
          </p:nvGrpSpPr>
          <p:grpSpPr>
            <a:xfrm flipH="1">
              <a:off x="4736159" y="4869472"/>
              <a:ext cx="88313" cy="132981"/>
              <a:chOff x="712664" y="3994329"/>
              <a:chExt cx="88313" cy="132981"/>
            </a:xfrm>
          </p:grpSpPr>
          <p:sp>
            <p:nvSpPr>
              <p:cNvPr id="1124" name="Google Shape;1124;p49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5" name="Google Shape;1125;p49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26" name="Google Shape;1126;p49"/>
            <p:cNvGrpSpPr/>
            <p:nvPr/>
          </p:nvGrpSpPr>
          <p:grpSpPr>
            <a:xfrm flipH="1">
              <a:off x="3950664" y="4855325"/>
              <a:ext cx="142922" cy="130526"/>
              <a:chOff x="178100" y="3904645"/>
              <a:chExt cx="142922" cy="130526"/>
            </a:xfrm>
          </p:grpSpPr>
          <p:sp>
            <p:nvSpPr>
              <p:cNvPr id="1127" name="Google Shape;1127;p49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8" name="Google Shape;1128;p49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9" name="Google Shape;1129;p49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30" name="Google Shape;1130;p49"/>
            <p:cNvGrpSpPr/>
            <p:nvPr/>
          </p:nvGrpSpPr>
          <p:grpSpPr>
            <a:xfrm flipH="1">
              <a:off x="2932009" y="4854097"/>
              <a:ext cx="88313" cy="132981"/>
              <a:chOff x="712664" y="3994329"/>
              <a:chExt cx="88313" cy="132981"/>
            </a:xfrm>
          </p:grpSpPr>
          <p:sp>
            <p:nvSpPr>
              <p:cNvPr id="1131" name="Google Shape;1131;p49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2" name="Google Shape;1132;p49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33" name="Google Shape;1133;p49"/>
            <p:cNvGrpSpPr/>
            <p:nvPr/>
          </p:nvGrpSpPr>
          <p:grpSpPr>
            <a:xfrm flipH="1">
              <a:off x="5023923" y="4866905"/>
              <a:ext cx="148749" cy="138123"/>
              <a:chOff x="417563" y="4145250"/>
              <a:chExt cx="148749" cy="138123"/>
            </a:xfrm>
          </p:grpSpPr>
          <p:sp>
            <p:nvSpPr>
              <p:cNvPr id="1134" name="Google Shape;1134;p49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5" name="Google Shape;1135;p49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6" name="Google Shape;1136;p49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37" name="Google Shape;1137;p49"/>
            <p:cNvGrpSpPr/>
            <p:nvPr/>
          </p:nvGrpSpPr>
          <p:grpSpPr>
            <a:xfrm flipH="1">
              <a:off x="7857534" y="4654247"/>
              <a:ext cx="88313" cy="132981"/>
              <a:chOff x="712664" y="3994329"/>
              <a:chExt cx="88313" cy="132981"/>
            </a:xfrm>
          </p:grpSpPr>
          <p:sp>
            <p:nvSpPr>
              <p:cNvPr id="1138" name="Google Shape;1138;p49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9" name="Google Shape;1139;p49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40" name="Google Shape;1140;p49"/>
            <p:cNvGrpSpPr/>
            <p:nvPr/>
          </p:nvGrpSpPr>
          <p:grpSpPr>
            <a:xfrm>
              <a:off x="2916488" y="4589988"/>
              <a:ext cx="142922" cy="130526"/>
              <a:chOff x="178100" y="3904645"/>
              <a:chExt cx="142922" cy="130526"/>
            </a:xfrm>
          </p:grpSpPr>
          <p:sp>
            <p:nvSpPr>
              <p:cNvPr id="1141" name="Google Shape;1141;p49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2" name="Google Shape;1142;p49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3" name="Google Shape;1143;p49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44" name="Google Shape;1144;p49"/>
            <p:cNvGrpSpPr/>
            <p:nvPr/>
          </p:nvGrpSpPr>
          <p:grpSpPr>
            <a:xfrm flipH="1">
              <a:off x="3339346" y="4654247"/>
              <a:ext cx="88313" cy="132981"/>
              <a:chOff x="712664" y="3994329"/>
              <a:chExt cx="88313" cy="132981"/>
            </a:xfrm>
          </p:grpSpPr>
          <p:sp>
            <p:nvSpPr>
              <p:cNvPr id="1145" name="Google Shape;1145;p49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6" name="Google Shape;1146;p49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47" name="Google Shape;1147;p49"/>
            <p:cNvSpPr/>
            <p:nvPr/>
          </p:nvSpPr>
          <p:spPr>
            <a:xfrm>
              <a:off x="3576059" y="461775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148" name="Google Shape;1148;p49"/>
            <p:cNvGrpSpPr/>
            <p:nvPr/>
          </p:nvGrpSpPr>
          <p:grpSpPr>
            <a:xfrm>
              <a:off x="4632438" y="4603875"/>
              <a:ext cx="142922" cy="130526"/>
              <a:chOff x="178100" y="3904645"/>
              <a:chExt cx="142922" cy="130526"/>
            </a:xfrm>
          </p:grpSpPr>
          <p:sp>
            <p:nvSpPr>
              <p:cNvPr id="1149" name="Google Shape;1149;p49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0" name="Google Shape;1150;p49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1" name="Google Shape;1151;p49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52" name="Google Shape;1152;p49"/>
            <p:cNvGrpSpPr/>
            <p:nvPr/>
          </p:nvGrpSpPr>
          <p:grpSpPr>
            <a:xfrm>
              <a:off x="6178388" y="4603875"/>
              <a:ext cx="142922" cy="130526"/>
              <a:chOff x="178100" y="3904645"/>
              <a:chExt cx="142922" cy="130526"/>
            </a:xfrm>
          </p:grpSpPr>
          <p:sp>
            <p:nvSpPr>
              <p:cNvPr id="1153" name="Google Shape;1153;p49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4" name="Google Shape;1154;p49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5" name="Google Shape;1155;p49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56" name="Google Shape;1156;p49"/>
            <p:cNvGrpSpPr/>
            <p:nvPr/>
          </p:nvGrpSpPr>
          <p:grpSpPr>
            <a:xfrm>
              <a:off x="5250150" y="4638600"/>
              <a:ext cx="142922" cy="130526"/>
              <a:chOff x="178100" y="3904645"/>
              <a:chExt cx="142922" cy="130526"/>
            </a:xfrm>
          </p:grpSpPr>
          <p:sp>
            <p:nvSpPr>
              <p:cNvPr id="1157" name="Google Shape;1157;p49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8" name="Google Shape;1158;p49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9" name="Google Shape;1159;p49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60" name="Google Shape;1160;p49"/>
            <p:cNvGrpSpPr/>
            <p:nvPr/>
          </p:nvGrpSpPr>
          <p:grpSpPr>
            <a:xfrm flipH="1">
              <a:off x="3748221" y="4689922"/>
              <a:ext cx="88313" cy="132981"/>
              <a:chOff x="712664" y="3994329"/>
              <a:chExt cx="88313" cy="132981"/>
            </a:xfrm>
          </p:grpSpPr>
          <p:sp>
            <p:nvSpPr>
              <p:cNvPr id="1161" name="Google Shape;1161;p49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2" name="Google Shape;1162;p49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63" name="Google Shape;1163;p49"/>
            <p:cNvGrpSpPr/>
            <p:nvPr/>
          </p:nvGrpSpPr>
          <p:grpSpPr>
            <a:xfrm flipH="1">
              <a:off x="5698684" y="4628872"/>
              <a:ext cx="88313" cy="132981"/>
              <a:chOff x="712664" y="3994329"/>
              <a:chExt cx="88313" cy="132981"/>
            </a:xfrm>
          </p:grpSpPr>
          <p:sp>
            <p:nvSpPr>
              <p:cNvPr id="1164" name="Google Shape;1164;p49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5" name="Google Shape;1165;p49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66" name="Google Shape;1166;p49"/>
            <p:cNvSpPr/>
            <p:nvPr/>
          </p:nvSpPr>
          <p:spPr>
            <a:xfrm flipH="1">
              <a:off x="4996151" y="46439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7" name="Google Shape;1167;p49"/>
            <p:cNvSpPr/>
            <p:nvPr/>
          </p:nvSpPr>
          <p:spPr>
            <a:xfrm flipH="1">
              <a:off x="4154313" y="46439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68" name="Google Shape;1168;p49"/>
          <p:cNvSpPr txBox="1">
            <a:spLocks noGrp="1"/>
          </p:cNvSpPr>
          <p:nvPr>
            <p:ph type="title"/>
          </p:nvPr>
        </p:nvSpPr>
        <p:spPr>
          <a:xfrm>
            <a:off x="2743215" y="2044604"/>
            <a:ext cx="6705600" cy="17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133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169" name="Google Shape;1169;p49"/>
          <p:cNvSpPr txBox="1">
            <a:spLocks noGrp="1"/>
          </p:cNvSpPr>
          <p:nvPr>
            <p:ph type="subTitle" idx="1"/>
          </p:nvPr>
        </p:nvSpPr>
        <p:spPr>
          <a:xfrm>
            <a:off x="3060867" y="3833433"/>
            <a:ext cx="60700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8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1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7.xml"/><Relationship Id="rId16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5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24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9"/>
          <p:cNvSpPr txBox="1">
            <a:spLocks noGrp="1"/>
          </p:cNvSpPr>
          <p:nvPr>
            <p:ph type="title"/>
          </p:nvPr>
        </p:nvSpPr>
        <p:spPr>
          <a:xfrm>
            <a:off x="646367" y="593367"/>
            <a:ext cx="108992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fe Savers ExtraBold"/>
              <a:buNone/>
              <a:defRPr sz="3000" b="0" i="0" u="none" strike="noStrike" cap="none">
                <a:solidFill>
                  <a:schemeClr val="dk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1" name="Google Shape;11;p29"/>
          <p:cNvSpPr txBox="1">
            <a:spLocks noGrp="1"/>
          </p:cNvSpPr>
          <p:nvPr>
            <p:ph type="body" idx="1"/>
          </p:nvPr>
        </p:nvSpPr>
        <p:spPr>
          <a:xfrm>
            <a:off x="646367" y="1536633"/>
            <a:ext cx="108992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Quicksand"/>
              <a:buChar char="●"/>
              <a:defRPr sz="1867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○"/>
              <a:defRPr sz="1867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■"/>
              <a:defRPr sz="1867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●"/>
              <a:defRPr sz="1867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○"/>
              <a:defRPr sz="1867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■"/>
              <a:defRPr sz="1867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●"/>
              <a:defRPr sz="1867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○"/>
              <a:defRPr sz="1867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Quicksand"/>
              <a:buChar char="■"/>
              <a:defRPr sz="1867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1"/>
          <p:cNvSpPr txBox="1">
            <a:spLocks noGrp="1"/>
          </p:cNvSpPr>
          <p:nvPr>
            <p:ph type="title"/>
          </p:nvPr>
        </p:nvSpPr>
        <p:spPr>
          <a:xfrm>
            <a:off x="960000" y="487680"/>
            <a:ext cx="10272000" cy="8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ewy"/>
              <a:buNone/>
              <a:defRPr sz="35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ewy"/>
              <a:buNone/>
              <a:defRPr sz="35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ewy"/>
              <a:buNone/>
              <a:defRPr sz="35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ewy"/>
              <a:buNone/>
              <a:defRPr sz="35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ewy"/>
              <a:buNone/>
              <a:defRPr sz="35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ewy"/>
              <a:buNone/>
              <a:defRPr sz="35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ewy"/>
              <a:buNone/>
              <a:defRPr sz="35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ewy"/>
              <a:buNone/>
              <a:defRPr sz="35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ewy"/>
              <a:buNone/>
              <a:defRPr sz="35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76" name="Google Shape;76;p31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loo 2"/>
              <a:buChar char="●"/>
              <a:defRPr sz="1867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loo 2"/>
              <a:buChar char="○"/>
              <a:defRPr sz="1867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loo 2"/>
              <a:buChar char="■"/>
              <a:defRPr sz="1867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loo 2"/>
              <a:buChar char="●"/>
              <a:defRPr sz="1867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loo 2"/>
              <a:buChar char="○"/>
              <a:defRPr sz="1867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loo 2"/>
              <a:buChar char="■"/>
              <a:defRPr sz="1867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loo 2"/>
              <a:buChar char="●"/>
              <a:defRPr sz="1867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loo 2"/>
              <a:buChar char="○"/>
              <a:defRPr sz="1867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Baloo 2"/>
              <a:buChar char="■"/>
              <a:defRPr sz="1867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5" r:id="rId16"/>
    <p:sldLayoutId id="2147483676" r:id="rId17"/>
    <p:sldLayoutId id="2147483677" r:id="rId18"/>
    <p:sldLayoutId id="2147483678" r:id="rId19"/>
    <p:sldLayoutId id="2147483679" r:id="rId2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0" name="Google Shape;4070;p34"/>
          <p:cNvSpPr txBox="1"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33"/>
              <a:buFont typeface="Calibri"/>
              <a:buNone/>
              <a:defRPr sz="29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071" name="Google Shape;4071;p34"/>
          <p:cNvSpPr txBox="1"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4045" algn="l" rtl="0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7154" algn="l" rtl="0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Char char="–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3245" algn="l" rtl="0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–"/>
              <a:defRPr sz="13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3245" algn="l" rtl="0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»"/>
              <a:defRPr sz="13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3245" algn="l" rtl="0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sz="13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3245" algn="l" rtl="0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sz="13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3245" algn="l" rtl="0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sz="13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3245" algn="l" rtl="0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sz="13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72" name="Google Shape;4072;p34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73" name="Google Shape;4073;p34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74" name="Google Shape;4074;p34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1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3" Type="http://schemas.openxmlformats.org/officeDocument/2006/relationships/image" Target="../media/image2.svg"/><Relationship Id="rId21" Type="http://schemas.openxmlformats.org/officeDocument/2006/relationships/image" Target="../media/image20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4.svg"/><Relationship Id="rId18" Type="http://schemas.openxmlformats.org/officeDocument/2006/relationships/image" Target="../media/image26.png"/><Relationship Id="rId3" Type="http://schemas.openxmlformats.org/officeDocument/2006/relationships/image" Target="../media/image6.svg"/><Relationship Id="rId7" Type="http://schemas.openxmlformats.org/officeDocument/2006/relationships/image" Target="../media/image2.svg"/><Relationship Id="rId12" Type="http://schemas.openxmlformats.org/officeDocument/2006/relationships/image" Target="../media/image13.png"/><Relationship Id="rId17" Type="http://schemas.openxmlformats.org/officeDocument/2006/relationships/image" Target="../media/image25.svg"/><Relationship Id="rId2" Type="http://schemas.openxmlformats.org/officeDocument/2006/relationships/image" Target="../media/image5.png"/><Relationship Id="rId16" Type="http://schemas.openxmlformats.org/officeDocument/2006/relationships/image" Target="../media/image24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.png"/><Relationship Id="rId11" Type="http://schemas.openxmlformats.org/officeDocument/2006/relationships/image" Target="../media/image23.svg"/><Relationship Id="rId5" Type="http://schemas.openxmlformats.org/officeDocument/2006/relationships/image" Target="../media/image8.svg"/><Relationship Id="rId15" Type="http://schemas.openxmlformats.org/officeDocument/2006/relationships/image" Target="../media/image18.svg"/><Relationship Id="rId10" Type="http://schemas.openxmlformats.org/officeDocument/2006/relationships/image" Target="../media/image22.png"/><Relationship Id="rId19" Type="http://schemas.openxmlformats.org/officeDocument/2006/relationships/image" Target="../media/image27.svg"/><Relationship Id="rId4" Type="http://schemas.openxmlformats.org/officeDocument/2006/relationships/image" Target="../media/image7.png"/><Relationship Id="rId9" Type="http://schemas.openxmlformats.org/officeDocument/2006/relationships/image" Target="../media/image12.svg"/><Relationship Id="rId1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svg"/><Relationship Id="rId3" Type="http://schemas.openxmlformats.org/officeDocument/2006/relationships/image" Target="../media/image4.svg"/><Relationship Id="rId7" Type="http://schemas.openxmlformats.org/officeDocument/2006/relationships/image" Target="../media/image12.svg"/><Relationship Id="rId12" Type="http://schemas.openxmlformats.org/officeDocument/2006/relationships/image" Target="../media/image3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1.png"/><Relationship Id="rId11" Type="http://schemas.openxmlformats.org/officeDocument/2006/relationships/image" Target="../media/image38.svg"/><Relationship Id="rId5" Type="http://schemas.openxmlformats.org/officeDocument/2006/relationships/image" Target="../media/image34.svg"/><Relationship Id="rId15" Type="http://schemas.openxmlformats.org/officeDocument/2006/relationships/image" Target="../media/image41.png"/><Relationship Id="rId10" Type="http://schemas.openxmlformats.org/officeDocument/2006/relationships/image" Target="../media/image37.png"/><Relationship Id="rId4" Type="http://schemas.openxmlformats.org/officeDocument/2006/relationships/image" Target="../media/image33.png"/><Relationship Id="rId9" Type="http://schemas.openxmlformats.org/officeDocument/2006/relationships/image" Target="../media/image36.svg"/><Relationship Id="rId1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4.svg"/><Relationship Id="rId18" Type="http://schemas.openxmlformats.org/officeDocument/2006/relationships/image" Target="../media/image26.png"/><Relationship Id="rId3" Type="http://schemas.openxmlformats.org/officeDocument/2006/relationships/image" Target="../media/image6.svg"/><Relationship Id="rId7" Type="http://schemas.openxmlformats.org/officeDocument/2006/relationships/image" Target="../media/image2.svg"/><Relationship Id="rId12" Type="http://schemas.openxmlformats.org/officeDocument/2006/relationships/image" Target="../media/image13.png"/><Relationship Id="rId17" Type="http://schemas.openxmlformats.org/officeDocument/2006/relationships/image" Target="../media/image25.svg"/><Relationship Id="rId2" Type="http://schemas.openxmlformats.org/officeDocument/2006/relationships/image" Target="../media/image5.png"/><Relationship Id="rId16" Type="http://schemas.openxmlformats.org/officeDocument/2006/relationships/image" Target="../media/image24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.png"/><Relationship Id="rId11" Type="http://schemas.openxmlformats.org/officeDocument/2006/relationships/image" Target="../media/image23.svg"/><Relationship Id="rId5" Type="http://schemas.openxmlformats.org/officeDocument/2006/relationships/image" Target="../media/image8.svg"/><Relationship Id="rId15" Type="http://schemas.openxmlformats.org/officeDocument/2006/relationships/image" Target="../media/image18.svg"/><Relationship Id="rId10" Type="http://schemas.openxmlformats.org/officeDocument/2006/relationships/image" Target="../media/image22.png"/><Relationship Id="rId19" Type="http://schemas.openxmlformats.org/officeDocument/2006/relationships/image" Target="../media/image27.svg"/><Relationship Id="rId4" Type="http://schemas.openxmlformats.org/officeDocument/2006/relationships/image" Target="../media/image7.png"/><Relationship Id="rId9" Type="http://schemas.openxmlformats.org/officeDocument/2006/relationships/image" Target="../media/image12.svg"/><Relationship Id="rId1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47.png"/><Relationship Id="rId18" Type="http://schemas.openxmlformats.org/officeDocument/2006/relationships/image" Target="../media/image52.png"/><Relationship Id="rId3" Type="http://schemas.openxmlformats.org/officeDocument/2006/relationships/image" Target="../media/image41.png"/><Relationship Id="rId7" Type="http://schemas.openxmlformats.org/officeDocument/2006/relationships/image" Target="../media/image44.svg"/><Relationship Id="rId12" Type="http://schemas.openxmlformats.org/officeDocument/2006/relationships/image" Target="../media/image46.jpg"/><Relationship Id="rId17" Type="http://schemas.openxmlformats.org/officeDocument/2006/relationships/image" Target="../media/image51.jpg"/><Relationship Id="rId2" Type="http://schemas.openxmlformats.org/officeDocument/2006/relationships/image" Target="../media/image42.jpg"/><Relationship Id="rId16" Type="http://schemas.openxmlformats.org/officeDocument/2006/relationships/image" Target="../media/image50.sv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43.png"/><Relationship Id="rId11" Type="http://schemas.openxmlformats.org/officeDocument/2006/relationships/image" Target="../media/image45.jpg"/><Relationship Id="rId5" Type="http://schemas.openxmlformats.org/officeDocument/2006/relationships/image" Target="../media/image6.svg"/><Relationship Id="rId15" Type="http://schemas.openxmlformats.org/officeDocument/2006/relationships/image" Target="../media/image49.png"/><Relationship Id="rId10" Type="http://schemas.openxmlformats.org/officeDocument/2006/relationships/image" Target="../media/image21.png"/><Relationship Id="rId19" Type="http://schemas.openxmlformats.org/officeDocument/2006/relationships/image" Target="../media/image53.svg"/><Relationship Id="rId4" Type="http://schemas.openxmlformats.org/officeDocument/2006/relationships/image" Target="../media/image5.png"/><Relationship Id="rId9" Type="http://schemas.openxmlformats.org/officeDocument/2006/relationships/image" Target="../media/image31.svg"/><Relationship Id="rId14" Type="http://schemas.openxmlformats.org/officeDocument/2006/relationships/image" Target="../media/image48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4.svg"/><Relationship Id="rId18" Type="http://schemas.openxmlformats.org/officeDocument/2006/relationships/image" Target="../media/image26.png"/><Relationship Id="rId3" Type="http://schemas.openxmlformats.org/officeDocument/2006/relationships/image" Target="../media/image6.svg"/><Relationship Id="rId7" Type="http://schemas.openxmlformats.org/officeDocument/2006/relationships/image" Target="../media/image2.svg"/><Relationship Id="rId12" Type="http://schemas.openxmlformats.org/officeDocument/2006/relationships/image" Target="../media/image13.png"/><Relationship Id="rId17" Type="http://schemas.openxmlformats.org/officeDocument/2006/relationships/image" Target="../media/image25.svg"/><Relationship Id="rId2" Type="http://schemas.openxmlformats.org/officeDocument/2006/relationships/image" Target="../media/image5.png"/><Relationship Id="rId16" Type="http://schemas.openxmlformats.org/officeDocument/2006/relationships/image" Target="../media/image24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.png"/><Relationship Id="rId11" Type="http://schemas.openxmlformats.org/officeDocument/2006/relationships/image" Target="../media/image23.svg"/><Relationship Id="rId5" Type="http://schemas.openxmlformats.org/officeDocument/2006/relationships/image" Target="../media/image8.svg"/><Relationship Id="rId15" Type="http://schemas.openxmlformats.org/officeDocument/2006/relationships/image" Target="../media/image18.svg"/><Relationship Id="rId10" Type="http://schemas.openxmlformats.org/officeDocument/2006/relationships/image" Target="../media/image22.png"/><Relationship Id="rId19" Type="http://schemas.openxmlformats.org/officeDocument/2006/relationships/image" Target="../media/image27.svg"/><Relationship Id="rId4" Type="http://schemas.openxmlformats.org/officeDocument/2006/relationships/image" Target="../media/image7.png"/><Relationship Id="rId9" Type="http://schemas.openxmlformats.org/officeDocument/2006/relationships/image" Target="../media/image12.svg"/><Relationship Id="rId1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4.svg"/><Relationship Id="rId18" Type="http://schemas.openxmlformats.org/officeDocument/2006/relationships/image" Target="../media/image26.png"/><Relationship Id="rId3" Type="http://schemas.openxmlformats.org/officeDocument/2006/relationships/image" Target="../media/image6.svg"/><Relationship Id="rId7" Type="http://schemas.openxmlformats.org/officeDocument/2006/relationships/image" Target="../media/image2.svg"/><Relationship Id="rId12" Type="http://schemas.openxmlformats.org/officeDocument/2006/relationships/image" Target="../media/image13.png"/><Relationship Id="rId17" Type="http://schemas.openxmlformats.org/officeDocument/2006/relationships/image" Target="../media/image25.svg"/><Relationship Id="rId2" Type="http://schemas.openxmlformats.org/officeDocument/2006/relationships/image" Target="../media/image5.png"/><Relationship Id="rId16" Type="http://schemas.openxmlformats.org/officeDocument/2006/relationships/image" Target="../media/image24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.png"/><Relationship Id="rId11" Type="http://schemas.openxmlformats.org/officeDocument/2006/relationships/image" Target="../media/image23.svg"/><Relationship Id="rId5" Type="http://schemas.openxmlformats.org/officeDocument/2006/relationships/image" Target="../media/image8.svg"/><Relationship Id="rId15" Type="http://schemas.openxmlformats.org/officeDocument/2006/relationships/image" Target="../media/image18.svg"/><Relationship Id="rId10" Type="http://schemas.openxmlformats.org/officeDocument/2006/relationships/image" Target="../media/image22.png"/><Relationship Id="rId19" Type="http://schemas.openxmlformats.org/officeDocument/2006/relationships/image" Target="../media/image27.svg"/><Relationship Id="rId4" Type="http://schemas.openxmlformats.org/officeDocument/2006/relationships/image" Target="../media/image7.png"/><Relationship Id="rId9" Type="http://schemas.openxmlformats.org/officeDocument/2006/relationships/image" Target="../media/image12.svg"/><Relationship Id="rId1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microsoft.com/office/2007/relationships/hdphoto" Target="../media/hdphoto1.wdp"/><Relationship Id="rId3" Type="http://schemas.openxmlformats.org/officeDocument/2006/relationships/audio" Target="../media/audio3.wav"/><Relationship Id="rId7" Type="http://schemas.openxmlformats.org/officeDocument/2006/relationships/image" Target="../media/image29.svg"/><Relationship Id="rId12" Type="http://schemas.openxmlformats.org/officeDocument/2006/relationships/image" Target="../media/image3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28.png"/><Relationship Id="rId11" Type="http://schemas.openxmlformats.org/officeDocument/2006/relationships/image" Target="../media/image21.png"/><Relationship Id="rId5" Type="http://schemas.openxmlformats.org/officeDocument/2006/relationships/image" Target="../media/image6.svg"/><Relationship Id="rId10" Type="http://schemas.openxmlformats.org/officeDocument/2006/relationships/slide" Target="slide12.xml"/><Relationship Id="rId4" Type="http://schemas.openxmlformats.org/officeDocument/2006/relationships/image" Target="../media/image5.png"/><Relationship Id="rId9" Type="http://schemas.openxmlformats.org/officeDocument/2006/relationships/image" Target="../media/image31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microsoft.com/office/2007/relationships/hdphoto" Target="../media/hdphoto1.wdp"/><Relationship Id="rId3" Type="http://schemas.openxmlformats.org/officeDocument/2006/relationships/audio" Target="../media/audio3.wav"/><Relationship Id="rId7" Type="http://schemas.openxmlformats.org/officeDocument/2006/relationships/image" Target="../media/image29.svg"/><Relationship Id="rId12" Type="http://schemas.openxmlformats.org/officeDocument/2006/relationships/image" Target="../media/image3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28.png"/><Relationship Id="rId11" Type="http://schemas.openxmlformats.org/officeDocument/2006/relationships/image" Target="../media/image21.png"/><Relationship Id="rId5" Type="http://schemas.openxmlformats.org/officeDocument/2006/relationships/image" Target="../media/image6.svg"/><Relationship Id="rId10" Type="http://schemas.openxmlformats.org/officeDocument/2006/relationships/slide" Target="slide9.xml"/><Relationship Id="rId4" Type="http://schemas.openxmlformats.org/officeDocument/2006/relationships/image" Target="../media/image5.png"/><Relationship Id="rId9" Type="http://schemas.openxmlformats.org/officeDocument/2006/relationships/image" Target="../media/image31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microsoft.com/office/2007/relationships/hdphoto" Target="../media/hdphoto1.wdp"/><Relationship Id="rId3" Type="http://schemas.openxmlformats.org/officeDocument/2006/relationships/audio" Target="../media/audio3.wav"/><Relationship Id="rId7" Type="http://schemas.openxmlformats.org/officeDocument/2006/relationships/image" Target="../media/image29.svg"/><Relationship Id="rId12" Type="http://schemas.openxmlformats.org/officeDocument/2006/relationships/image" Target="../media/image3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28.png"/><Relationship Id="rId11" Type="http://schemas.openxmlformats.org/officeDocument/2006/relationships/image" Target="../media/image21.png"/><Relationship Id="rId5" Type="http://schemas.openxmlformats.org/officeDocument/2006/relationships/image" Target="../media/image6.svg"/><Relationship Id="rId10" Type="http://schemas.openxmlformats.org/officeDocument/2006/relationships/slide" Target="slide11.xml"/><Relationship Id="rId4" Type="http://schemas.openxmlformats.org/officeDocument/2006/relationships/image" Target="../media/image5.png"/><Relationship Id="rId9" Type="http://schemas.openxmlformats.org/officeDocument/2006/relationships/image" Target="../media/image3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23269">
            <a:off x="-1442057" y="906841"/>
            <a:ext cx="3483247" cy="4993902"/>
          </a:xfrm>
          <a:custGeom>
            <a:avLst/>
            <a:gdLst/>
            <a:ahLst/>
            <a:cxnLst/>
            <a:rect l="l" t="t" r="r" b="b"/>
            <a:pathLst>
              <a:path w="5224870" h="7490853">
                <a:moveTo>
                  <a:pt x="0" y="0"/>
                </a:moveTo>
                <a:lnTo>
                  <a:pt x="5224870" y="0"/>
                </a:lnTo>
                <a:lnTo>
                  <a:pt x="5224870" y="7490853"/>
                </a:lnTo>
                <a:lnTo>
                  <a:pt x="0" y="74908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606867">
            <a:off x="254382" y="3583007"/>
            <a:ext cx="2008773" cy="2879961"/>
          </a:xfrm>
          <a:custGeom>
            <a:avLst/>
            <a:gdLst/>
            <a:ahLst/>
            <a:cxnLst/>
            <a:rect l="l" t="t" r="r" b="b"/>
            <a:pathLst>
              <a:path w="3013159" h="4319941">
                <a:moveTo>
                  <a:pt x="0" y="0"/>
                </a:moveTo>
                <a:lnTo>
                  <a:pt x="3013159" y="0"/>
                </a:lnTo>
                <a:lnTo>
                  <a:pt x="3013159" y="4319941"/>
                </a:lnTo>
                <a:lnTo>
                  <a:pt x="0" y="431994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-318150" flipH="1">
            <a:off x="9872683" y="2570460"/>
            <a:ext cx="2278348" cy="3266449"/>
          </a:xfrm>
          <a:custGeom>
            <a:avLst/>
            <a:gdLst/>
            <a:ahLst/>
            <a:cxnLst/>
            <a:rect l="l" t="t" r="r" b="b"/>
            <a:pathLst>
              <a:path w="3417522" h="4899673">
                <a:moveTo>
                  <a:pt x="3417522" y="0"/>
                </a:moveTo>
                <a:lnTo>
                  <a:pt x="0" y="0"/>
                </a:lnTo>
                <a:lnTo>
                  <a:pt x="0" y="4899672"/>
                </a:lnTo>
                <a:lnTo>
                  <a:pt x="3417522" y="4899672"/>
                </a:lnTo>
                <a:lnTo>
                  <a:pt x="3417522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-794533" flipH="1">
            <a:off x="9697158" y="4337448"/>
            <a:ext cx="1404675" cy="2013870"/>
          </a:xfrm>
          <a:custGeom>
            <a:avLst/>
            <a:gdLst/>
            <a:ahLst/>
            <a:cxnLst/>
            <a:rect l="l" t="t" r="r" b="b"/>
            <a:pathLst>
              <a:path w="2107012" h="3020805">
                <a:moveTo>
                  <a:pt x="2107012" y="0"/>
                </a:moveTo>
                <a:lnTo>
                  <a:pt x="0" y="0"/>
                </a:lnTo>
                <a:lnTo>
                  <a:pt x="0" y="3020806"/>
                </a:lnTo>
                <a:lnTo>
                  <a:pt x="2107012" y="3020806"/>
                </a:lnTo>
                <a:lnTo>
                  <a:pt x="2107012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2311912" y="5844891"/>
            <a:ext cx="5882537" cy="1544166"/>
          </a:xfrm>
          <a:custGeom>
            <a:avLst/>
            <a:gdLst/>
            <a:ahLst/>
            <a:cxnLst/>
            <a:rect l="l" t="t" r="r" b="b"/>
            <a:pathLst>
              <a:path w="8823806" h="2316249">
                <a:moveTo>
                  <a:pt x="0" y="0"/>
                </a:moveTo>
                <a:lnTo>
                  <a:pt x="8823806" y="0"/>
                </a:lnTo>
                <a:lnTo>
                  <a:pt x="8823806" y="2316249"/>
                </a:lnTo>
                <a:lnTo>
                  <a:pt x="0" y="231624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flipH="1">
            <a:off x="9507020" y="5249564"/>
            <a:ext cx="4559689" cy="1402105"/>
          </a:xfrm>
          <a:custGeom>
            <a:avLst/>
            <a:gdLst/>
            <a:ahLst/>
            <a:cxnLst/>
            <a:rect l="l" t="t" r="r" b="b"/>
            <a:pathLst>
              <a:path w="6839534" h="2103157">
                <a:moveTo>
                  <a:pt x="6839534" y="0"/>
                </a:moveTo>
                <a:lnTo>
                  <a:pt x="0" y="0"/>
                </a:lnTo>
                <a:lnTo>
                  <a:pt x="0" y="2103156"/>
                </a:lnTo>
                <a:lnTo>
                  <a:pt x="6839534" y="2103156"/>
                </a:lnTo>
                <a:lnTo>
                  <a:pt x="6839534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7451979" y="5850778"/>
            <a:ext cx="5541209" cy="1544166"/>
          </a:xfrm>
          <a:custGeom>
            <a:avLst/>
            <a:gdLst/>
            <a:ahLst/>
            <a:cxnLst/>
            <a:rect l="l" t="t" r="r" b="b"/>
            <a:pathLst>
              <a:path w="8311813" h="2316249">
                <a:moveTo>
                  <a:pt x="0" y="0"/>
                </a:moveTo>
                <a:lnTo>
                  <a:pt x="8311813" y="0"/>
                </a:lnTo>
                <a:lnTo>
                  <a:pt x="8311813" y="2316249"/>
                </a:lnTo>
                <a:lnTo>
                  <a:pt x="0" y="231624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6159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rot="-236085">
            <a:off x="-3366515" y="5577381"/>
            <a:ext cx="9504400" cy="2922603"/>
          </a:xfrm>
          <a:custGeom>
            <a:avLst/>
            <a:gdLst/>
            <a:ahLst/>
            <a:cxnLst/>
            <a:rect l="l" t="t" r="r" b="b"/>
            <a:pathLst>
              <a:path w="14256600" h="4383904">
                <a:moveTo>
                  <a:pt x="0" y="0"/>
                </a:moveTo>
                <a:lnTo>
                  <a:pt x="14256600" y="0"/>
                </a:lnTo>
                <a:lnTo>
                  <a:pt x="14256600" y="4383904"/>
                </a:lnTo>
                <a:lnTo>
                  <a:pt x="0" y="438390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rot="1945796">
            <a:off x="1810044" y="5289615"/>
            <a:ext cx="383499" cy="1115633"/>
          </a:xfrm>
          <a:custGeom>
            <a:avLst/>
            <a:gdLst/>
            <a:ahLst/>
            <a:cxnLst/>
            <a:rect l="l" t="t" r="r" b="b"/>
            <a:pathLst>
              <a:path w="575248" h="1673450">
                <a:moveTo>
                  <a:pt x="0" y="0"/>
                </a:moveTo>
                <a:lnTo>
                  <a:pt x="575249" y="0"/>
                </a:lnTo>
                <a:lnTo>
                  <a:pt x="575249" y="1673450"/>
                </a:lnTo>
                <a:lnTo>
                  <a:pt x="0" y="167345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601469" y="6048521"/>
            <a:ext cx="1720307" cy="528995"/>
          </a:xfrm>
          <a:custGeom>
            <a:avLst/>
            <a:gdLst/>
            <a:ahLst/>
            <a:cxnLst/>
            <a:rect l="l" t="t" r="r" b="b"/>
            <a:pathLst>
              <a:path w="2580460" h="793492">
                <a:moveTo>
                  <a:pt x="0" y="0"/>
                </a:moveTo>
                <a:lnTo>
                  <a:pt x="2580460" y="0"/>
                </a:lnTo>
                <a:lnTo>
                  <a:pt x="2580460" y="793492"/>
                </a:lnTo>
                <a:lnTo>
                  <a:pt x="0" y="79349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 flipH="1">
            <a:off x="-608325" y="465017"/>
            <a:ext cx="1830596" cy="761985"/>
          </a:xfrm>
          <a:custGeom>
            <a:avLst/>
            <a:gdLst/>
            <a:ahLst/>
            <a:cxnLst/>
            <a:rect l="l" t="t" r="r" b="b"/>
            <a:pathLst>
              <a:path w="2745894" h="1142978">
                <a:moveTo>
                  <a:pt x="2745894" y="0"/>
                </a:moveTo>
                <a:lnTo>
                  <a:pt x="0" y="0"/>
                </a:lnTo>
                <a:lnTo>
                  <a:pt x="0" y="1142978"/>
                </a:lnTo>
                <a:lnTo>
                  <a:pt x="2745894" y="1142978"/>
                </a:lnTo>
                <a:lnTo>
                  <a:pt x="2745894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10837704" y="1227002"/>
            <a:ext cx="1898321" cy="790176"/>
          </a:xfrm>
          <a:custGeom>
            <a:avLst/>
            <a:gdLst/>
            <a:ahLst/>
            <a:cxnLst/>
            <a:rect l="l" t="t" r="r" b="b"/>
            <a:pathLst>
              <a:path w="2847481" h="1185264">
                <a:moveTo>
                  <a:pt x="0" y="0"/>
                </a:moveTo>
                <a:lnTo>
                  <a:pt x="2847482" y="0"/>
                </a:lnTo>
                <a:lnTo>
                  <a:pt x="2847482" y="1185265"/>
                </a:lnTo>
                <a:lnTo>
                  <a:pt x="0" y="118526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21" name="Freeform 21"/>
          <p:cNvSpPr/>
          <p:nvPr/>
        </p:nvSpPr>
        <p:spPr>
          <a:xfrm>
            <a:off x="473813" y="6025634"/>
            <a:ext cx="665361" cy="591340"/>
          </a:xfrm>
          <a:custGeom>
            <a:avLst/>
            <a:gdLst/>
            <a:ahLst/>
            <a:cxnLst/>
            <a:rect l="l" t="t" r="r" b="b"/>
            <a:pathLst>
              <a:path w="998042" h="887010">
                <a:moveTo>
                  <a:pt x="0" y="0"/>
                </a:moveTo>
                <a:lnTo>
                  <a:pt x="998042" y="0"/>
                </a:lnTo>
                <a:lnTo>
                  <a:pt x="998042" y="887010"/>
                </a:lnTo>
                <a:lnTo>
                  <a:pt x="0" y="88701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2" name="Freeform 22"/>
          <p:cNvSpPr/>
          <p:nvPr/>
        </p:nvSpPr>
        <p:spPr>
          <a:xfrm>
            <a:off x="9505676" y="685800"/>
            <a:ext cx="1073474" cy="709835"/>
          </a:xfrm>
          <a:custGeom>
            <a:avLst/>
            <a:gdLst/>
            <a:ahLst/>
            <a:cxnLst/>
            <a:rect l="l" t="t" r="r" b="b"/>
            <a:pathLst>
              <a:path w="1610211" h="1064752">
                <a:moveTo>
                  <a:pt x="0" y="0"/>
                </a:moveTo>
                <a:lnTo>
                  <a:pt x="1610211" y="0"/>
                </a:lnTo>
                <a:lnTo>
                  <a:pt x="1610211" y="1064752"/>
                </a:lnTo>
                <a:lnTo>
                  <a:pt x="0" y="1064752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3" name="Freeform 23"/>
          <p:cNvSpPr/>
          <p:nvPr/>
        </p:nvSpPr>
        <p:spPr>
          <a:xfrm>
            <a:off x="7173390" y="5647406"/>
            <a:ext cx="1083995" cy="715437"/>
          </a:xfrm>
          <a:custGeom>
            <a:avLst/>
            <a:gdLst/>
            <a:ahLst/>
            <a:cxnLst/>
            <a:rect l="l" t="t" r="r" b="b"/>
            <a:pathLst>
              <a:path w="1625992" h="1073155">
                <a:moveTo>
                  <a:pt x="0" y="0"/>
                </a:moveTo>
                <a:lnTo>
                  <a:pt x="1625992" y="0"/>
                </a:lnTo>
                <a:lnTo>
                  <a:pt x="1625992" y="1073155"/>
                </a:lnTo>
                <a:lnTo>
                  <a:pt x="0" y="1073155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4" name="Google Shape;5546;p12"/>
          <p:cNvSpPr txBox="1"/>
          <p:nvPr/>
        </p:nvSpPr>
        <p:spPr>
          <a:xfrm>
            <a:off x="510679" y="695020"/>
            <a:ext cx="11411855" cy="1846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>
                <a:solidFill>
                  <a:srgbClr val="FF0F58"/>
                </a:solidFill>
                <a:latin typeface="Comic Sans MS"/>
                <a:ea typeface="Comic Sans MS"/>
                <a:cs typeface="Comic Sans MS"/>
                <a:sym typeface="Comic Sans MS"/>
              </a:rPr>
              <a:t>Unit 9: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dirty="0">
                <a:solidFill>
                  <a:srgbClr val="FF0F58"/>
                </a:solidFill>
                <a:latin typeface="Comic Sans MS"/>
                <a:ea typeface="Comic Sans MS"/>
                <a:cs typeface="Comic Sans MS"/>
                <a:sym typeface="Comic Sans MS"/>
              </a:rPr>
              <a:t> HOLIDAYS AND TRAVEL</a:t>
            </a:r>
            <a:endParaRPr sz="6000" b="1" dirty="0">
              <a:solidFill>
                <a:srgbClr val="FF0F58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2371036" y="3156790"/>
            <a:ext cx="7512808" cy="668610"/>
            <a:chOff x="2371036" y="3156790"/>
            <a:chExt cx="7512808" cy="668610"/>
          </a:xfrm>
        </p:grpSpPr>
        <p:grpSp>
          <p:nvGrpSpPr>
            <p:cNvPr id="16" name="Group 16"/>
            <p:cNvGrpSpPr/>
            <p:nvPr/>
          </p:nvGrpSpPr>
          <p:grpSpPr>
            <a:xfrm>
              <a:off x="2371036" y="3156790"/>
              <a:ext cx="7512808" cy="625155"/>
              <a:chOff x="0" y="0"/>
              <a:chExt cx="2281427" cy="278839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2281427" cy="278839"/>
              </a:xfrm>
              <a:custGeom>
                <a:avLst/>
                <a:gdLst/>
                <a:ahLst/>
                <a:cxnLst/>
                <a:rect l="l" t="t" r="r" b="b"/>
                <a:pathLst>
                  <a:path w="2281427" h="278839">
                    <a:moveTo>
                      <a:pt x="51462" y="0"/>
                    </a:moveTo>
                    <a:lnTo>
                      <a:pt x="2229965" y="0"/>
                    </a:lnTo>
                    <a:cubicBezTo>
                      <a:pt x="2243613" y="0"/>
                      <a:pt x="2256703" y="5422"/>
                      <a:pt x="2266354" y="15073"/>
                    </a:cubicBezTo>
                    <a:cubicBezTo>
                      <a:pt x="2276005" y="24724"/>
                      <a:pt x="2281427" y="37813"/>
                      <a:pt x="2281427" y="51462"/>
                    </a:cubicBezTo>
                    <a:lnTo>
                      <a:pt x="2281427" y="227377"/>
                    </a:lnTo>
                    <a:cubicBezTo>
                      <a:pt x="2281427" y="255799"/>
                      <a:pt x="2258387" y="278839"/>
                      <a:pt x="2229965" y="278839"/>
                    </a:cubicBezTo>
                    <a:lnTo>
                      <a:pt x="51462" y="278839"/>
                    </a:lnTo>
                    <a:cubicBezTo>
                      <a:pt x="23040" y="278839"/>
                      <a:pt x="0" y="255799"/>
                      <a:pt x="0" y="227377"/>
                    </a:cubicBezTo>
                    <a:lnTo>
                      <a:pt x="0" y="51462"/>
                    </a:lnTo>
                    <a:cubicBezTo>
                      <a:pt x="0" y="23040"/>
                      <a:pt x="23040" y="0"/>
                      <a:pt x="51462" y="0"/>
                    </a:cubicBezTo>
                    <a:close/>
                  </a:path>
                </a:pathLst>
              </a:custGeom>
              <a:solidFill>
                <a:srgbClr val="59A8E2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TextBox 18"/>
              <p:cNvSpPr txBox="1"/>
              <p:nvPr/>
            </p:nvSpPr>
            <p:spPr>
              <a:xfrm>
                <a:off x="0" y="-38100"/>
                <a:ext cx="2281427" cy="31693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773"/>
                  </a:lnSpc>
                </a:pPr>
                <a:endParaRPr sz="933"/>
              </a:p>
            </p:txBody>
          </p:sp>
        </p:grpSp>
        <p:sp>
          <p:nvSpPr>
            <p:cNvPr id="29" name="Rectangle 28"/>
            <p:cNvSpPr/>
            <p:nvPr/>
          </p:nvSpPr>
          <p:spPr>
            <a:xfrm>
              <a:off x="2596874" y="3179069"/>
              <a:ext cx="7085593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sz="3600" dirty="0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Fun time and Project – Part 1, 2</a:t>
              </a:r>
              <a:endParaRPr lang="en-US" sz="3600" dirty="0"/>
            </a:p>
          </p:txBody>
        </p:sp>
      </p:grpSp>
      <p:pic>
        <p:nvPicPr>
          <p:cNvPr id="31" name="Google Shape;5219;p2"/>
          <p:cNvPicPr preferRelativeResize="0"/>
          <p:nvPr/>
        </p:nvPicPr>
        <p:blipFill rotWithShape="1">
          <a:blip r:embed="rId22">
            <a:alphaModFix/>
          </a:blip>
          <a:srcRect/>
          <a:stretch/>
        </p:blipFill>
        <p:spPr>
          <a:xfrm>
            <a:off x="10694055" y="119888"/>
            <a:ext cx="1429935" cy="6856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2520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4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39481">
            <a:off x="-175728" y="6002663"/>
            <a:ext cx="4517098" cy="1258777"/>
          </a:xfrm>
          <a:custGeom>
            <a:avLst/>
            <a:gdLst/>
            <a:ahLst/>
            <a:cxnLst/>
            <a:rect l="l" t="t" r="r" b="b"/>
            <a:pathLst>
              <a:path w="6775647" h="1888166">
                <a:moveTo>
                  <a:pt x="0" y="0"/>
                </a:moveTo>
                <a:lnTo>
                  <a:pt x="6775647" y="0"/>
                </a:lnTo>
                <a:lnTo>
                  <a:pt x="6775647" y="1888167"/>
                </a:lnTo>
                <a:lnTo>
                  <a:pt x="0" y="18881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6159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9625400" y="5178084"/>
            <a:ext cx="4842457" cy="1143801"/>
          </a:xfrm>
          <a:custGeom>
            <a:avLst/>
            <a:gdLst/>
            <a:ahLst/>
            <a:cxnLst/>
            <a:rect l="l" t="t" r="r" b="b"/>
            <a:pathLst>
              <a:path w="7263685" h="1715702">
                <a:moveTo>
                  <a:pt x="0" y="0"/>
                </a:moveTo>
                <a:lnTo>
                  <a:pt x="7263685" y="0"/>
                </a:lnTo>
                <a:lnTo>
                  <a:pt x="7263685" y="1715702"/>
                </a:lnTo>
                <a:lnTo>
                  <a:pt x="0" y="171570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b="-3018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-331523">
            <a:off x="7093415" y="5943368"/>
            <a:ext cx="5541209" cy="1544166"/>
          </a:xfrm>
          <a:custGeom>
            <a:avLst/>
            <a:gdLst/>
            <a:ahLst/>
            <a:cxnLst/>
            <a:rect l="l" t="t" r="r" b="b"/>
            <a:pathLst>
              <a:path w="8311813" h="2316249">
                <a:moveTo>
                  <a:pt x="0" y="0"/>
                </a:moveTo>
                <a:lnTo>
                  <a:pt x="8311813" y="0"/>
                </a:lnTo>
                <a:lnTo>
                  <a:pt x="8311813" y="2316250"/>
                </a:lnTo>
                <a:lnTo>
                  <a:pt x="0" y="23162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6159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-72314">
            <a:off x="428017" y="5583746"/>
            <a:ext cx="7889235" cy="2425940"/>
          </a:xfrm>
          <a:custGeom>
            <a:avLst/>
            <a:gdLst/>
            <a:ahLst/>
            <a:cxnLst/>
            <a:rect l="l" t="t" r="r" b="b"/>
            <a:pathLst>
              <a:path w="11833853" h="3638910">
                <a:moveTo>
                  <a:pt x="0" y="0"/>
                </a:moveTo>
                <a:lnTo>
                  <a:pt x="11833853" y="0"/>
                </a:lnTo>
                <a:lnTo>
                  <a:pt x="11833853" y="3638909"/>
                </a:lnTo>
                <a:lnTo>
                  <a:pt x="0" y="36389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-126000" flipH="1">
            <a:off x="10524603" y="2505532"/>
            <a:ext cx="1951718" cy="2798162"/>
          </a:xfrm>
          <a:custGeom>
            <a:avLst/>
            <a:gdLst/>
            <a:ahLst/>
            <a:cxnLst/>
            <a:rect l="l" t="t" r="r" b="b"/>
            <a:pathLst>
              <a:path w="2927577" h="4197243">
                <a:moveTo>
                  <a:pt x="2927577" y="0"/>
                </a:moveTo>
                <a:lnTo>
                  <a:pt x="0" y="0"/>
                </a:lnTo>
                <a:lnTo>
                  <a:pt x="0" y="4197243"/>
                </a:lnTo>
                <a:lnTo>
                  <a:pt x="2927577" y="4197243"/>
                </a:lnTo>
                <a:lnTo>
                  <a:pt x="2927577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1227807" y="5598992"/>
            <a:ext cx="818820" cy="251787"/>
          </a:xfrm>
          <a:custGeom>
            <a:avLst/>
            <a:gdLst/>
            <a:ahLst/>
            <a:cxnLst/>
            <a:rect l="l" t="t" r="r" b="b"/>
            <a:pathLst>
              <a:path w="1228230" h="377681">
                <a:moveTo>
                  <a:pt x="0" y="0"/>
                </a:moveTo>
                <a:lnTo>
                  <a:pt x="1228230" y="0"/>
                </a:lnTo>
                <a:lnTo>
                  <a:pt x="1228230" y="377680"/>
                </a:lnTo>
                <a:lnTo>
                  <a:pt x="0" y="37768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4949887" y="5650530"/>
            <a:ext cx="1297527" cy="1250492"/>
          </a:xfrm>
          <a:custGeom>
            <a:avLst/>
            <a:gdLst/>
            <a:ahLst/>
            <a:cxnLst/>
            <a:rect l="l" t="t" r="r" b="b"/>
            <a:pathLst>
              <a:path w="1946291" h="1875738">
                <a:moveTo>
                  <a:pt x="0" y="0"/>
                </a:moveTo>
                <a:lnTo>
                  <a:pt x="1946291" y="0"/>
                </a:lnTo>
                <a:lnTo>
                  <a:pt x="1946291" y="1875737"/>
                </a:lnTo>
                <a:lnTo>
                  <a:pt x="0" y="187573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4723666" y="6440357"/>
            <a:ext cx="597958" cy="183872"/>
          </a:xfrm>
          <a:custGeom>
            <a:avLst/>
            <a:gdLst/>
            <a:ahLst/>
            <a:cxnLst/>
            <a:rect l="l" t="t" r="r" b="b"/>
            <a:pathLst>
              <a:path w="896937" h="275808">
                <a:moveTo>
                  <a:pt x="0" y="0"/>
                </a:moveTo>
                <a:lnTo>
                  <a:pt x="896936" y="0"/>
                </a:lnTo>
                <a:lnTo>
                  <a:pt x="896936" y="275808"/>
                </a:lnTo>
                <a:lnTo>
                  <a:pt x="0" y="27580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5857939" y="6440357"/>
            <a:ext cx="597958" cy="183872"/>
          </a:xfrm>
          <a:custGeom>
            <a:avLst/>
            <a:gdLst/>
            <a:ahLst/>
            <a:cxnLst/>
            <a:rect l="l" t="t" r="r" b="b"/>
            <a:pathLst>
              <a:path w="896937" h="275808">
                <a:moveTo>
                  <a:pt x="0" y="0"/>
                </a:moveTo>
                <a:lnTo>
                  <a:pt x="896937" y="0"/>
                </a:lnTo>
                <a:lnTo>
                  <a:pt x="896937" y="275808"/>
                </a:lnTo>
                <a:lnTo>
                  <a:pt x="0" y="27580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10716752" y="1060380"/>
            <a:ext cx="2110783" cy="878613"/>
          </a:xfrm>
          <a:custGeom>
            <a:avLst/>
            <a:gdLst/>
            <a:ahLst/>
            <a:cxnLst/>
            <a:rect l="l" t="t" r="r" b="b"/>
            <a:pathLst>
              <a:path w="3166174" h="1317920">
                <a:moveTo>
                  <a:pt x="0" y="0"/>
                </a:moveTo>
                <a:lnTo>
                  <a:pt x="3166174" y="0"/>
                </a:lnTo>
                <a:lnTo>
                  <a:pt x="3166174" y="1317920"/>
                </a:lnTo>
                <a:lnTo>
                  <a:pt x="0" y="131792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-637424" y="2022039"/>
            <a:ext cx="2066413" cy="860145"/>
          </a:xfrm>
          <a:custGeom>
            <a:avLst/>
            <a:gdLst/>
            <a:ahLst/>
            <a:cxnLst/>
            <a:rect l="l" t="t" r="r" b="b"/>
            <a:pathLst>
              <a:path w="3099620" h="1290217">
                <a:moveTo>
                  <a:pt x="0" y="0"/>
                </a:moveTo>
                <a:lnTo>
                  <a:pt x="3099619" y="0"/>
                </a:lnTo>
                <a:lnTo>
                  <a:pt x="3099619" y="1290216"/>
                </a:lnTo>
                <a:lnTo>
                  <a:pt x="0" y="129021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 flipH="1">
            <a:off x="7999979" y="941372"/>
            <a:ext cx="844331" cy="558314"/>
          </a:xfrm>
          <a:custGeom>
            <a:avLst/>
            <a:gdLst/>
            <a:ahLst/>
            <a:cxnLst/>
            <a:rect l="l" t="t" r="r" b="b"/>
            <a:pathLst>
              <a:path w="1266496" h="837471">
                <a:moveTo>
                  <a:pt x="1266497" y="0"/>
                </a:moveTo>
                <a:lnTo>
                  <a:pt x="0" y="0"/>
                </a:lnTo>
                <a:lnTo>
                  <a:pt x="0" y="837471"/>
                </a:lnTo>
                <a:lnTo>
                  <a:pt x="1266497" y="837471"/>
                </a:lnTo>
                <a:lnTo>
                  <a:pt x="1266497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 rot="-1338957">
            <a:off x="798193" y="4478590"/>
            <a:ext cx="990805" cy="2492591"/>
          </a:xfrm>
          <a:custGeom>
            <a:avLst/>
            <a:gdLst/>
            <a:ahLst/>
            <a:cxnLst/>
            <a:rect l="l" t="t" r="r" b="b"/>
            <a:pathLst>
              <a:path w="1486208" h="3738887">
                <a:moveTo>
                  <a:pt x="0" y="0"/>
                </a:moveTo>
                <a:lnTo>
                  <a:pt x="1486207" y="0"/>
                </a:lnTo>
                <a:lnTo>
                  <a:pt x="1486207" y="3738888"/>
                </a:lnTo>
                <a:lnTo>
                  <a:pt x="0" y="3738888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>
            <a:off x="1465424" y="6757910"/>
            <a:ext cx="818820" cy="251787"/>
          </a:xfrm>
          <a:custGeom>
            <a:avLst/>
            <a:gdLst/>
            <a:ahLst/>
            <a:cxnLst/>
            <a:rect l="l" t="t" r="r" b="b"/>
            <a:pathLst>
              <a:path w="1228230" h="377681">
                <a:moveTo>
                  <a:pt x="0" y="0"/>
                </a:moveTo>
                <a:lnTo>
                  <a:pt x="1228230" y="0"/>
                </a:lnTo>
                <a:lnTo>
                  <a:pt x="1228230" y="377681"/>
                </a:lnTo>
                <a:lnTo>
                  <a:pt x="0" y="37768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 rot="-2012883">
            <a:off x="3932507" y="530249"/>
            <a:ext cx="865068" cy="869415"/>
          </a:xfrm>
          <a:custGeom>
            <a:avLst/>
            <a:gdLst/>
            <a:ahLst/>
            <a:cxnLst/>
            <a:rect l="l" t="t" r="r" b="b"/>
            <a:pathLst>
              <a:path w="1297602" h="1304122">
                <a:moveTo>
                  <a:pt x="0" y="0"/>
                </a:moveTo>
                <a:lnTo>
                  <a:pt x="1297602" y="0"/>
                </a:lnTo>
                <a:lnTo>
                  <a:pt x="1297602" y="1304122"/>
                </a:lnTo>
                <a:lnTo>
                  <a:pt x="0" y="1304122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Google Shape;5238;p3"/>
          <p:cNvSpPr/>
          <p:nvPr/>
        </p:nvSpPr>
        <p:spPr>
          <a:xfrm>
            <a:off x="4790418" y="733658"/>
            <a:ext cx="2590392" cy="2536305"/>
          </a:xfrm>
          <a:custGeom>
            <a:avLst/>
            <a:gdLst/>
            <a:ahLst/>
            <a:cxnLst/>
            <a:rect l="l" t="t" r="r" b="b"/>
            <a:pathLst>
              <a:path w="43260" h="41774" extrusionOk="0">
                <a:moveTo>
                  <a:pt x="9628" y="2809"/>
                </a:moveTo>
                <a:cubicBezTo>
                  <a:pt x="4606" y="6071"/>
                  <a:pt x="-820" y="14989"/>
                  <a:pt x="103" y="21339"/>
                </a:cubicBezTo>
                <a:cubicBezTo>
                  <a:pt x="1027" y="27689"/>
                  <a:pt x="9108" y="38398"/>
                  <a:pt x="15169" y="40909"/>
                </a:cubicBezTo>
                <a:cubicBezTo>
                  <a:pt x="21230" y="43420"/>
                  <a:pt x="31824" y="40014"/>
                  <a:pt x="36471" y="36406"/>
                </a:cubicBezTo>
                <a:cubicBezTo>
                  <a:pt x="41118" y="32798"/>
                  <a:pt x="44091" y="25034"/>
                  <a:pt x="43052" y="19261"/>
                </a:cubicBezTo>
                <a:cubicBezTo>
                  <a:pt x="42013" y="13488"/>
                  <a:pt x="35807" y="4511"/>
                  <a:pt x="30236" y="1769"/>
                </a:cubicBezTo>
                <a:cubicBezTo>
                  <a:pt x="24665" y="-973"/>
                  <a:pt x="14650" y="-453"/>
                  <a:pt x="9628" y="2809"/>
                </a:cubicBezTo>
                <a:close/>
              </a:path>
            </a:pathLst>
          </a:custGeom>
          <a:solidFill>
            <a:srgbClr val="FEE9B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" name="Google Shape;5219;p2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10694055" y="119888"/>
            <a:ext cx="1429935" cy="685627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5567;p13"/>
          <p:cNvSpPr txBox="1">
            <a:spLocks/>
          </p:cNvSpPr>
          <p:nvPr/>
        </p:nvSpPr>
        <p:spPr>
          <a:xfrm>
            <a:off x="4698410" y="1087410"/>
            <a:ext cx="26824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SzPts val="6000"/>
            </a:pPr>
            <a:r>
              <a:rPr lang="vi-VN" sz="13330" dirty="0">
                <a:solidFill>
                  <a:srgbClr val="FC3A5F"/>
                </a:solidFill>
                <a:latin typeface="Comic Sans MS"/>
                <a:ea typeface="Comic Sans MS"/>
                <a:cs typeface="Comic Sans MS"/>
                <a:sym typeface="Comic Sans MS"/>
              </a:rPr>
              <a:t>03</a:t>
            </a:r>
            <a:endParaRPr lang="en-US" sz="13330" dirty="0">
              <a:solidFill>
                <a:srgbClr val="FC3A5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3" name="Google Shape;5566;p13"/>
          <p:cNvSpPr txBox="1">
            <a:spLocks/>
          </p:cNvSpPr>
          <p:nvPr/>
        </p:nvSpPr>
        <p:spPr>
          <a:xfrm>
            <a:off x="-812842" y="3283769"/>
            <a:ext cx="13939520" cy="15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SzPts val="3600"/>
            </a:pPr>
            <a:r>
              <a:rPr lang="en-US" sz="8000" dirty="0">
                <a:latin typeface="Comic Sans MS"/>
                <a:ea typeface="Comic Sans MS"/>
                <a:cs typeface="Comic Sans MS"/>
                <a:sym typeface="Comic Sans MS"/>
              </a:rPr>
              <a:t>PRACTICE</a:t>
            </a:r>
          </a:p>
        </p:txBody>
      </p:sp>
    </p:spTree>
    <p:extLst>
      <p:ext uri="{BB962C8B-B14F-4D97-AF65-F5344CB8AC3E}">
        <p14:creationId xmlns:p14="http://schemas.microsoft.com/office/powerpoint/2010/main" val="10087236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7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Freeform 5"/>
          <p:cNvSpPr/>
          <p:nvPr/>
        </p:nvSpPr>
        <p:spPr>
          <a:xfrm rot="516292">
            <a:off x="-1269663" y="1750473"/>
            <a:ext cx="6959905" cy="5547277"/>
          </a:xfrm>
          <a:custGeom>
            <a:avLst/>
            <a:gdLst/>
            <a:ahLst/>
            <a:cxnLst/>
            <a:rect l="l" t="t" r="r" b="b"/>
            <a:pathLst>
              <a:path w="3764794" h="5397554">
                <a:moveTo>
                  <a:pt x="0" y="0"/>
                </a:moveTo>
                <a:lnTo>
                  <a:pt x="3764794" y="0"/>
                </a:lnTo>
                <a:lnTo>
                  <a:pt x="3764794" y="5397554"/>
                </a:lnTo>
                <a:lnTo>
                  <a:pt x="0" y="53975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2" name="Rounded Rectangle 131"/>
          <p:cNvSpPr/>
          <p:nvPr/>
        </p:nvSpPr>
        <p:spPr>
          <a:xfrm>
            <a:off x="160966" y="170959"/>
            <a:ext cx="3583409" cy="804794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Find someone who </a:t>
            </a:r>
          </a:p>
        </p:txBody>
      </p:sp>
      <p:grpSp>
        <p:nvGrpSpPr>
          <p:cNvPr id="2" name="Group 2"/>
          <p:cNvGrpSpPr/>
          <p:nvPr/>
        </p:nvGrpSpPr>
        <p:grpSpPr>
          <a:xfrm>
            <a:off x="-1683757" y="5433487"/>
            <a:ext cx="14829581" cy="3329948"/>
            <a:chOff x="0" y="0"/>
            <a:chExt cx="5858600" cy="131553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858600" cy="1315535"/>
            </a:xfrm>
            <a:custGeom>
              <a:avLst/>
              <a:gdLst/>
              <a:ahLst/>
              <a:cxnLst/>
              <a:rect l="l" t="t" r="r" b="b"/>
              <a:pathLst>
                <a:path w="5858600" h="1315535">
                  <a:moveTo>
                    <a:pt x="2929300" y="0"/>
                  </a:moveTo>
                  <a:cubicBezTo>
                    <a:pt x="1311492" y="0"/>
                    <a:pt x="0" y="294493"/>
                    <a:pt x="0" y="657767"/>
                  </a:cubicBezTo>
                  <a:cubicBezTo>
                    <a:pt x="0" y="1021042"/>
                    <a:pt x="1311492" y="1315535"/>
                    <a:pt x="2929300" y="1315535"/>
                  </a:cubicBezTo>
                  <a:cubicBezTo>
                    <a:pt x="4547107" y="1315535"/>
                    <a:pt x="5858600" y="1021042"/>
                    <a:pt x="5858600" y="657767"/>
                  </a:cubicBezTo>
                  <a:cubicBezTo>
                    <a:pt x="5858600" y="294493"/>
                    <a:pt x="4547107" y="0"/>
                    <a:pt x="2929300" y="0"/>
                  </a:cubicBezTo>
                  <a:close/>
                </a:path>
              </a:pathLst>
            </a:custGeom>
            <a:solidFill>
              <a:srgbClr val="FFC45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549244" y="85231"/>
              <a:ext cx="4760112" cy="110697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933"/>
            </a:p>
          </p:txBody>
        </p:sp>
      </p:grpSp>
      <p:sp>
        <p:nvSpPr>
          <p:cNvPr id="115" name="Freeform 115"/>
          <p:cNvSpPr/>
          <p:nvPr/>
        </p:nvSpPr>
        <p:spPr>
          <a:xfrm rot="1235242">
            <a:off x="10763162" y="5616503"/>
            <a:ext cx="597753" cy="1503781"/>
          </a:xfrm>
          <a:custGeom>
            <a:avLst/>
            <a:gdLst/>
            <a:ahLst/>
            <a:cxnLst/>
            <a:rect l="l" t="t" r="r" b="b"/>
            <a:pathLst>
              <a:path w="896629" h="2255671">
                <a:moveTo>
                  <a:pt x="0" y="0"/>
                </a:moveTo>
                <a:lnTo>
                  <a:pt x="896629" y="0"/>
                </a:lnTo>
                <a:lnTo>
                  <a:pt x="896629" y="2255671"/>
                </a:lnTo>
                <a:lnTo>
                  <a:pt x="0" y="225567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6" name="Freeform 116"/>
          <p:cNvSpPr/>
          <p:nvPr/>
        </p:nvSpPr>
        <p:spPr>
          <a:xfrm>
            <a:off x="10322081" y="6901439"/>
            <a:ext cx="989951" cy="304410"/>
          </a:xfrm>
          <a:custGeom>
            <a:avLst/>
            <a:gdLst/>
            <a:ahLst/>
            <a:cxnLst/>
            <a:rect l="l" t="t" r="r" b="b"/>
            <a:pathLst>
              <a:path w="1484927" h="456615">
                <a:moveTo>
                  <a:pt x="0" y="0"/>
                </a:moveTo>
                <a:lnTo>
                  <a:pt x="1484927" y="0"/>
                </a:lnTo>
                <a:lnTo>
                  <a:pt x="1484927" y="456615"/>
                </a:lnTo>
                <a:lnTo>
                  <a:pt x="0" y="45661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117" name="Freeform 117"/>
          <p:cNvSpPr/>
          <p:nvPr/>
        </p:nvSpPr>
        <p:spPr>
          <a:xfrm rot="2243834">
            <a:off x="982774" y="4353046"/>
            <a:ext cx="629825" cy="407007"/>
          </a:xfrm>
          <a:custGeom>
            <a:avLst/>
            <a:gdLst/>
            <a:ahLst/>
            <a:cxnLst/>
            <a:rect l="l" t="t" r="r" b="b"/>
            <a:pathLst>
              <a:path w="833462" h="610511">
                <a:moveTo>
                  <a:pt x="0" y="0"/>
                </a:moveTo>
                <a:lnTo>
                  <a:pt x="833463" y="0"/>
                </a:lnTo>
                <a:lnTo>
                  <a:pt x="833463" y="610511"/>
                </a:lnTo>
                <a:lnTo>
                  <a:pt x="0" y="61051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8" name="Freeform 118"/>
          <p:cNvSpPr/>
          <p:nvPr/>
        </p:nvSpPr>
        <p:spPr>
          <a:xfrm>
            <a:off x="926515" y="4673101"/>
            <a:ext cx="919493" cy="249441"/>
          </a:xfrm>
          <a:custGeom>
            <a:avLst/>
            <a:gdLst/>
            <a:ahLst/>
            <a:cxnLst/>
            <a:rect l="l" t="t" r="r" b="b"/>
            <a:pathLst>
              <a:path w="1216786" h="374162">
                <a:moveTo>
                  <a:pt x="0" y="0"/>
                </a:moveTo>
                <a:lnTo>
                  <a:pt x="1216786" y="0"/>
                </a:lnTo>
                <a:lnTo>
                  <a:pt x="1216786" y="374162"/>
                </a:lnTo>
                <a:lnTo>
                  <a:pt x="0" y="37416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120" name="Freeform 120"/>
          <p:cNvSpPr/>
          <p:nvPr/>
        </p:nvSpPr>
        <p:spPr>
          <a:xfrm rot="1514928">
            <a:off x="1238692" y="5897609"/>
            <a:ext cx="460967" cy="433309"/>
          </a:xfrm>
          <a:custGeom>
            <a:avLst/>
            <a:gdLst/>
            <a:ahLst/>
            <a:cxnLst/>
            <a:rect l="l" t="t" r="r" b="b"/>
            <a:pathLst>
              <a:path w="691451" h="649964">
                <a:moveTo>
                  <a:pt x="0" y="0"/>
                </a:moveTo>
                <a:lnTo>
                  <a:pt x="691451" y="0"/>
                </a:lnTo>
                <a:lnTo>
                  <a:pt x="691451" y="649964"/>
                </a:lnTo>
                <a:lnTo>
                  <a:pt x="0" y="64996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3" name="Freeform 123"/>
          <p:cNvSpPr/>
          <p:nvPr/>
        </p:nvSpPr>
        <p:spPr>
          <a:xfrm rot="-1205017">
            <a:off x="4246225" y="6009328"/>
            <a:ext cx="372614" cy="422511"/>
          </a:xfrm>
          <a:custGeom>
            <a:avLst/>
            <a:gdLst/>
            <a:ahLst/>
            <a:cxnLst/>
            <a:rect l="l" t="t" r="r" b="b"/>
            <a:pathLst>
              <a:path w="804784" h="633767">
                <a:moveTo>
                  <a:pt x="0" y="0"/>
                </a:moveTo>
                <a:lnTo>
                  <a:pt x="804784" y="0"/>
                </a:lnTo>
                <a:lnTo>
                  <a:pt x="804784" y="633768"/>
                </a:lnTo>
                <a:lnTo>
                  <a:pt x="0" y="63376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4" name="Rounded Rectangle 123"/>
          <p:cNvSpPr/>
          <p:nvPr/>
        </p:nvSpPr>
        <p:spPr>
          <a:xfrm>
            <a:off x="153933" y="724067"/>
            <a:ext cx="3590443" cy="64955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watched a movie last night</a:t>
            </a:r>
          </a:p>
        </p:txBody>
      </p:sp>
      <p:sp>
        <p:nvSpPr>
          <p:cNvPr id="125" name="Rounded Rectangle 124"/>
          <p:cNvSpPr/>
          <p:nvPr/>
        </p:nvSpPr>
        <p:spPr>
          <a:xfrm>
            <a:off x="153933" y="1485159"/>
            <a:ext cx="3590443" cy="64955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finished all their homework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yesterday</a:t>
            </a:r>
          </a:p>
        </p:txBody>
      </p:sp>
      <p:sp>
        <p:nvSpPr>
          <p:cNvPr id="126" name="Rounded Rectangle 125"/>
          <p:cNvSpPr/>
          <p:nvPr/>
        </p:nvSpPr>
        <p:spPr>
          <a:xfrm>
            <a:off x="153933" y="2246251"/>
            <a:ext cx="3590443" cy="64955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Comic Sans MS" panose="030F0702030302020204" pitchFamily="66" charset="0"/>
              </a:rPr>
              <a:t>got up at 6 a.m. today</a:t>
            </a:r>
          </a:p>
        </p:txBody>
      </p:sp>
      <p:sp>
        <p:nvSpPr>
          <p:cNvPr id="127" name="Rounded Rectangle 126"/>
          <p:cNvSpPr/>
          <p:nvPr/>
        </p:nvSpPr>
        <p:spPr>
          <a:xfrm>
            <a:off x="153933" y="3007343"/>
            <a:ext cx="3590443" cy="64955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Comic Sans MS" panose="030F0702030302020204" pitchFamily="66" charset="0"/>
              </a:rPr>
              <a:t>went to bed late last night</a:t>
            </a:r>
          </a:p>
        </p:txBody>
      </p:sp>
      <p:sp>
        <p:nvSpPr>
          <p:cNvPr id="128" name="Rounded Rectangle 127"/>
          <p:cNvSpPr/>
          <p:nvPr/>
        </p:nvSpPr>
        <p:spPr>
          <a:xfrm>
            <a:off x="160967" y="3784545"/>
            <a:ext cx="3590443" cy="64955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Comic Sans MS" panose="030F0702030302020204" pitchFamily="66" charset="0"/>
              </a:rPr>
              <a:t>played football last weekend</a:t>
            </a:r>
          </a:p>
        </p:txBody>
      </p:sp>
      <p:sp>
        <p:nvSpPr>
          <p:cNvPr id="129" name="Rounded Rectangle 128"/>
          <p:cNvSpPr/>
          <p:nvPr/>
        </p:nvSpPr>
        <p:spPr>
          <a:xfrm>
            <a:off x="160967" y="4545637"/>
            <a:ext cx="3590443" cy="64955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Comic Sans MS" panose="030F0702030302020204" pitchFamily="66" charset="0"/>
              </a:rPr>
              <a:t>grew up in the city</a:t>
            </a:r>
          </a:p>
        </p:txBody>
      </p:sp>
      <p:sp>
        <p:nvSpPr>
          <p:cNvPr id="130" name="Rounded Rectangle 129"/>
          <p:cNvSpPr/>
          <p:nvPr/>
        </p:nvSpPr>
        <p:spPr>
          <a:xfrm>
            <a:off x="160967" y="5306729"/>
            <a:ext cx="3590443" cy="64955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Comic Sans MS" panose="030F0702030302020204" pitchFamily="66" charset="0"/>
              </a:rPr>
              <a:t>took the bus to school this </a:t>
            </a:r>
          </a:p>
          <a:p>
            <a:pPr algn="ctr"/>
            <a:r>
              <a:rPr lang="en-US" sz="2000">
                <a:solidFill>
                  <a:schemeClr val="tx1"/>
                </a:solidFill>
                <a:latin typeface="Comic Sans MS" panose="030F0702030302020204" pitchFamily="66" charset="0"/>
              </a:rPr>
              <a:t>morning</a:t>
            </a:r>
          </a:p>
        </p:txBody>
      </p:sp>
      <p:sp>
        <p:nvSpPr>
          <p:cNvPr id="131" name="Rounded Rectangle 130"/>
          <p:cNvSpPr/>
          <p:nvPr/>
        </p:nvSpPr>
        <p:spPr>
          <a:xfrm>
            <a:off x="160967" y="6067821"/>
            <a:ext cx="3590443" cy="64955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Comic Sans MS" panose="030F0702030302020204" pitchFamily="66" charset="0"/>
              </a:rPr>
              <a:t>took a trip during the last </a:t>
            </a:r>
          </a:p>
          <a:p>
            <a:pPr algn="ctr"/>
            <a:r>
              <a:rPr lang="en-US" sz="2000">
                <a:solidFill>
                  <a:schemeClr val="tx1"/>
                </a:solidFill>
                <a:latin typeface="Comic Sans MS" panose="030F0702030302020204" pitchFamily="66" charset="0"/>
              </a:rPr>
              <a:t>school holiday</a:t>
            </a:r>
          </a:p>
        </p:txBody>
      </p:sp>
      <p:sp>
        <p:nvSpPr>
          <p:cNvPr id="133" name="Rounded Rectangle 132"/>
          <p:cNvSpPr/>
          <p:nvPr/>
        </p:nvSpPr>
        <p:spPr>
          <a:xfrm>
            <a:off x="4054960" y="208785"/>
            <a:ext cx="1672789" cy="804794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Name </a:t>
            </a:r>
          </a:p>
        </p:txBody>
      </p:sp>
      <p:sp>
        <p:nvSpPr>
          <p:cNvPr id="134" name="Freeform 117"/>
          <p:cNvSpPr/>
          <p:nvPr/>
        </p:nvSpPr>
        <p:spPr>
          <a:xfrm rot="2243834">
            <a:off x="4911282" y="4288897"/>
            <a:ext cx="294012" cy="407007"/>
          </a:xfrm>
          <a:custGeom>
            <a:avLst/>
            <a:gdLst/>
            <a:ahLst/>
            <a:cxnLst/>
            <a:rect l="l" t="t" r="r" b="b"/>
            <a:pathLst>
              <a:path w="833462" h="610511">
                <a:moveTo>
                  <a:pt x="0" y="0"/>
                </a:moveTo>
                <a:lnTo>
                  <a:pt x="833463" y="0"/>
                </a:lnTo>
                <a:lnTo>
                  <a:pt x="833463" y="610511"/>
                </a:lnTo>
                <a:lnTo>
                  <a:pt x="0" y="61051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5" name="Freeform 118"/>
          <p:cNvSpPr/>
          <p:nvPr/>
        </p:nvSpPr>
        <p:spPr>
          <a:xfrm>
            <a:off x="4820509" y="4710927"/>
            <a:ext cx="429233" cy="249441"/>
          </a:xfrm>
          <a:custGeom>
            <a:avLst/>
            <a:gdLst/>
            <a:ahLst/>
            <a:cxnLst/>
            <a:rect l="l" t="t" r="r" b="b"/>
            <a:pathLst>
              <a:path w="1216786" h="374162">
                <a:moveTo>
                  <a:pt x="0" y="0"/>
                </a:moveTo>
                <a:lnTo>
                  <a:pt x="1216786" y="0"/>
                </a:lnTo>
                <a:lnTo>
                  <a:pt x="1216786" y="374162"/>
                </a:lnTo>
                <a:lnTo>
                  <a:pt x="0" y="37416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136" name="Freeform 120"/>
          <p:cNvSpPr/>
          <p:nvPr/>
        </p:nvSpPr>
        <p:spPr>
          <a:xfrm rot="1514928">
            <a:off x="5144427" y="5883017"/>
            <a:ext cx="215186" cy="433309"/>
          </a:xfrm>
          <a:custGeom>
            <a:avLst/>
            <a:gdLst/>
            <a:ahLst/>
            <a:cxnLst/>
            <a:rect l="l" t="t" r="r" b="b"/>
            <a:pathLst>
              <a:path w="691451" h="649964">
                <a:moveTo>
                  <a:pt x="0" y="0"/>
                </a:moveTo>
                <a:lnTo>
                  <a:pt x="691451" y="0"/>
                </a:lnTo>
                <a:lnTo>
                  <a:pt x="691451" y="649964"/>
                </a:lnTo>
                <a:lnTo>
                  <a:pt x="0" y="64996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7" name="Rounded Rectangle 136"/>
          <p:cNvSpPr/>
          <p:nvPr/>
        </p:nvSpPr>
        <p:spPr>
          <a:xfrm>
            <a:off x="4047927" y="761893"/>
            <a:ext cx="1676073" cy="64955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0070C0"/>
                </a:solidFill>
                <a:latin typeface="Comic Sans MS" panose="030F0702030302020204" pitchFamily="66" charset="0"/>
              </a:rPr>
              <a:t>Minh</a:t>
            </a:r>
          </a:p>
        </p:txBody>
      </p:sp>
      <p:sp>
        <p:nvSpPr>
          <p:cNvPr id="138" name="Rounded Rectangle 137"/>
          <p:cNvSpPr/>
          <p:nvPr/>
        </p:nvSpPr>
        <p:spPr>
          <a:xfrm>
            <a:off x="4047927" y="1522985"/>
            <a:ext cx="1676073" cy="64955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ounded Rectangle 138"/>
          <p:cNvSpPr/>
          <p:nvPr/>
        </p:nvSpPr>
        <p:spPr>
          <a:xfrm>
            <a:off x="4047927" y="2284077"/>
            <a:ext cx="1676073" cy="64955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Rounded Rectangle 139"/>
          <p:cNvSpPr/>
          <p:nvPr/>
        </p:nvSpPr>
        <p:spPr>
          <a:xfrm>
            <a:off x="4047927" y="3045169"/>
            <a:ext cx="1676073" cy="64955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ounded Rectangle 140"/>
          <p:cNvSpPr/>
          <p:nvPr/>
        </p:nvSpPr>
        <p:spPr>
          <a:xfrm>
            <a:off x="4054961" y="3822371"/>
            <a:ext cx="1676073" cy="64955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Rounded Rectangle 141"/>
          <p:cNvSpPr/>
          <p:nvPr/>
        </p:nvSpPr>
        <p:spPr>
          <a:xfrm>
            <a:off x="4054961" y="4583463"/>
            <a:ext cx="1676073" cy="64955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Rounded Rectangle 142"/>
          <p:cNvSpPr/>
          <p:nvPr/>
        </p:nvSpPr>
        <p:spPr>
          <a:xfrm>
            <a:off x="4054961" y="5344555"/>
            <a:ext cx="1676073" cy="64955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Rounded Rectangle 143"/>
          <p:cNvSpPr/>
          <p:nvPr/>
        </p:nvSpPr>
        <p:spPr>
          <a:xfrm>
            <a:off x="4054961" y="6105647"/>
            <a:ext cx="1676073" cy="64955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Rounded Rectangle 144"/>
          <p:cNvSpPr/>
          <p:nvPr/>
        </p:nvSpPr>
        <p:spPr>
          <a:xfrm>
            <a:off x="5951466" y="196358"/>
            <a:ext cx="2954692" cy="804794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Extra information</a:t>
            </a:r>
          </a:p>
        </p:txBody>
      </p:sp>
      <p:sp>
        <p:nvSpPr>
          <p:cNvPr id="146" name="Freeform 117"/>
          <p:cNvSpPr/>
          <p:nvPr/>
        </p:nvSpPr>
        <p:spPr>
          <a:xfrm rot="2243834">
            <a:off x="7466860" y="4260245"/>
            <a:ext cx="519321" cy="407007"/>
          </a:xfrm>
          <a:custGeom>
            <a:avLst/>
            <a:gdLst/>
            <a:ahLst/>
            <a:cxnLst/>
            <a:rect l="l" t="t" r="r" b="b"/>
            <a:pathLst>
              <a:path w="833462" h="610511">
                <a:moveTo>
                  <a:pt x="0" y="0"/>
                </a:moveTo>
                <a:lnTo>
                  <a:pt x="833463" y="0"/>
                </a:lnTo>
                <a:lnTo>
                  <a:pt x="833463" y="610511"/>
                </a:lnTo>
                <a:lnTo>
                  <a:pt x="0" y="61051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7" name="Freeform 118"/>
          <p:cNvSpPr/>
          <p:nvPr/>
        </p:nvSpPr>
        <p:spPr>
          <a:xfrm>
            <a:off x="7306497" y="4698500"/>
            <a:ext cx="758166" cy="249441"/>
          </a:xfrm>
          <a:custGeom>
            <a:avLst/>
            <a:gdLst/>
            <a:ahLst/>
            <a:cxnLst/>
            <a:rect l="l" t="t" r="r" b="b"/>
            <a:pathLst>
              <a:path w="1216786" h="374162">
                <a:moveTo>
                  <a:pt x="0" y="0"/>
                </a:moveTo>
                <a:lnTo>
                  <a:pt x="1216786" y="0"/>
                </a:lnTo>
                <a:lnTo>
                  <a:pt x="1216786" y="374162"/>
                </a:lnTo>
                <a:lnTo>
                  <a:pt x="0" y="37416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148" name="Freeform 120"/>
          <p:cNvSpPr/>
          <p:nvPr/>
        </p:nvSpPr>
        <p:spPr>
          <a:xfrm rot="1514928">
            <a:off x="7733745" y="5862250"/>
            <a:ext cx="380090" cy="433309"/>
          </a:xfrm>
          <a:custGeom>
            <a:avLst/>
            <a:gdLst/>
            <a:ahLst/>
            <a:cxnLst/>
            <a:rect l="l" t="t" r="r" b="b"/>
            <a:pathLst>
              <a:path w="691451" h="649964">
                <a:moveTo>
                  <a:pt x="0" y="0"/>
                </a:moveTo>
                <a:lnTo>
                  <a:pt x="691451" y="0"/>
                </a:lnTo>
                <a:lnTo>
                  <a:pt x="691451" y="649964"/>
                </a:lnTo>
                <a:lnTo>
                  <a:pt x="0" y="64996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9" name="Rounded Rectangle 148"/>
          <p:cNvSpPr/>
          <p:nvPr/>
        </p:nvSpPr>
        <p:spPr>
          <a:xfrm>
            <a:off x="5942877" y="749466"/>
            <a:ext cx="2960492" cy="64955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one of the </a:t>
            </a:r>
          </a:p>
          <a:p>
            <a:pPr algn="ctr"/>
            <a:r>
              <a:rPr lang="en-US" sz="2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Star Wars movies</a:t>
            </a:r>
          </a:p>
        </p:txBody>
      </p:sp>
      <p:sp>
        <p:nvSpPr>
          <p:cNvPr id="150" name="Rounded Rectangle 149"/>
          <p:cNvSpPr/>
          <p:nvPr/>
        </p:nvSpPr>
        <p:spPr>
          <a:xfrm>
            <a:off x="5942877" y="1510558"/>
            <a:ext cx="2960492" cy="64955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Rounded Rectangle 150"/>
          <p:cNvSpPr/>
          <p:nvPr/>
        </p:nvSpPr>
        <p:spPr>
          <a:xfrm>
            <a:off x="5942877" y="2271650"/>
            <a:ext cx="2960492" cy="64955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Rounded Rectangle 151"/>
          <p:cNvSpPr/>
          <p:nvPr/>
        </p:nvSpPr>
        <p:spPr>
          <a:xfrm>
            <a:off x="5942877" y="3032742"/>
            <a:ext cx="2960492" cy="64955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Rounded Rectangle 152"/>
          <p:cNvSpPr/>
          <p:nvPr/>
        </p:nvSpPr>
        <p:spPr>
          <a:xfrm>
            <a:off x="5949911" y="3809944"/>
            <a:ext cx="2960492" cy="64955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Rounded Rectangle 153"/>
          <p:cNvSpPr/>
          <p:nvPr/>
        </p:nvSpPr>
        <p:spPr>
          <a:xfrm>
            <a:off x="5949911" y="4571036"/>
            <a:ext cx="2960492" cy="64955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Rounded Rectangle 154"/>
          <p:cNvSpPr/>
          <p:nvPr/>
        </p:nvSpPr>
        <p:spPr>
          <a:xfrm>
            <a:off x="5949911" y="5332128"/>
            <a:ext cx="2960492" cy="64955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Rounded Rectangle 155"/>
          <p:cNvSpPr/>
          <p:nvPr/>
        </p:nvSpPr>
        <p:spPr>
          <a:xfrm>
            <a:off x="5949911" y="6093220"/>
            <a:ext cx="2960492" cy="64955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7" name="Google Shape;5219;p2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0694055" y="119888"/>
            <a:ext cx="1429935" cy="6856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Picture 15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3369" y="960165"/>
            <a:ext cx="3217147" cy="1261283"/>
          </a:xfrm>
          <a:prstGeom prst="rect">
            <a:avLst/>
          </a:prstGeom>
        </p:spPr>
      </p:pic>
      <p:sp>
        <p:nvSpPr>
          <p:cNvPr id="160" name="Rectangle 159"/>
          <p:cNvSpPr/>
          <p:nvPr/>
        </p:nvSpPr>
        <p:spPr>
          <a:xfrm>
            <a:off x="9118497" y="1041212"/>
            <a:ext cx="31790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Did you watch a movie last night?</a:t>
            </a:r>
          </a:p>
        </p:txBody>
      </p:sp>
      <p:pic>
        <p:nvPicPr>
          <p:cNvPr id="161" name="Picture 16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36874" y="2135598"/>
            <a:ext cx="1850330" cy="863088"/>
          </a:xfrm>
          <a:prstGeom prst="rect">
            <a:avLst/>
          </a:prstGeom>
        </p:spPr>
      </p:pic>
      <p:sp>
        <p:nvSpPr>
          <p:cNvPr id="162" name="Rectangle 161"/>
          <p:cNvSpPr/>
          <p:nvPr/>
        </p:nvSpPr>
        <p:spPr>
          <a:xfrm>
            <a:off x="10225845" y="2249935"/>
            <a:ext cx="16594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92D050"/>
                </a:solidFill>
                <a:latin typeface="Comic Sans MS" panose="030F0702030302020204" pitchFamily="66" charset="0"/>
              </a:rPr>
              <a:t>Yes, I did.</a:t>
            </a:r>
          </a:p>
        </p:txBody>
      </p:sp>
      <p:pic>
        <p:nvPicPr>
          <p:cNvPr id="163" name="Picture 16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0400" y="3099005"/>
            <a:ext cx="3217147" cy="1261283"/>
          </a:xfrm>
          <a:prstGeom prst="rect">
            <a:avLst/>
          </a:prstGeom>
        </p:spPr>
      </p:pic>
      <p:sp>
        <p:nvSpPr>
          <p:cNvPr id="164" name="Rectangle 163"/>
          <p:cNvSpPr/>
          <p:nvPr/>
        </p:nvSpPr>
        <p:spPr>
          <a:xfrm>
            <a:off x="9175528" y="3180052"/>
            <a:ext cx="31790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What</a:t>
            </a:r>
            <a:r>
              <a:rPr lang="en-U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 movie did you watch?</a:t>
            </a:r>
          </a:p>
        </p:txBody>
      </p:sp>
      <p:pic>
        <p:nvPicPr>
          <p:cNvPr id="165" name="Picture 16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60400" y="4531056"/>
            <a:ext cx="3198344" cy="1684746"/>
          </a:xfrm>
          <a:prstGeom prst="rect">
            <a:avLst/>
          </a:prstGeom>
        </p:spPr>
      </p:pic>
      <p:sp>
        <p:nvSpPr>
          <p:cNvPr id="166" name="Rectangle 165"/>
          <p:cNvSpPr/>
          <p:nvPr/>
        </p:nvSpPr>
        <p:spPr>
          <a:xfrm>
            <a:off x="9126797" y="4655433"/>
            <a:ext cx="305480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rgbClr val="92D050"/>
                </a:solidFill>
                <a:latin typeface="Comic Sans MS" panose="030F0702030302020204" pitchFamily="66" charset="0"/>
              </a:rPr>
              <a:t>I watched one of the Star Wars movies. I liked it very much.</a:t>
            </a:r>
          </a:p>
        </p:txBody>
      </p:sp>
    </p:spTree>
    <p:extLst>
      <p:ext uri="{BB962C8B-B14F-4D97-AF65-F5344CB8AC3E}">
        <p14:creationId xmlns:p14="http://schemas.microsoft.com/office/powerpoint/2010/main" val="42366241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4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39481">
            <a:off x="-175728" y="6002663"/>
            <a:ext cx="4517098" cy="1258777"/>
          </a:xfrm>
          <a:custGeom>
            <a:avLst/>
            <a:gdLst/>
            <a:ahLst/>
            <a:cxnLst/>
            <a:rect l="l" t="t" r="r" b="b"/>
            <a:pathLst>
              <a:path w="6775647" h="1888166">
                <a:moveTo>
                  <a:pt x="0" y="0"/>
                </a:moveTo>
                <a:lnTo>
                  <a:pt x="6775647" y="0"/>
                </a:lnTo>
                <a:lnTo>
                  <a:pt x="6775647" y="1888167"/>
                </a:lnTo>
                <a:lnTo>
                  <a:pt x="0" y="18881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6159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9625400" y="5178084"/>
            <a:ext cx="4842457" cy="1143801"/>
          </a:xfrm>
          <a:custGeom>
            <a:avLst/>
            <a:gdLst/>
            <a:ahLst/>
            <a:cxnLst/>
            <a:rect l="l" t="t" r="r" b="b"/>
            <a:pathLst>
              <a:path w="7263685" h="1715702">
                <a:moveTo>
                  <a:pt x="0" y="0"/>
                </a:moveTo>
                <a:lnTo>
                  <a:pt x="7263685" y="0"/>
                </a:lnTo>
                <a:lnTo>
                  <a:pt x="7263685" y="1715702"/>
                </a:lnTo>
                <a:lnTo>
                  <a:pt x="0" y="171570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b="-3018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-331523">
            <a:off x="7093415" y="5943368"/>
            <a:ext cx="5541209" cy="1544166"/>
          </a:xfrm>
          <a:custGeom>
            <a:avLst/>
            <a:gdLst/>
            <a:ahLst/>
            <a:cxnLst/>
            <a:rect l="l" t="t" r="r" b="b"/>
            <a:pathLst>
              <a:path w="8311813" h="2316249">
                <a:moveTo>
                  <a:pt x="0" y="0"/>
                </a:moveTo>
                <a:lnTo>
                  <a:pt x="8311813" y="0"/>
                </a:lnTo>
                <a:lnTo>
                  <a:pt x="8311813" y="2316250"/>
                </a:lnTo>
                <a:lnTo>
                  <a:pt x="0" y="23162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6159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-72314">
            <a:off x="420424" y="5345453"/>
            <a:ext cx="7889235" cy="2425940"/>
          </a:xfrm>
          <a:custGeom>
            <a:avLst/>
            <a:gdLst/>
            <a:ahLst/>
            <a:cxnLst/>
            <a:rect l="l" t="t" r="r" b="b"/>
            <a:pathLst>
              <a:path w="11833853" h="3638910">
                <a:moveTo>
                  <a:pt x="0" y="0"/>
                </a:moveTo>
                <a:lnTo>
                  <a:pt x="11833853" y="0"/>
                </a:lnTo>
                <a:lnTo>
                  <a:pt x="11833853" y="3638909"/>
                </a:lnTo>
                <a:lnTo>
                  <a:pt x="0" y="36389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-126000" flipH="1">
            <a:off x="10164270" y="2917003"/>
            <a:ext cx="1951718" cy="2798162"/>
          </a:xfrm>
          <a:custGeom>
            <a:avLst/>
            <a:gdLst/>
            <a:ahLst/>
            <a:cxnLst/>
            <a:rect l="l" t="t" r="r" b="b"/>
            <a:pathLst>
              <a:path w="2927577" h="4197243">
                <a:moveTo>
                  <a:pt x="2927577" y="0"/>
                </a:moveTo>
                <a:lnTo>
                  <a:pt x="0" y="0"/>
                </a:lnTo>
                <a:lnTo>
                  <a:pt x="0" y="4197243"/>
                </a:lnTo>
                <a:lnTo>
                  <a:pt x="2927577" y="4197243"/>
                </a:lnTo>
                <a:lnTo>
                  <a:pt x="2927577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1227807" y="5598992"/>
            <a:ext cx="818820" cy="251787"/>
          </a:xfrm>
          <a:custGeom>
            <a:avLst/>
            <a:gdLst/>
            <a:ahLst/>
            <a:cxnLst/>
            <a:rect l="l" t="t" r="r" b="b"/>
            <a:pathLst>
              <a:path w="1228230" h="377681">
                <a:moveTo>
                  <a:pt x="0" y="0"/>
                </a:moveTo>
                <a:lnTo>
                  <a:pt x="1228230" y="0"/>
                </a:lnTo>
                <a:lnTo>
                  <a:pt x="1228230" y="377680"/>
                </a:lnTo>
                <a:lnTo>
                  <a:pt x="0" y="37768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4969541" y="5281801"/>
            <a:ext cx="1297527" cy="1250492"/>
          </a:xfrm>
          <a:custGeom>
            <a:avLst/>
            <a:gdLst/>
            <a:ahLst/>
            <a:cxnLst/>
            <a:rect l="l" t="t" r="r" b="b"/>
            <a:pathLst>
              <a:path w="1946291" h="1875738">
                <a:moveTo>
                  <a:pt x="0" y="0"/>
                </a:moveTo>
                <a:lnTo>
                  <a:pt x="1946291" y="0"/>
                </a:lnTo>
                <a:lnTo>
                  <a:pt x="1946291" y="1875737"/>
                </a:lnTo>
                <a:lnTo>
                  <a:pt x="0" y="187573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4723666" y="6440357"/>
            <a:ext cx="597958" cy="183872"/>
          </a:xfrm>
          <a:custGeom>
            <a:avLst/>
            <a:gdLst/>
            <a:ahLst/>
            <a:cxnLst/>
            <a:rect l="l" t="t" r="r" b="b"/>
            <a:pathLst>
              <a:path w="896937" h="275808">
                <a:moveTo>
                  <a:pt x="0" y="0"/>
                </a:moveTo>
                <a:lnTo>
                  <a:pt x="896936" y="0"/>
                </a:lnTo>
                <a:lnTo>
                  <a:pt x="896936" y="275808"/>
                </a:lnTo>
                <a:lnTo>
                  <a:pt x="0" y="27580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5857939" y="6440357"/>
            <a:ext cx="597958" cy="183872"/>
          </a:xfrm>
          <a:custGeom>
            <a:avLst/>
            <a:gdLst/>
            <a:ahLst/>
            <a:cxnLst/>
            <a:rect l="l" t="t" r="r" b="b"/>
            <a:pathLst>
              <a:path w="896937" h="275808">
                <a:moveTo>
                  <a:pt x="0" y="0"/>
                </a:moveTo>
                <a:lnTo>
                  <a:pt x="896937" y="0"/>
                </a:lnTo>
                <a:lnTo>
                  <a:pt x="896937" y="275808"/>
                </a:lnTo>
                <a:lnTo>
                  <a:pt x="0" y="27580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10716752" y="1060380"/>
            <a:ext cx="2110783" cy="878613"/>
          </a:xfrm>
          <a:custGeom>
            <a:avLst/>
            <a:gdLst/>
            <a:ahLst/>
            <a:cxnLst/>
            <a:rect l="l" t="t" r="r" b="b"/>
            <a:pathLst>
              <a:path w="3166174" h="1317920">
                <a:moveTo>
                  <a:pt x="0" y="0"/>
                </a:moveTo>
                <a:lnTo>
                  <a:pt x="3166174" y="0"/>
                </a:lnTo>
                <a:lnTo>
                  <a:pt x="3166174" y="1317920"/>
                </a:lnTo>
                <a:lnTo>
                  <a:pt x="0" y="131792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-637424" y="2022039"/>
            <a:ext cx="2066413" cy="860145"/>
          </a:xfrm>
          <a:custGeom>
            <a:avLst/>
            <a:gdLst/>
            <a:ahLst/>
            <a:cxnLst/>
            <a:rect l="l" t="t" r="r" b="b"/>
            <a:pathLst>
              <a:path w="3099620" h="1290217">
                <a:moveTo>
                  <a:pt x="0" y="0"/>
                </a:moveTo>
                <a:lnTo>
                  <a:pt x="3099619" y="0"/>
                </a:lnTo>
                <a:lnTo>
                  <a:pt x="3099619" y="1290216"/>
                </a:lnTo>
                <a:lnTo>
                  <a:pt x="0" y="129021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 flipH="1">
            <a:off x="7999979" y="941372"/>
            <a:ext cx="844331" cy="558314"/>
          </a:xfrm>
          <a:custGeom>
            <a:avLst/>
            <a:gdLst/>
            <a:ahLst/>
            <a:cxnLst/>
            <a:rect l="l" t="t" r="r" b="b"/>
            <a:pathLst>
              <a:path w="1266496" h="837471">
                <a:moveTo>
                  <a:pt x="1266497" y="0"/>
                </a:moveTo>
                <a:lnTo>
                  <a:pt x="0" y="0"/>
                </a:lnTo>
                <a:lnTo>
                  <a:pt x="0" y="837471"/>
                </a:lnTo>
                <a:lnTo>
                  <a:pt x="1266497" y="837471"/>
                </a:lnTo>
                <a:lnTo>
                  <a:pt x="1266497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 rot="-1338957">
            <a:off x="1671799" y="4107331"/>
            <a:ext cx="990805" cy="2492591"/>
          </a:xfrm>
          <a:custGeom>
            <a:avLst/>
            <a:gdLst/>
            <a:ahLst/>
            <a:cxnLst/>
            <a:rect l="l" t="t" r="r" b="b"/>
            <a:pathLst>
              <a:path w="1486208" h="3738887">
                <a:moveTo>
                  <a:pt x="0" y="0"/>
                </a:moveTo>
                <a:lnTo>
                  <a:pt x="1486207" y="0"/>
                </a:lnTo>
                <a:lnTo>
                  <a:pt x="1486207" y="3738888"/>
                </a:lnTo>
                <a:lnTo>
                  <a:pt x="0" y="3738888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>
            <a:off x="2279915" y="6430637"/>
            <a:ext cx="818820" cy="251787"/>
          </a:xfrm>
          <a:custGeom>
            <a:avLst/>
            <a:gdLst/>
            <a:ahLst/>
            <a:cxnLst/>
            <a:rect l="l" t="t" r="r" b="b"/>
            <a:pathLst>
              <a:path w="1228230" h="377681">
                <a:moveTo>
                  <a:pt x="0" y="0"/>
                </a:moveTo>
                <a:lnTo>
                  <a:pt x="1228230" y="0"/>
                </a:lnTo>
                <a:lnTo>
                  <a:pt x="1228230" y="377681"/>
                </a:lnTo>
                <a:lnTo>
                  <a:pt x="0" y="37768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 rot="-2012883">
            <a:off x="3932507" y="530249"/>
            <a:ext cx="865068" cy="869415"/>
          </a:xfrm>
          <a:custGeom>
            <a:avLst/>
            <a:gdLst/>
            <a:ahLst/>
            <a:cxnLst/>
            <a:rect l="l" t="t" r="r" b="b"/>
            <a:pathLst>
              <a:path w="1297602" h="1304122">
                <a:moveTo>
                  <a:pt x="0" y="0"/>
                </a:moveTo>
                <a:lnTo>
                  <a:pt x="1297602" y="0"/>
                </a:lnTo>
                <a:lnTo>
                  <a:pt x="1297602" y="1304122"/>
                </a:lnTo>
                <a:lnTo>
                  <a:pt x="0" y="1304122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Google Shape;5238;p3"/>
          <p:cNvSpPr/>
          <p:nvPr/>
        </p:nvSpPr>
        <p:spPr>
          <a:xfrm>
            <a:off x="4790418" y="733658"/>
            <a:ext cx="2590392" cy="2536305"/>
          </a:xfrm>
          <a:custGeom>
            <a:avLst/>
            <a:gdLst/>
            <a:ahLst/>
            <a:cxnLst/>
            <a:rect l="l" t="t" r="r" b="b"/>
            <a:pathLst>
              <a:path w="43260" h="41774" extrusionOk="0">
                <a:moveTo>
                  <a:pt x="9628" y="2809"/>
                </a:moveTo>
                <a:cubicBezTo>
                  <a:pt x="4606" y="6071"/>
                  <a:pt x="-820" y="14989"/>
                  <a:pt x="103" y="21339"/>
                </a:cubicBezTo>
                <a:cubicBezTo>
                  <a:pt x="1027" y="27689"/>
                  <a:pt x="9108" y="38398"/>
                  <a:pt x="15169" y="40909"/>
                </a:cubicBezTo>
                <a:cubicBezTo>
                  <a:pt x="21230" y="43420"/>
                  <a:pt x="31824" y="40014"/>
                  <a:pt x="36471" y="36406"/>
                </a:cubicBezTo>
                <a:cubicBezTo>
                  <a:pt x="41118" y="32798"/>
                  <a:pt x="44091" y="25034"/>
                  <a:pt x="43052" y="19261"/>
                </a:cubicBezTo>
                <a:cubicBezTo>
                  <a:pt x="42013" y="13488"/>
                  <a:pt x="35807" y="4511"/>
                  <a:pt x="30236" y="1769"/>
                </a:cubicBezTo>
                <a:cubicBezTo>
                  <a:pt x="24665" y="-973"/>
                  <a:pt x="14650" y="-453"/>
                  <a:pt x="9628" y="2809"/>
                </a:cubicBezTo>
                <a:close/>
              </a:path>
            </a:pathLst>
          </a:custGeom>
          <a:solidFill>
            <a:srgbClr val="FEE9B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" name="Google Shape;5219;p2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10694055" y="119888"/>
            <a:ext cx="1429935" cy="685627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5567;p13"/>
          <p:cNvSpPr txBox="1">
            <a:spLocks/>
          </p:cNvSpPr>
          <p:nvPr/>
        </p:nvSpPr>
        <p:spPr>
          <a:xfrm>
            <a:off x="4698410" y="1087410"/>
            <a:ext cx="26824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SzPts val="6000"/>
            </a:pPr>
            <a:r>
              <a:rPr lang="vi-VN" sz="13330" dirty="0">
                <a:solidFill>
                  <a:srgbClr val="FC3A5F"/>
                </a:solidFill>
                <a:latin typeface="Comic Sans MS"/>
                <a:ea typeface="Comic Sans MS"/>
                <a:cs typeface="Comic Sans MS"/>
                <a:sym typeface="Comic Sans MS"/>
              </a:rPr>
              <a:t>04</a:t>
            </a:r>
            <a:endParaRPr lang="en-US" sz="13330" dirty="0">
              <a:solidFill>
                <a:srgbClr val="FC3A5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4" name="Google Shape;5921;p23"/>
          <p:cNvSpPr txBox="1">
            <a:spLocks/>
          </p:cNvSpPr>
          <p:nvPr/>
        </p:nvSpPr>
        <p:spPr>
          <a:xfrm>
            <a:off x="2015242" y="3418753"/>
            <a:ext cx="8693652" cy="15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SzPts val="3600"/>
            </a:pPr>
            <a:r>
              <a:rPr lang="en-US" sz="8000" dirty="0">
                <a:latin typeface="Comic Sans MS"/>
                <a:ea typeface="Comic Sans MS"/>
                <a:cs typeface="Comic Sans MS"/>
                <a:sym typeface="Comic Sans MS"/>
              </a:rPr>
              <a:t>PRODUCTION</a:t>
            </a:r>
          </a:p>
        </p:txBody>
      </p:sp>
    </p:spTree>
    <p:extLst>
      <p:ext uri="{BB962C8B-B14F-4D97-AF65-F5344CB8AC3E}">
        <p14:creationId xmlns:p14="http://schemas.microsoft.com/office/powerpoint/2010/main" val="41538468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6"/>
          <p:cNvGrpSpPr/>
          <p:nvPr/>
        </p:nvGrpSpPr>
        <p:grpSpPr>
          <a:xfrm>
            <a:off x="5269709" y="4518580"/>
            <a:ext cx="3430404" cy="2312957"/>
            <a:chOff x="0" y="0"/>
            <a:chExt cx="865067" cy="865067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865067" cy="865067"/>
            </a:xfrm>
            <a:custGeom>
              <a:avLst/>
              <a:gdLst/>
              <a:ahLst/>
              <a:cxnLst/>
              <a:rect l="l" t="t" r="r" b="b"/>
              <a:pathLst>
                <a:path w="865067" h="865067">
                  <a:moveTo>
                    <a:pt x="89259" y="0"/>
                  </a:moveTo>
                  <a:lnTo>
                    <a:pt x="775809" y="0"/>
                  </a:lnTo>
                  <a:cubicBezTo>
                    <a:pt x="799482" y="0"/>
                    <a:pt x="822185" y="9404"/>
                    <a:pt x="838924" y="26143"/>
                  </a:cubicBezTo>
                  <a:cubicBezTo>
                    <a:pt x="855663" y="42882"/>
                    <a:pt x="865067" y="65586"/>
                    <a:pt x="865067" y="89259"/>
                  </a:cubicBezTo>
                  <a:lnTo>
                    <a:pt x="865067" y="775809"/>
                  </a:lnTo>
                  <a:cubicBezTo>
                    <a:pt x="865067" y="799482"/>
                    <a:pt x="855663" y="822185"/>
                    <a:pt x="838924" y="838924"/>
                  </a:cubicBezTo>
                  <a:cubicBezTo>
                    <a:pt x="822185" y="855663"/>
                    <a:pt x="799482" y="865067"/>
                    <a:pt x="775809" y="865067"/>
                  </a:cubicBezTo>
                  <a:lnTo>
                    <a:pt x="89259" y="865067"/>
                  </a:lnTo>
                  <a:cubicBezTo>
                    <a:pt x="65586" y="865067"/>
                    <a:pt x="42882" y="855663"/>
                    <a:pt x="26143" y="838924"/>
                  </a:cubicBezTo>
                  <a:cubicBezTo>
                    <a:pt x="9404" y="822185"/>
                    <a:pt x="0" y="799482"/>
                    <a:pt x="0" y="775809"/>
                  </a:cubicBezTo>
                  <a:lnTo>
                    <a:pt x="0" y="89259"/>
                  </a:lnTo>
                  <a:cubicBezTo>
                    <a:pt x="0" y="65586"/>
                    <a:pt x="9404" y="42882"/>
                    <a:pt x="26143" y="26143"/>
                  </a:cubicBezTo>
                  <a:cubicBezTo>
                    <a:pt x="42882" y="9404"/>
                    <a:pt x="65586" y="0"/>
                    <a:pt x="89259" y="0"/>
                  </a:cubicBezTo>
                  <a:close/>
                </a:path>
              </a:pathLst>
            </a:custGeom>
            <a:solidFill>
              <a:srgbClr val="FFFCF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-38100"/>
              <a:ext cx="865067" cy="90316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866"/>
                </a:lnSpc>
              </a:pPr>
              <a:endParaRPr sz="933"/>
            </a:p>
          </p:txBody>
        </p:sp>
      </p:grpSp>
      <p:pic>
        <p:nvPicPr>
          <p:cNvPr id="52" name="Picture 5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900" y="4676022"/>
            <a:ext cx="3357085" cy="203067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46" y="3424528"/>
            <a:ext cx="5873373" cy="2356839"/>
          </a:xfrm>
          <a:prstGeom prst="rect">
            <a:avLst/>
          </a:prstGeom>
        </p:spPr>
      </p:pic>
      <p:sp>
        <p:nvSpPr>
          <p:cNvPr id="2" name="Freeform 2"/>
          <p:cNvSpPr/>
          <p:nvPr/>
        </p:nvSpPr>
        <p:spPr>
          <a:xfrm rot="-10800000">
            <a:off x="5667003" y="1589364"/>
            <a:ext cx="6690204" cy="1864356"/>
          </a:xfrm>
          <a:custGeom>
            <a:avLst/>
            <a:gdLst/>
            <a:ahLst/>
            <a:cxnLst/>
            <a:rect l="l" t="t" r="r" b="b"/>
            <a:pathLst>
              <a:path w="10035306" h="2796534">
                <a:moveTo>
                  <a:pt x="0" y="0"/>
                </a:moveTo>
                <a:lnTo>
                  <a:pt x="10035306" y="0"/>
                </a:lnTo>
                <a:lnTo>
                  <a:pt x="10035306" y="2796534"/>
                </a:lnTo>
                <a:lnTo>
                  <a:pt x="0" y="279653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6159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-10800000">
            <a:off x="-180295" y="1458303"/>
            <a:ext cx="6690204" cy="1864356"/>
          </a:xfrm>
          <a:custGeom>
            <a:avLst/>
            <a:gdLst/>
            <a:ahLst/>
            <a:cxnLst/>
            <a:rect l="l" t="t" r="r" b="b"/>
            <a:pathLst>
              <a:path w="10035306" h="2796534">
                <a:moveTo>
                  <a:pt x="0" y="0"/>
                </a:moveTo>
                <a:lnTo>
                  <a:pt x="10035306" y="0"/>
                </a:lnTo>
                <a:lnTo>
                  <a:pt x="10035306" y="2796534"/>
                </a:lnTo>
                <a:lnTo>
                  <a:pt x="0" y="279653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6159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-165211" y="-212381"/>
            <a:ext cx="12522417" cy="2126096"/>
            <a:chOff x="0" y="0"/>
            <a:chExt cx="4816593" cy="81777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816592" cy="817776"/>
            </a:xfrm>
            <a:custGeom>
              <a:avLst/>
              <a:gdLst/>
              <a:ahLst/>
              <a:cxnLst/>
              <a:rect l="l" t="t" r="r" b="b"/>
              <a:pathLst>
                <a:path w="4816592" h="817776">
                  <a:moveTo>
                    <a:pt x="0" y="0"/>
                  </a:moveTo>
                  <a:lnTo>
                    <a:pt x="4816592" y="0"/>
                  </a:lnTo>
                  <a:lnTo>
                    <a:pt x="4816592" y="817776"/>
                  </a:lnTo>
                  <a:lnTo>
                    <a:pt x="0" y="817776"/>
                  </a:lnTo>
                  <a:close/>
                </a:path>
              </a:pathLst>
            </a:custGeom>
            <a:solidFill>
              <a:srgbClr val="59A8E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4816593" cy="85587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866"/>
                </a:lnSpc>
              </a:pPr>
              <a:endParaRPr sz="933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5901782" y="1110252"/>
            <a:ext cx="2600632" cy="3413345"/>
            <a:chOff x="0" y="0"/>
            <a:chExt cx="865067" cy="1276623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65067" cy="1276623"/>
            </a:xfrm>
            <a:custGeom>
              <a:avLst/>
              <a:gdLst/>
              <a:ahLst/>
              <a:cxnLst/>
              <a:rect l="l" t="t" r="r" b="b"/>
              <a:pathLst>
                <a:path w="865067" h="1276623">
                  <a:moveTo>
                    <a:pt x="89259" y="0"/>
                  </a:moveTo>
                  <a:lnTo>
                    <a:pt x="775809" y="0"/>
                  </a:lnTo>
                  <a:cubicBezTo>
                    <a:pt x="799482" y="0"/>
                    <a:pt x="822185" y="9404"/>
                    <a:pt x="838924" y="26143"/>
                  </a:cubicBezTo>
                  <a:cubicBezTo>
                    <a:pt x="855663" y="42882"/>
                    <a:pt x="865067" y="65586"/>
                    <a:pt x="865067" y="89259"/>
                  </a:cubicBezTo>
                  <a:lnTo>
                    <a:pt x="865067" y="1187364"/>
                  </a:lnTo>
                  <a:cubicBezTo>
                    <a:pt x="865067" y="1211037"/>
                    <a:pt x="855663" y="1233740"/>
                    <a:pt x="838924" y="1250479"/>
                  </a:cubicBezTo>
                  <a:cubicBezTo>
                    <a:pt x="822185" y="1267219"/>
                    <a:pt x="799482" y="1276623"/>
                    <a:pt x="775809" y="1276623"/>
                  </a:cubicBezTo>
                  <a:lnTo>
                    <a:pt x="89259" y="1276623"/>
                  </a:lnTo>
                  <a:cubicBezTo>
                    <a:pt x="65586" y="1276623"/>
                    <a:pt x="42882" y="1267219"/>
                    <a:pt x="26143" y="1250479"/>
                  </a:cubicBezTo>
                  <a:cubicBezTo>
                    <a:pt x="9404" y="1233740"/>
                    <a:pt x="0" y="1211037"/>
                    <a:pt x="0" y="1187364"/>
                  </a:cubicBezTo>
                  <a:lnTo>
                    <a:pt x="0" y="89259"/>
                  </a:lnTo>
                  <a:cubicBezTo>
                    <a:pt x="0" y="65586"/>
                    <a:pt x="9404" y="42882"/>
                    <a:pt x="26143" y="26143"/>
                  </a:cubicBezTo>
                  <a:cubicBezTo>
                    <a:pt x="42882" y="9404"/>
                    <a:pt x="65586" y="0"/>
                    <a:pt x="89259" y="0"/>
                  </a:cubicBezTo>
                  <a:close/>
                </a:path>
              </a:pathLst>
            </a:custGeom>
            <a:solidFill>
              <a:srgbClr val="FFFCF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865067" cy="131472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866"/>
                </a:lnSpc>
              </a:pPr>
              <a:endParaRPr sz="933"/>
            </a:p>
          </p:txBody>
        </p:sp>
      </p:grpSp>
      <p:sp>
        <p:nvSpPr>
          <p:cNvPr id="10" name="Freeform 10"/>
          <p:cNvSpPr/>
          <p:nvPr/>
        </p:nvSpPr>
        <p:spPr>
          <a:xfrm>
            <a:off x="8189148" y="-147686"/>
            <a:ext cx="1553777" cy="541879"/>
          </a:xfrm>
          <a:custGeom>
            <a:avLst/>
            <a:gdLst/>
            <a:ahLst/>
            <a:cxnLst/>
            <a:rect l="l" t="t" r="r" b="b"/>
            <a:pathLst>
              <a:path w="2330665" h="812819">
                <a:moveTo>
                  <a:pt x="0" y="0"/>
                </a:moveTo>
                <a:lnTo>
                  <a:pt x="2330665" y="0"/>
                </a:lnTo>
                <a:lnTo>
                  <a:pt x="2330665" y="812819"/>
                </a:lnTo>
                <a:lnTo>
                  <a:pt x="0" y="81281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1" name="Group 11"/>
          <p:cNvGrpSpPr/>
          <p:nvPr/>
        </p:nvGrpSpPr>
        <p:grpSpPr>
          <a:xfrm>
            <a:off x="8626852" y="1088758"/>
            <a:ext cx="3357005" cy="2194624"/>
            <a:chOff x="0" y="0"/>
            <a:chExt cx="809947" cy="812661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09947" cy="812661"/>
            </a:xfrm>
            <a:custGeom>
              <a:avLst/>
              <a:gdLst/>
              <a:ahLst/>
              <a:cxnLst/>
              <a:rect l="l" t="t" r="r" b="b"/>
              <a:pathLst>
                <a:path w="809947" h="812661">
                  <a:moveTo>
                    <a:pt x="94387" y="0"/>
                  </a:moveTo>
                  <a:lnTo>
                    <a:pt x="715560" y="0"/>
                  </a:lnTo>
                  <a:cubicBezTo>
                    <a:pt x="740593" y="0"/>
                    <a:pt x="764601" y="9944"/>
                    <a:pt x="782302" y="27645"/>
                  </a:cubicBezTo>
                  <a:cubicBezTo>
                    <a:pt x="800003" y="45346"/>
                    <a:pt x="809947" y="69354"/>
                    <a:pt x="809947" y="94387"/>
                  </a:cubicBezTo>
                  <a:lnTo>
                    <a:pt x="809947" y="718274"/>
                  </a:lnTo>
                  <a:cubicBezTo>
                    <a:pt x="809947" y="743307"/>
                    <a:pt x="800003" y="767315"/>
                    <a:pt x="782302" y="785016"/>
                  </a:cubicBezTo>
                  <a:cubicBezTo>
                    <a:pt x="764601" y="802717"/>
                    <a:pt x="740593" y="812661"/>
                    <a:pt x="715560" y="812661"/>
                  </a:cubicBezTo>
                  <a:lnTo>
                    <a:pt x="94387" y="812661"/>
                  </a:lnTo>
                  <a:cubicBezTo>
                    <a:pt x="69354" y="812661"/>
                    <a:pt x="45346" y="802717"/>
                    <a:pt x="27645" y="785016"/>
                  </a:cubicBezTo>
                  <a:cubicBezTo>
                    <a:pt x="9944" y="767315"/>
                    <a:pt x="0" y="743307"/>
                    <a:pt x="0" y="718274"/>
                  </a:cubicBezTo>
                  <a:lnTo>
                    <a:pt x="0" y="94387"/>
                  </a:lnTo>
                  <a:cubicBezTo>
                    <a:pt x="0" y="69354"/>
                    <a:pt x="9944" y="45346"/>
                    <a:pt x="27645" y="27645"/>
                  </a:cubicBezTo>
                  <a:cubicBezTo>
                    <a:pt x="45346" y="9944"/>
                    <a:pt x="69354" y="0"/>
                    <a:pt x="94387" y="0"/>
                  </a:cubicBezTo>
                  <a:close/>
                </a:path>
              </a:pathLst>
            </a:custGeom>
            <a:solidFill>
              <a:srgbClr val="FFFCF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809947" cy="850761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866"/>
                </a:lnSpc>
              </a:pPr>
              <a:endParaRPr sz="933"/>
            </a:p>
          </p:txBody>
        </p:sp>
      </p:grpSp>
      <p:grpSp>
        <p:nvGrpSpPr>
          <p:cNvPr id="33" name="Group 33"/>
          <p:cNvGrpSpPr/>
          <p:nvPr/>
        </p:nvGrpSpPr>
        <p:grpSpPr>
          <a:xfrm rot="5400000">
            <a:off x="8508228" y="3577180"/>
            <a:ext cx="3326971" cy="2769455"/>
            <a:chOff x="0" y="0"/>
            <a:chExt cx="705681" cy="1214589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705681" cy="1214589"/>
            </a:xfrm>
            <a:custGeom>
              <a:avLst/>
              <a:gdLst/>
              <a:ahLst/>
              <a:cxnLst/>
              <a:rect l="l" t="t" r="r" b="b"/>
              <a:pathLst>
                <a:path w="705681" h="1214589">
                  <a:moveTo>
                    <a:pt x="82957" y="0"/>
                  </a:moveTo>
                  <a:lnTo>
                    <a:pt x="622725" y="0"/>
                  </a:lnTo>
                  <a:cubicBezTo>
                    <a:pt x="668540" y="0"/>
                    <a:pt x="705681" y="37141"/>
                    <a:pt x="705681" y="82957"/>
                  </a:cubicBezTo>
                  <a:lnTo>
                    <a:pt x="705681" y="1131632"/>
                  </a:lnTo>
                  <a:cubicBezTo>
                    <a:pt x="705681" y="1177448"/>
                    <a:pt x="668540" y="1214589"/>
                    <a:pt x="622725" y="1214589"/>
                  </a:cubicBezTo>
                  <a:lnTo>
                    <a:pt x="82957" y="1214589"/>
                  </a:lnTo>
                  <a:cubicBezTo>
                    <a:pt x="37141" y="1214589"/>
                    <a:pt x="0" y="1177448"/>
                    <a:pt x="0" y="1131632"/>
                  </a:cubicBezTo>
                  <a:lnTo>
                    <a:pt x="0" y="82957"/>
                  </a:lnTo>
                  <a:cubicBezTo>
                    <a:pt x="0" y="37141"/>
                    <a:pt x="37141" y="0"/>
                    <a:pt x="82957" y="0"/>
                  </a:cubicBezTo>
                  <a:close/>
                </a:path>
              </a:pathLst>
            </a:custGeom>
            <a:solidFill>
              <a:srgbClr val="FFFCF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0" y="-38100"/>
              <a:ext cx="705681" cy="1252689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866"/>
                </a:lnSpc>
              </a:pPr>
              <a:endParaRPr sz="933"/>
            </a:p>
          </p:txBody>
        </p:sp>
      </p:grpSp>
      <p:sp>
        <p:nvSpPr>
          <p:cNvPr id="39" name="Freeform 39"/>
          <p:cNvSpPr/>
          <p:nvPr/>
        </p:nvSpPr>
        <p:spPr>
          <a:xfrm rot="-949531">
            <a:off x="11337764" y="5676002"/>
            <a:ext cx="1109144" cy="1649285"/>
          </a:xfrm>
          <a:custGeom>
            <a:avLst/>
            <a:gdLst/>
            <a:ahLst/>
            <a:cxnLst/>
            <a:rect l="l" t="t" r="r" b="b"/>
            <a:pathLst>
              <a:path w="1663716" h="2473927">
                <a:moveTo>
                  <a:pt x="0" y="0"/>
                </a:moveTo>
                <a:lnTo>
                  <a:pt x="1663716" y="0"/>
                </a:lnTo>
                <a:lnTo>
                  <a:pt x="1663716" y="2473927"/>
                </a:lnTo>
                <a:lnTo>
                  <a:pt x="0" y="247392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140701" y="-230483"/>
            <a:ext cx="6167073" cy="15881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35000"/>
              </a:lnSpc>
            </a:pPr>
            <a:r>
              <a:rPr lang="en-US" sz="7200" b="1" dirty="0">
                <a:latin typeface="Comic Sans MS"/>
                <a:ea typeface="Comic Sans MS"/>
                <a:cs typeface="Comic Sans MS"/>
                <a:sym typeface="Comic Sans MS"/>
              </a:rPr>
              <a:t>2. Let’s talk.</a:t>
            </a:r>
            <a:endParaRPr lang="en-US" sz="7200" dirty="0"/>
          </a:p>
        </p:txBody>
      </p:sp>
      <p:sp>
        <p:nvSpPr>
          <p:cNvPr id="48" name="Rectangle 47"/>
          <p:cNvSpPr/>
          <p:nvPr/>
        </p:nvSpPr>
        <p:spPr>
          <a:xfrm>
            <a:off x="456445" y="3625843"/>
            <a:ext cx="54583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Minh watched a movie last night. He watched one of the Star Wars movies, and he liked it very much.</a:t>
            </a:r>
          </a:p>
        </p:txBody>
      </p:sp>
      <p:pic>
        <p:nvPicPr>
          <p:cNvPr id="50" name="Google Shape;5219;p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0694055" y="119888"/>
            <a:ext cx="1429935" cy="6856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599" y="1185061"/>
            <a:ext cx="2369229" cy="3180715"/>
          </a:xfrm>
          <a:prstGeom prst="round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2096" y="3414443"/>
            <a:ext cx="2666516" cy="3043830"/>
          </a:xfrm>
          <a:prstGeom prst="rect">
            <a:avLst/>
          </a:prstGeom>
        </p:spPr>
      </p:pic>
      <p:sp>
        <p:nvSpPr>
          <p:cNvPr id="42" name="Freeform 42"/>
          <p:cNvSpPr/>
          <p:nvPr/>
        </p:nvSpPr>
        <p:spPr>
          <a:xfrm rot="-2167765">
            <a:off x="5543724" y="1312243"/>
            <a:ext cx="716115" cy="640923"/>
          </a:xfrm>
          <a:custGeom>
            <a:avLst/>
            <a:gdLst/>
            <a:ahLst/>
            <a:cxnLst/>
            <a:rect l="l" t="t" r="r" b="b"/>
            <a:pathLst>
              <a:path w="1074172" h="961384">
                <a:moveTo>
                  <a:pt x="0" y="0"/>
                </a:moveTo>
                <a:lnTo>
                  <a:pt x="1074172" y="0"/>
                </a:lnTo>
                <a:lnTo>
                  <a:pt x="1074172" y="961384"/>
                </a:lnTo>
                <a:lnTo>
                  <a:pt x="0" y="96138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1" name="Freeform 41"/>
          <p:cNvSpPr/>
          <p:nvPr/>
        </p:nvSpPr>
        <p:spPr>
          <a:xfrm rot="-744973" flipH="1">
            <a:off x="7738820" y="3805367"/>
            <a:ext cx="1263844" cy="778319"/>
          </a:xfrm>
          <a:custGeom>
            <a:avLst/>
            <a:gdLst/>
            <a:ahLst/>
            <a:cxnLst/>
            <a:rect l="l" t="t" r="r" b="b"/>
            <a:pathLst>
              <a:path w="1361643" h="883366">
                <a:moveTo>
                  <a:pt x="1361643" y="0"/>
                </a:moveTo>
                <a:lnTo>
                  <a:pt x="0" y="0"/>
                </a:lnTo>
                <a:lnTo>
                  <a:pt x="0" y="883366"/>
                </a:lnTo>
                <a:lnTo>
                  <a:pt x="1361643" y="883366"/>
                </a:lnTo>
                <a:lnTo>
                  <a:pt x="1361643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3870" y="1137783"/>
            <a:ext cx="3267657" cy="2104007"/>
          </a:xfrm>
          <a:prstGeom prst="roundRect">
            <a:avLst/>
          </a:prstGeom>
        </p:spPr>
      </p:pic>
      <p:sp>
        <p:nvSpPr>
          <p:cNvPr id="40" name="Freeform 40"/>
          <p:cNvSpPr/>
          <p:nvPr/>
        </p:nvSpPr>
        <p:spPr>
          <a:xfrm rot="-2125416" flipH="1">
            <a:off x="10691632" y="5854095"/>
            <a:ext cx="1193701" cy="1775021"/>
          </a:xfrm>
          <a:custGeom>
            <a:avLst/>
            <a:gdLst/>
            <a:ahLst/>
            <a:cxnLst/>
            <a:rect l="l" t="t" r="r" b="b"/>
            <a:pathLst>
              <a:path w="1790552" h="2662531">
                <a:moveTo>
                  <a:pt x="1790553" y="0"/>
                </a:moveTo>
                <a:lnTo>
                  <a:pt x="0" y="0"/>
                </a:lnTo>
                <a:lnTo>
                  <a:pt x="0" y="2662531"/>
                </a:lnTo>
                <a:lnTo>
                  <a:pt x="1790553" y="2662531"/>
                </a:lnTo>
                <a:lnTo>
                  <a:pt x="1790553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3" name="Freeform 43"/>
          <p:cNvSpPr/>
          <p:nvPr/>
        </p:nvSpPr>
        <p:spPr>
          <a:xfrm rot="1138816">
            <a:off x="11490719" y="2698819"/>
            <a:ext cx="757562" cy="1905816"/>
          </a:xfrm>
          <a:custGeom>
            <a:avLst/>
            <a:gdLst/>
            <a:ahLst/>
            <a:cxnLst/>
            <a:rect l="l" t="t" r="r" b="b"/>
            <a:pathLst>
              <a:path w="1136343" h="2858724">
                <a:moveTo>
                  <a:pt x="0" y="0"/>
                </a:moveTo>
                <a:lnTo>
                  <a:pt x="1136343" y="0"/>
                </a:lnTo>
                <a:lnTo>
                  <a:pt x="1136343" y="2858724"/>
                </a:lnTo>
                <a:lnTo>
                  <a:pt x="0" y="2858724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409326" y="1279606"/>
            <a:ext cx="53549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omic Sans MS" panose="030F0702030302020204" pitchFamily="66" charset="0"/>
              </a:rPr>
              <a:t>Talk about what you found in </a:t>
            </a:r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Activity 1.</a:t>
            </a:r>
          </a:p>
        </p:txBody>
      </p:sp>
    </p:spTree>
    <p:extLst>
      <p:ext uri="{BB962C8B-B14F-4D97-AF65-F5344CB8AC3E}">
        <p14:creationId xmlns:p14="http://schemas.microsoft.com/office/powerpoint/2010/main" val="41357495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39481">
            <a:off x="-175728" y="6002663"/>
            <a:ext cx="4517098" cy="1258777"/>
          </a:xfrm>
          <a:custGeom>
            <a:avLst/>
            <a:gdLst/>
            <a:ahLst/>
            <a:cxnLst/>
            <a:rect l="l" t="t" r="r" b="b"/>
            <a:pathLst>
              <a:path w="6775647" h="1888166">
                <a:moveTo>
                  <a:pt x="0" y="0"/>
                </a:moveTo>
                <a:lnTo>
                  <a:pt x="6775647" y="0"/>
                </a:lnTo>
                <a:lnTo>
                  <a:pt x="6775647" y="1888167"/>
                </a:lnTo>
                <a:lnTo>
                  <a:pt x="0" y="18881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6159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9625400" y="5178084"/>
            <a:ext cx="4842457" cy="1143801"/>
          </a:xfrm>
          <a:custGeom>
            <a:avLst/>
            <a:gdLst/>
            <a:ahLst/>
            <a:cxnLst/>
            <a:rect l="l" t="t" r="r" b="b"/>
            <a:pathLst>
              <a:path w="7263685" h="1715702">
                <a:moveTo>
                  <a:pt x="0" y="0"/>
                </a:moveTo>
                <a:lnTo>
                  <a:pt x="7263685" y="0"/>
                </a:lnTo>
                <a:lnTo>
                  <a:pt x="7263685" y="1715702"/>
                </a:lnTo>
                <a:lnTo>
                  <a:pt x="0" y="171570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b="-3018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-331523">
            <a:off x="7093415" y="5943368"/>
            <a:ext cx="5541209" cy="1544166"/>
          </a:xfrm>
          <a:custGeom>
            <a:avLst/>
            <a:gdLst/>
            <a:ahLst/>
            <a:cxnLst/>
            <a:rect l="l" t="t" r="r" b="b"/>
            <a:pathLst>
              <a:path w="8311813" h="2316249">
                <a:moveTo>
                  <a:pt x="0" y="0"/>
                </a:moveTo>
                <a:lnTo>
                  <a:pt x="8311813" y="0"/>
                </a:lnTo>
                <a:lnTo>
                  <a:pt x="8311813" y="2316250"/>
                </a:lnTo>
                <a:lnTo>
                  <a:pt x="0" y="23162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6159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-72314">
            <a:off x="420424" y="5345453"/>
            <a:ext cx="7889235" cy="2425940"/>
          </a:xfrm>
          <a:custGeom>
            <a:avLst/>
            <a:gdLst/>
            <a:ahLst/>
            <a:cxnLst/>
            <a:rect l="l" t="t" r="r" b="b"/>
            <a:pathLst>
              <a:path w="11833853" h="3638910">
                <a:moveTo>
                  <a:pt x="0" y="0"/>
                </a:moveTo>
                <a:lnTo>
                  <a:pt x="11833853" y="0"/>
                </a:lnTo>
                <a:lnTo>
                  <a:pt x="11833853" y="3638909"/>
                </a:lnTo>
                <a:lnTo>
                  <a:pt x="0" y="36389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-126000" flipH="1">
            <a:off x="10164270" y="2917003"/>
            <a:ext cx="1951718" cy="2798162"/>
          </a:xfrm>
          <a:custGeom>
            <a:avLst/>
            <a:gdLst/>
            <a:ahLst/>
            <a:cxnLst/>
            <a:rect l="l" t="t" r="r" b="b"/>
            <a:pathLst>
              <a:path w="2927577" h="4197243">
                <a:moveTo>
                  <a:pt x="2927577" y="0"/>
                </a:moveTo>
                <a:lnTo>
                  <a:pt x="0" y="0"/>
                </a:lnTo>
                <a:lnTo>
                  <a:pt x="0" y="4197243"/>
                </a:lnTo>
                <a:lnTo>
                  <a:pt x="2927577" y="4197243"/>
                </a:lnTo>
                <a:lnTo>
                  <a:pt x="2927577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1227807" y="5598992"/>
            <a:ext cx="818820" cy="251787"/>
          </a:xfrm>
          <a:custGeom>
            <a:avLst/>
            <a:gdLst/>
            <a:ahLst/>
            <a:cxnLst/>
            <a:rect l="l" t="t" r="r" b="b"/>
            <a:pathLst>
              <a:path w="1228230" h="377681">
                <a:moveTo>
                  <a:pt x="0" y="0"/>
                </a:moveTo>
                <a:lnTo>
                  <a:pt x="1228230" y="0"/>
                </a:lnTo>
                <a:lnTo>
                  <a:pt x="1228230" y="377680"/>
                </a:lnTo>
                <a:lnTo>
                  <a:pt x="0" y="37768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4969541" y="5356947"/>
            <a:ext cx="1297527" cy="1250492"/>
          </a:xfrm>
          <a:custGeom>
            <a:avLst/>
            <a:gdLst/>
            <a:ahLst/>
            <a:cxnLst/>
            <a:rect l="l" t="t" r="r" b="b"/>
            <a:pathLst>
              <a:path w="1946291" h="1875738">
                <a:moveTo>
                  <a:pt x="0" y="0"/>
                </a:moveTo>
                <a:lnTo>
                  <a:pt x="1946291" y="0"/>
                </a:lnTo>
                <a:lnTo>
                  <a:pt x="1946291" y="1875737"/>
                </a:lnTo>
                <a:lnTo>
                  <a:pt x="0" y="187573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4723666" y="6440357"/>
            <a:ext cx="597958" cy="183872"/>
          </a:xfrm>
          <a:custGeom>
            <a:avLst/>
            <a:gdLst/>
            <a:ahLst/>
            <a:cxnLst/>
            <a:rect l="l" t="t" r="r" b="b"/>
            <a:pathLst>
              <a:path w="896937" h="275808">
                <a:moveTo>
                  <a:pt x="0" y="0"/>
                </a:moveTo>
                <a:lnTo>
                  <a:pt x="896936" y="0"/>
                </a:lnTo>
                <a:lnTo>
                  <a:pt x="896936" y="275808"/>
                </a:lnTo>
                <a:lnTo>
                  <a:pt x="0" y="27580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5857939" y="6440357"/>
            <a:ext cx="597958" cy="183872"/>
          </a:xfrm>
          <a:custGeom>
            <a:avLst/>
            <a:gdLst/>
            <a:ahLst/>
            <a:cxnLst/>
            <a:rect l="l" t="t" r="r" b="b"/>
            <a:pathLst>
              <a:path w="896937" h="275808">
                <a:moveTo>
                  <a:pt x="0" y="0"/>
                </a:moveTo>
                <a:lnTo>
                  <a:pt x="896937" y="0"/>
                </a:lnTo>
                <a:lnTo>
                  <a:pt x="896937" y="275808"/>
                </a:lnTo>
                <a:lnTo>
                  <a:pt x="0" y="27580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10716752" y="1060380"/>
            <a:ext cx="2110783" cy="878613"/>
          </a:xfrm>
          <a:custGeom>
            <a:avLst/>
            <a:gdLst/>
            <a:ahLst/>
            <a:cxnLst/>
            <a:rect l="l" t="t" r="r" b="b"/>
            <a:pathLst>
              <a:path w="3166174" h="1317920">
                <a:moveTo>
                  <a:pt x="0" y="0"/>
                </a:moveTo>
                <a:lnTo>
                  <a:pt x="3166174" y="0"/>
                </a:lnTo>
                <a:lnTo>
                  <a:pt x="3166174" y="1317920"/>
                </a:lnTo>
                <a:lnTo>
                  <a:pt x="0" y="131792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-637424" y="2022039"/>
            <a:ext cx="2066413" cy="860145"/>
          </a:xfrm>
          <a:custGeom>
            <a:avLst/>
            <a:gdLst/>
            <a:ahLst/>
            <a:cxnLst/>
            <a:rect l="l" t="t" r="r" b="b"/>
            <a:pathLst>
              <a:path w="3099620" h="1290217">
                <a:moveTo>
                  <a:pt x="0" y="0"/>
                </a:moveTo>
                <a:lnTo>
                  <a:pt x="3099619" y="0"/>
                </a:lnTo>
                <a:lnTo>
                  <a:pt x="3099619" y="1290216"/>
                </a:lnTo>
                <a:lnTo>
                  <a:pt x="0" y="129021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 flipH="1">
            <a:off x="7999979" y="941372"/>
            <a:ext cx="844331" cy="558314"/>
          </a:xfrm>
          <a:custGeom>
            <a:avLst/>
            <a:gdLst/>
            <a:ahLst/>
            <a:cxnLst/>
            <a:rect l="l" t="t" r="r" b="b"/>
            <a:pathLst>
              <a:path w="1266496" h="837471">
                <a:moveTo>
                  <a:pt x="1266497" y="0"/>
                </a:moveTo>
                <a:lnTo>
                  <a:pt x="0" y="0"/>
                </a:lnTo>
                <a:lnTo>
                  <a:pt x="0" y="837471"/>
                </a:lnTo>
                <a:lnTo>
                  <a:pt x="1266497" y="837471"/>
                </a:lnTo>
                <a:lnTo>
                  <a:pt x="1266497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 rot="-1338957">
            <a:off x="1605200" y="4128090"/>
            <a:ext cx="990805" cy="2492591"/>
          </a:xfrm>
          <a:custGeom>
            <a:avLst/>
            <a:gdLst/>
            <a:ahLst/>
            <a:cxnLst/>
            <a:rect l="l" t="t" r="r" b="b"/>
            <a:pathLst>
              <a:path w="1486208" h="3738887">
                <a:moveTo>
                  <a:pt x="0" y="0"/>
                </a:moveTo>
                <a:lnTo>
                  <a:pt x="1486207" y="0"/>
                </a:lnTo>
                <a:lnTo>
                  <a:pt x="1486207" y="3738888"/>
                </a:lnTo>
                <a:lnTo>
                  <a:pt x="0" y="3738888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>
            <a:off x="2279915" y="6430637"/>
            <a:ext cx="818820" cy="251787"/>
          </a:xfrm>
          <a:custGeom>
            <a:avLst/>
            <a:gdLst/>
            <a:ahLst/>
            <a:cxnLst/>
            <a:rect l="l" t="t" r="r" b="b"/>
            <a:pathLst>
              <a:path w="1228230" h="377681">
                <a:moveTo>
                  <a:pt x="0" y="0"/>
                </a:moveTo>
                <a:lnTo>
                  <a:pt x="1228230" y="0"/>
                </a:lnTo>
                <a:lnTo>
                  <a:pt x="1228230" y="377681"/>
                </a:lnTo>
                <a:lnTo>
                  <a:pt x="0" y="37768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 rot="-2012883">
            <a:off x="2135534" y="268326"/>
            <a:ext cx="865068" cy="869415"/>
          </a:xfrm>
          <a:custGeom>
            <a:avLst/>
            <a:gdLst/>
            <a:ahLst/>
            <a:cxnLst/>
            <a:rect l="l" t="t" r="r" b="b"/>
            <a:pathLst>
              <a:path w="1297602" h="1304122">
                <a:moveTo>
                  <a:pt x="0" y="0"/>
                </a:moveTo>
                <a:lnTo>
                  <a:pt x="1297602" y="0"/>
                </a:lnTo>
                <a:lnTo>
                  <a:pt x="1297602" y="1304122"/>
                </a:lnTo>
                <a:lnTo>
                  <a:pt x="0" y="1304122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Google Shape;5238;p3"/>
          <p:cNvSpPr/>
          <p:nvPr/>
        </p:nvSpPr>
        <p:spPr>
          <a:xfrm>
            <a:off x="4682660" y="330068"/>
            <a:ext cx="2590392" cy="2536305"/>
          </a:xfrm>
          <a:custGeom>
            <a:avLst/>
            <a:gdLst/>
            <a:ahLst/>
            <a:cxnLst/>
            <a:rect l="l" t="t" r="r" b="b"/>
            <a:pathLst>
              <a:path w="43260" h="41774" extrusionOk="0">
                <a:moveTo>
                  <a:pt x="9628" y="2809"/>
                </a:moveTo>
                <a:cubicBezTo>
                  <a:pt x="4606" y="6071"/>
                  <a:pt x="-820" y="14989"/>
                  <a:pt x="103" y="21339"/>
                </a:cubicBezTo>
                <a:cubicBezTo>
                  <a:pt x="1027" y="27689"/>
                  <a:pt x="9108" y="38398"/>
                  <a:pt x="15169" y="40909"/>
                </a:cubicBezTo>
                <a:cubicBezTo>
                  <a:pt x="21230" y="43420"/>
                  <a:pt x="31824" y="40014"/>
                  <a:pt x="36471" y="36406"/>
                </a:cubicBezTo>
                <a:cubicBezTo>
                  <a:pt x="41118" y="32798"/>
                  <a:pt x="44091" y="25034"/>
                  <a:pt x="43052" y="19261"/>
                </a:cubicBezTo>
                <a:cubicBezTo>
                  <a:pt x="42013" y="13488"/>
                  <a:pt x="35807" y="4511"/>
                  <a:pt x="30236" y="1769"/>
                </a:cubicBezTo>
                <a:cubicBezTo>
                  <a:pt x="24665" y="-973"/>
                  <a:pt x="14650" y="-453"/>
                  <a:pt x="9628" y="2809"/>
                </a:cubicBezTo>
                <a:close/>
              </a:path>
            </a:pathLst>
          </a:custGeom>
          <a:solidFill>
            <a:srgbClr val="FEE9B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" name="Google Shape;5219;p2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10694055" y="119888"/>
            <a:ext cx="1429935" cy="685627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5567;p13"/>
          <p:cNvSpPr txBox="1">
            <a:spLocks/>
          </p:cNvSpPr>
          <p:nvPr/>
        </p:nvSpPr>
        <p:spPr>
          <a:xfrm>
            <a:off x="4636656" y="625082"/>
            <a:ext cx="26824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SzPts val="6000"/>
            </a:pPr>
            <a:r>
              <a:rPr lang="vi-VN" sz="13330" dirty="0">
                <a:solidFill>
                  <a:srgbClr val="FC3A5F"/>
                </a:solidFill>
                <a:latin typeface="Comic Sans MS"/>
                <a:ea typeface="Comic Sans MS"/>
                <a:cs typeface="Comic Sans MS"/>
                <a:sym typeface="Comic Sans MS"/>
              </a:rPr>
              <a:t>05</a:t>
            </a:r>
            <a:endParaRPr lang="en-US" sz="13330" dirty="0">
              <a:solidFill>
                <a:srgbClr val="FC3A5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3" name="Google Shape;6002;p25"/>
          <p:cNvSpPr txBox="1">
            <a:spLocks/>
          </p:cNvSpPr>
          <p:nvPr/>
        </p:nvSpPr>
        <p:spPr>
          <a:xfrm>
            <a:off x="1920242" y="3408078"/>
            <a:ext cx="8693652" cy="15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SzPts val="3600"/>
            </a:pPr>
            <a:r>
              <a:rPr lang="en-US" sz="8000" dirty="0">
                <a:latin typeface="Comic Sans MS"/>
                <a:ea typeface="Comic Sans MS"/>
                <a:cs typeface="Comic Sans MS"/>
                <a:sym typeface="Comic Sans MS"/>
              </a:rPr>
              <a:t>WRAP UP &amp; ASSESSMENT</a:t>
            </a:r>
          </a:p>
        </p:txBody>
      </p:sp>
    </p:spTree>
    <p:extLst>
      <p:ext uri="{BB962C8B-B14F-4D97-AF65-F5344CB8AC3E}">
        <p14:creationId xmlns:p14="http://schemas.microsoft.com/office/powerpoint/2010/main" val="41793090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39481">
            <a:off x="-175728" y="6002663"/>
            <a:ext cx="4517098" cy="1258777"/>
          </a:xfrm>
          <a:custGeom>
            <a:avLst/>
            <a:gdLst/>
            <a:ahLst/>
            <a:cxnLst/>
            <a:rect l="l" t="t" r="r" b="b"/>
            <a:pathLst>
              <a:path w="6775647" h="1888166">
                <a:moveTo>
                  <a:pt x="0" y="0"/>
                </a:moveTo>
                <a:lnTo>
                  <a:pt x="6775647" y="0"/>
                </a:lnTo>
                <a:lnTo>
                  <a:pt x="6775647" y="1888167"/>
                </a:lnTo>
                <a:lnTo>
                  <a:pt x="0" y="18881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6159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9625400" y="5178084"/>
            <a:ext cx="4842457" cy="1143801"/>
          </a:xfrm>
          <a:custGeom>
            <a:avLst/>
            <a:gdLst/>
            <a:ahLst/>
            <a:cxnLst/>
            <a:rect l="l" t="t" r="r" b="b"/>
            <a:pathLst>
              <a:path w="7263685" h="1715702">
                <a:moveTo>
                  <a:pt x="0" y="0"/>
                </a:moveTo>
                <a:lnTo>
                  <a:pt x="7263685" y="0"/>
                </a:lnTo>
                <a:lnTo>
                  <a:pt x="7263685" y="1715702"/>
                </a:lnTo>
                <a:lnTo>
                  <a:pt x="0" y="171570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b="-3018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-331523">
            <a:off x="7093415" y="5943368"/>
            <a:ext cx="5541209" cy="1544166"/>
          </a:xfrm>
          <a:custGeom>
            <a:avLst/>
            <a:gdLst/>
            <a:ahLst/>
            <a:cxnLst/>
            <a:rect l="l" t="t" r="r" b="b"/>
            <a:pathLst>
              <a:path w="8311813" h="2316249">
                <a:moveTo>
                  <a:pt x="0" y="0"/>
                </a:moveTo>
                <a:lnTo>
                  <a:pt x="8311813" y="0"/>
                </a:lnTo>
                <a:lnTo>
                  <a:pt x="8311813" y="2316250"/>
                </a:lnTo>
                <a:lnTo>
                  <a:pt x="0" y="23162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6159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-72314">
            <a:off x="420424" y="5345453"/>
            <a:ext cx="7889235" cy="2425940"/>
          </a:xfrm>
          <a:custGeom>
            <a:avLst/>
            <a:gdLst/>
            <a:ahLst/>
            <a:cxnLst/>
            <a:rect l="l" t="t" r="r" b="b"/>
            <a:pathLst>
              <a:path w="11833853" h="3638910">
                <a:moveTo>
                  <a:pt x="0" y="0"/>
                </a:moveTo>
                <a:lnTo>
                  <a:pt x="11833853" y="0"/>
                </a:lnTo>
                <a:lnTo>
                  <a:pt x="11833853" y="3638909"/>
                </a:lnTo>
                <a:lnTo>
                  <a:pt x="0" y="36389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-126000" flipH="1">
            <a:off x="10164270" y="2917003"/>
            <a:ext cx="1951718" cy="2798162"/>
          </a:xfrm>
          <a:custGeom>
            <a:avLst/>
            <a:gdLst/>
            <a:ahLst/>
            <a:cxnLst/>
            <a:rect l="l" t="t" r="r" b="b"/>
            <a:pathLst>
              <a:path w="2927577" h="4197243">
                <a:moveTo>
                  <a:pt x="2927577" y="0"/>
                </a:moveTo>
                <a:lnTo>
                  <a:pt x="0" y="0"/>
                </a:lnTo>
                <a:lnTo>
                  <a:pt x="0" y="4197243"/>
                </a:lnTo>
                <a:lnTo>
                  <a:pt x="2927577" y="4197243"/>
                </a:lnTo>
                <a:lnTo>
                  <a:pt x="2927577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1227807" y="5598992"/>
            <a:ext cx="818820" cy="251787"/>
          </a:xfrm>
          <a:custGeom>
            <a:avLst/>
            <a:gdLst/>
            <a:ahLst/>
            <a:cxnLst/>
            <a:rect l="l" t="t" r="r" b="b"/>
            <a:pathLst>
              <a:path w="1228230" h="377681">
                <a:moveTo>
                  <a:pt x="0" y="0"/>
                </a:moveTo>
                <a:lnTo>
                  <a:pt x="1228230" y="0"/>
                </a:lnTo>
                <a:lnTo>
                  <a:pt x="1228230" y="377680"/>
                </a:lnTo>
                <a:lnTo>
                  <a:pt x="0" y="37768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4969541" y="5281801"/>
            <a:ext cx="1297527" cy="1250492"/>
          </a:xfrm>
          <a:custGeom>
            <a:avLst/>
            <a:gdLst/>
            <a:ahLst/>
            <a:cxnLst/>
            <a:rect l="l" t="t" r="r" b="b"/>
            <a:pathLst>
              <a:path w="1946291" h="1875738">
                <a:moveTo>
                  <a:pt x="0" y="0"/>
                </a:moveTo>
                <a:lnTo>
                  <a:pt x="1946291" y="0"/>
                </a:lnTo>
                <a:lnTo>
                  <a:pt x="1946291" y="1875737"/>
                </a:lnTo>
                <a:lnTo>
                  <a:pt x="0" y="187573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4723666" y="6440357"/>
            <a:ext cx="597958" cy="183872"/>
          </a:xfrm>
          <a:custGeom>
            <a:avLst/>
            <a:gdLst/>
            <a:ahLst/>
            <a:cxnLst/>
            <a:rect l="l" t="t" r="r" b="b"/>
            <a:pathLst>
              <a:path w="896937" h="275808">
                <a:moveTo>
                  <a:pt x="0" y="0"/>
                </a:moveTo>
                <a:lnTo>
                  <a:pt x="896936" y="0"/>
                </a:lnTo>
                <a:lnTo>
                  <a:pt x="896936" y="275808"/>
                </a:lnTo>
                <a:lnTo>
                  <a:pt x="0" y="27580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5857939" y="6440357"/>
            <a:ext cx="597958" cy="183872"/>
          </a:xfrm>
          <a:custGeom>
            <a:avLst/>
            <a:gdLst/>
            <a:ahLst/>
            <a:cxnLst/>
            <a:rect l="l" t="t" r="r" b="b"/>
            <a:pathLst>
              <a:path w="896937" h="275808">
                <a:moveTo>
                  <a:pt x="0" y="0"/>
                </a:moveTo>
                <a:lnTo>
                  <a:pt x="896937" y="0"/>
                </a:lnTo>
                <a:lnTo>
                  <a:pt x="896937" y="275808"/>
                </a:lnTo>
                <a:lnTo>
                  <a:pt x="0" y="27580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10716752" y="1060380"/>
            <a:ext cx="2110783" cy="878613"/>
          </a:xfrm>
          <a:custGeom>
            <a:avLst/>
            <a:gdLst/>
            <a:ahLst/>
            <a:cxnLst/>
            <a:rect l="l" t="t" r="r" b="b"/>
            <a:pathLst>
              <a:path w="3166174" h="1317920">
                <a:moveTo>
                  <a:pt x="0" y="0"/>
                </a:moveTo>
                <a:lnTo>
                  <a:pt x="3166174" y="0"/>
                </a:lnTo>
                <a:lnTo>
                  <a:pt x="3166174" y="1317920"/>
                </a:lnTo>
                <a:lnTo>
                  <a:pt x="0" y="131792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-637424" y="2022039"/>
            <a:ext cx="2066413" cy="860145"/>
          </a:xfrm>
          <a:custGeom>
            <a:avLst/>
            <a:gdLst/>
            <a:ahLst/>
            <a:cxnLst/>
            <a:rect l="l" t="t" r="r" b="b"/>
            <a:pathLst>
              <a:path w="3099620" h="1290217">
                <a:moveTo>
                  <a:pt x="0" y="0"/>
                </a:moveTo>
                <a:lnTo>
                  <a:pt x="3099619" y="0"/>
                </a:lnTo>
                <a:lnTo>
                  <a:pt x="3099619" y="1290216"/>
                </a:lnTo>
                <a:lnTo>
                  <a:pt x="0" y="129021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 flipH="1">
            <a:off x="7999979" y="941372"/>
            <a:ext cx="844331" cy="558314"/>
          </a:xfrm>
          <a:custGeom>
            <a:avLst/>
            <a:gdLst/>
            <a:ahLst/>
            <a:cxnLst/>
            <a:rect l="l" t="t" r="r" b="b"/>
            <a:pathLst>
              <a:path w="1266496" h="837471">
                <a:moveTo>
                  <a:pt x="1266497" y="0"/>
                </a:moveTo>
                <a:lnTo>
                  <a:pt x="0" y="0"/>
                </a:lnTo>
                <a:lnTo>
                  <a:pt x="0" y="837471"/>
                </a:lnTo>
                <a:lnTo>
                  <a:pt x="1266497" y="837471"/>
                </a:lnTo>
                <a:lnTo>
                  <a:pt x="1266497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 rot="-1338957">
            <a:off x="1671799" y="4107331"/>
            <a:ext cx="990805" cy="2492591"/>
          </a:xfrm>
          <a:custGeom>
            <a:avLst/>
            <a:gdLst/>
            <a:ahLst/>
            <a:cxnLst/>
            <a:rect l="l" t="t" r="r" b="b"/>
            <a:pathLst>
              <a:path w="1486208" h="3738887">
                <a:moveTo>
                  <a:pt x="0" y="0"/>
                </a:moveTo>
                <a:lnTo>
                  <a:pt x="1486207" y="0"/>
                </a:lnTo>
                <a:lnTo>
                  <a:pt x="1486207" y="3738888"/>
                </a:lnTo>
                <a:lnTo>
                  <a:pt x="0" y="3738888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>
            <a:off x="2279915" y="6430637"/>
            <a:ext cx="818820" cy="251787"/>
          </a:xfrm>
          <a:custGeom>
            <a:avLst/>
            <a:gdLst/>
            <a:ahLst/>
            <a:cxnLst/>
            <a:rect l="l" t="t" r="r" b="b"/>
            <a:pathLst>
              <a:path w="1228230" h="377681">
                <a:moveTo>
                  <a:pt x="0" y="0"/>
                </a:moveTo>
                <a:lnTo>
                  <a:pt x="1228230" y="0"/>
                </a:lnTo>
                <a:lnTo>
                  <a:pt x="1228230" y="377681"/>
                </a:lnTo>
                <a:lnTo>
                  <a:pt x="0" y="37768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 rot="-2012883">
            <a:off x="3932507" y="530249"/>
            <a:ext cx="865068" cy="869415"/>
          </a:xfrm>
          <a:custGeom>
            <a:avLst/>
            <a:gdLst/>
            <a:ahLst/>
            <a:cxnLst/>
            <a:rect l="l" t="t" r="r" b="b"/>
            <a:pathLst>
              <a:path w="1297602" h="1304122">
                <a:moveTo>
                  <a:pt x="0" y="0"/>
                </a:moveTo>
                <a:lnTo>
                  <a:pt x="1297602" y="0"/>
                </a:lnTo>
                <a:lnTo>
                  <a:pt x="1297602" y="1304122"/>
                </a:lnTo>
                <a:lnTo>
                  <a:pt x="0" y="1304122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Google Shape;5238;p3"/>
          <p:cNvSpPr/>
          <p:nvPr/>
        </p:nvSpPr>
        <p:spPr>
          <a:xfrm>
            <a:off x="4790418" y="479658"/>
            <a:ext cx="2590392" cy="2536305"/>
          </a:xfrm>
          <a:custGeom>
            <a:avLst/>
            <a:gdLst/>
            <a:ahLst/>
            <a:cxnLst/>
            <a:rect l="l" t="t" r="r" b="b"/>
            <a:pathLst>
              <a:path w="43260" h="41774" extrusionOk="0">
                <a:moveTo>
                  <a:pt x="9628" y="2809"/>
                </a:moveTo>
                <a:cubicBezTo>
                  <a:pt x="4606" y="6071"/>
                  <a:pt x="-820" y="14989"/>
                  <a:pt x="103" y="21339"/>
                </a:cubicBezTo>
                <a:cubicBezTo>
                  <a:pt x="1027" y="27689"/>
                  <a:pt x="9108" y="38398"/>
                  <a:pt x="15169" y="40909"/>
                </a:cubicBezTo>
                <a:cubicBezTo>
                  <a:pt x="21230" y="43420"/>
                  <a:pt x="31824" y="40014"/>
                  <a:pt x="36471" y="36406"/>
                </a:cubicBezTo>
                <a:cubicBezTo>
                  <a:pt x="41118" y="32798"/>
                  <a:pt x="44091" y="25034"/>
                  <a:pt x="43052" y="19261"/>
                </a:cubicBezTo>
                <a:cubicBezTo>
                  <a:pt x="42013" y="13488"/>
                  <a:pt x="35807" y="4511"/>
                  <a:pt x="30236" y="1769"/>
                </a:cubicBezTo>
                <a:cubicBezTo>
                  <a:pt x="24665" y="-973"/>
                  <a:pt x="14650" y="-453"/>
                  <a:pt x="9628" y="2809"/>
                </a:cubicBezTo>
                <a:close/>
              </a:path>
            </a:pathLst>
          </a:custGeom>
          <a:solidFill>
            <a:srgbClr val="FEE9B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5249;p3"/>
          <p:cNvSpPr txBox="1">
            <a:spLocks/>
          </p:cNvSpPr>
          <p:nvPr/>
        </p:nvSpPr>
        <p:spPr>
          <a:xfrm>
            <a:off x="2455268" y="3131994"/>
            <a:ext cx="7623600" cy="15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SzPts val="3600"/>
            </a:pPr>
            <a:r>
              <a:rPr lang="vi-VN" sz="8000" dirty="0">
                <a:latin typeface="Comic Sans MS"/>
                <a:ea typeface="Comic Sans MS"/>
                <a:cs typeface="Comic Sans MS"/>
                <a:sym typeface="Comic Sans MS"/>
              </a:rPr>
              <a:t>REVIEW</a:t>
            </a:r>
            <a:endParaRPr lang="en-US" sz="8000" dirty="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0" name="Google Shape;5251;p3"/>
          <p:cNvSpPr txBox="1">
            <a:spLocks/>
          </p:cNvSpPr>
          <p:nvPr/>
        </p:nvSpPr>
        <p:spPr>
          <a:xfrm>
            <a:off x="4766067" y="908800"/>
            <a:ext cx="26824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SzPts val="6000"/>
            </a:pPr>
            <a:r>
              <a:rPr lang="vi-VN" sz="13330" dirty="0">
                <a:solidFill>
                  <a:schemeClr val="accent5">
                    <a:lumMod val="75000"/>
                  </a:schemeClr>
                </a:solidFill>
                <a:latin typeface="Comic Sans MS"/>
                <a:ea typeface="Comic Sans MS"/>
                <a:cs typeface="Comic Sans MS"/>
                <a:sym typeface="Comic Sans MS"/>
              </a:rPr>
              <a:t>02</a:t>
            </a:r>
            <a:endParaRPr lang="en-US" sz="13330" dirty="0">
              <a:solidFill>
                <a:schemeClr val="accent5">
                  <a:lumMod val="75000"/>
                </a:schemeClr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1" name="Google Shape;5219;p2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10694055" y="119888"/>
            <a:ext cx="1429935" cy="6856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758978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6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">
            <a:extLst>
              <a:ext uri="{FF2B5EF4-FFF2-40B4-BE49-F238E27FC236}">
                <a16:creationId xmlns:a16="http://schemas.microsoft.com/office/drawing/2014/main" id="{5E3E5FEB-0580-F7E2-3AF2-624A442CB2E0}"/>
              </a:ext>
            </a:extLst>
          </p:cNvPr>
          <p:cNvSpPr/>
          <p:nvPr/>
        </p:nvSpPr>
        <p:spPr>
          <a:xfrm>
            <a:off x="1556255" y="4610920"/>
            <a:ext cx="612000" cy="6120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3" name="B">
            <a:extLst>
              <a:ext uri="{FF2B5EF4-FFF2-40B4-BE49-F238E27FC236}">
                <a16:creationId xmlns:a16="http://schemas.microsoft.com/office/drawing/2014/main" id="{DE0990A7-D73D-7A34-CD99-43190CD16FDB}"/>
              </a:ext>
            </a:extLst>
          </p:cNvPr>
          <p:cNvSpPr/>
          <p:nvPr/>
        </p:nvSpPr>
        <p:spPr>
          <a:xfrm>
            <a:off x="2261879" y="4610920"/>
            <a:ext cx="612000" cy="6120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4" name="C">
            <a:extLst>
              <a:ext uri="{FF2B5EF4-FFF2-40B4-BE49-F238E27FC236}">
                <a16:creationId xmlns:a16="http://schemas.microsoft.com/office/drawing/2014/main" id="{881C7D99-F224-4184-6674-AFA76C9721F7}"/>
              </a:ext>
            </a:extLst>
          </p:cNvPr>
          <p:cNvSpPr/>
          <p:nvPr/>
        </p:nvSpPr>
        <p:spPr>
          <a:xfrm>
            <a:off x="2967503" y="4610920"/>
            <a:ext cx="612000" cy="6120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</a:t>
            </a:r>
          </a:p>
        </p:txBody>
      </p:sp>
      <p:sp>
        <p:nvSpPr>
          <p:cNvPr id="5" name="D">
            <a:extLst>
              <a:ext uri="{FF2B5EF4-FFF2-40B4-BE49-F238E27FC236}">
                <a16:creationId xmlns:a16="http://schemas.microsoft.com/office/drawing/2014/main" id="{F9962265-9FF6-9F0E-4D93-9F427FCBF9AF}"/>
              </a:ext>
            </a:extLst>
          </p:cNvPr>
          <p:cNvSpPr/>
          <p:nvPr/>
        </p:nvSpPr>
        <p:spPr>
          <a:xfrm>
            <a:off x="3673127" y="4610920"/>
            <a:ext cx="612000" cy="6120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</a:t>
            </a:r>
          </a:p>
        </p:txBody>
      </p:sp>
      <p:sp>
        <p:nvSpPr>
          <p:cNvPr id="6" name="E">
            <a:extLst>
              <a:ext uri="{FF2B5EF4-FFF2-40B4-BE49-F238E27FC236}">
                <a16:creationId xmlns:a16="http://schemas.microsoft.com/office/drawing/2014/main" id="{D9EED8EE-210E-108B-0652-D87CF8A31215}"/>
              </a:ext>
            </a:extLst>
          </p:cNvPr>
          <p:cNvSpPr/>
          <p:nvPr/>
        </p:nvSpPr>
        <p:spPr>
          <a:xfrm>
            <a:off x="4378751" y="4610920"/>
            <a:ext cx="612000" cy="6120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</a:t>
            </a:r>
          </a:p>
        </p:txBody>
      </p:sp>
      <p:sp>
        <p:nvSpPr>
          <p:cNvPr id="7" name="F">
            <a:extLst>
              <a:ext uri="{FF2B5EF4-FFF2-40B4-BE49-F238E27FC236}">
                <a16:creationId xmlns:a16="http://schemas.microsoft.com/office/drawing/2014/main" id="{F964553C-568D-49CD-A25D-E4AB7BC75B37}"/>
              </a:ext>
            </a:extLst>
          </p:cNvPr>
          <p:cNvSpPr/>
          <p:nvPr/>
        </p:nvSpPr>
        <p:spPr>
          <a:xfrm>
            <a:off x="5084375" y="4610920"/>
            <a:ext cx="612000" cy="6120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</a:t>
            </a:r>
          </a:p>
        </p:txBody>
      </p:sp>
      <p:sp>
        <p:nvSpPr>
          <p:cNvPr id="8" name="G">
            <a:extLst>
              <a:ext uri="{FF2B5EF4-FFF2-40B4-BE49-F238E27FC236}">
                <a16:creationId xmlns:a16="http://schemas.microsoft.com/office/drawing/2014/main" id="{00A0724E-0D28-3CFF-89B1-A55235A61CE2}"/>
              </a:ext>
            </a:extLst>
          </p:cNvPr>
          <p:cNvSpPr/>
          <p:nvPr/>
        </p:nvSpPr>
        <p:spPr>
          <a:xfrm>
            <a:off x="5789999" y="4610920"/>
            <a:ext cx="612000" cy="6120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</a:t>
            </a:r>
          </a:p>
        </p:txBody>
      </p:sp>
      <p:sp>
        <p:nvSpPr>
          <p:cNvPr id="9" name="H">
            <a:extLst>
              <a:ext uri="{FF2B5EF4-FFF2-40B4-BE49-F238E27FC236}">
                <a16:creationId xmlns:a16="http://schemas.microsoft.com/office/drawing/2014/main" id="{A9767422-76BA-7610-6C41-95479903A559}"/>
              </a:ext>
            </a:extLst>
          </p:cNvPr>
          <p:cNvSpPr/>
          <p:nvPr/>
        </p:nvSpPr>
        <p:spPr>
          <a:xfrm>
            <a:off x="6495623" y="4610920"/>
            <a:ext cx="612000" cy="6120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</a:t>
            </a:r>
          </a:p>
        </p:txBody>
      </p:sp>
      <p:sp>
        <p:nvSpPr>
          <p:cNvPr id="10" name="I">
            <a:extLst>
              <a:ext uri="{FF2B5EF4-FFF2-40B4-BE49-F238E27FC236}">
                <a16:creationId xmlns:a16="http://schemas.microsoft.com/office/drawing/2014/main" id="{9835B7FE-522F-8A4E-BD91-31B912633499}"/>
              </a:ext>
            </a:extLst>
          </p:cNvPr>
          <p:cNvSpPr/>
          <p:nvPr/>
        </p:nvSpPr>
        <p:spPr>
          <a:xfrm>
            <a:off x="7201247" y="4610920"/>
            <a:ext cx="612000" cy="6120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</a:t>
            </a:r>
          </a:p>
        </p:txBody>
      </p:sp>
      <p:sp>
        <p:nvSpPr>
          <p:cNvPr id="11" name="J">
            <a:extLst>
              <a:ext uri="{FF2B5EF4-FFF2-40B4-BE49-F238E27FC236}">
                <a16:creationId xmlns:a16="http://schemas.microsoft.com/office/drawing/2014/main" id="{6FEA6B87-EFF8-F64A-CC88-D9867A246E6E}"/>
              </a:ext>
            </a:extLst>
          </p:cNvPr>
          <p:cNvSpPr/>
          <p:nvPr/>
        </p:nvSpPr>
        <p:spPr>
          <a:xfrm>
            <a:off x="7906871" y="4610920"/>
            <a:ext cx="612000" cy="6120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J</a:t>
            </a:r>
          </a:p>
        </p:txBody>
      </p:sp>
      <p:sp>
        <p:nvSpPr>
          <p:cNvPr id="12" name="K">
            <a:extLst>
              <a:ext uri="{FF2B5EF4-FFF2-40B4-BE49-F238E27FC236}">
                <a16:creationId xmlns:a16="http://schemas.microsoft.com/office/drawing/2014/main" id="{85E44E37-E0C6-76B9-AD82-7B3B64E52008}"/>
              </a:ext>
            </a:extLst>
          </p:cNvPr>
          <p:cNvSpPr/>
          <p:nvPr/>
        </p:nvSpPr>
        <p:spPr>
          <a:xfrm>
            <a:off x="8612495" y="4610920"/>
            <a:ext cx="612000" cy="6120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</a:t>
            </a:r>
          </a:p>
        </p:txBody>
      </p:sp>
      <p:sp>
        <p:nvSpPr>
          <p:cNvPr id="13" name="L">
            <a:extLst>
              <a:ext uri="{FF2B5EF4-FFF2-40B4-BE49-F238E27FC236}">
                <a16:creationId xmlns:a16="http://schemas.microsoft.com/office/drawing/2014/main" id="{030ABAB1-1201-A2E4-21D5-614AE6133D86}"/>
              </a:ext>
            </a:extLst>
          </p:cNvPr>
          <p:cNvSpPr/>
          <p:nvPr/>
        </p:nvSpPr>
        <p:spPr>
          <a:xfrm>
            <a:off x="9318119" y="4610920"/>
            <a:ext cx="612000" cy="6120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</a:t>
            </a:r>
          </a:p>
        </p:txBody>
      </p:sp>
      <p:sp>
        <p:nvSpPr>
          <p:cNvPr id="14" name="M">
            <a:extLst>
              <a:ext uri="{FF2B5EF4-FFF2-40B4-BE49-F238E27FC236}">
                <a16:creationId xmlns:a16="http://schemas.microsoft.com/office/drawing/2014/main" id="{F60D85F1-98EE-5ACC-A7E6-CAD4EC1ACC76}"/>
              </a:ext>
            </a:extLst>
          </p:cNvPr>
          <p:cNvSpPr/>
          <p:nvPr/>
        </p:nvSpPr>
        <p:spPr>
          <a:xfrm>
            <a:off x="10023745" y="4610920"/>
            <a:ext cx="612000" cy="6120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</a:t>
            </a:r>
          </a:p>
        </p:txBody>
      </p:sp>
      <p:sp>
        <p:nvSpPr>
          <p:cNvPr id="15" name="N">
            <a:extLst>
              <a:ext uri="{FF2B5EF4-FFF2-40B4-BE49-F238E27FC236}">
                <a16:creationId xmlns:a16="http://schemas.microsoft.com/office/drawing/2014/main" id="{5A62BA4F-97A3-85D9-69DC-EF463902D66E}"/>
              </a:ext>
            </a:extLst>
          </p:cNvPr>
          <p:cNvSpPr/>
          <p:nvPr/>
        </p:nvSpPr>
        <p:spPr>
          <a:xfrm>
            <a:off x="1556255" y="5289029"/>
            <a:ext cx="612000" cy="6120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</a:t>
            </a:r>
          </a:p>
        </p:txBody>
      </p:sp>
      <p:sp>
        <p:nvSpPr>
          <p:cNvPr id="16" name="O">
            <a:extLst>
              <a:ext uri="{FF2B5EF4-FFF2-40B4-BE49-F238E27FC236}">
                <a16:creationId xmlns:a16="http://schemas.microsoft.com/office/drawing/2014/main" id="{C20B174D-9CC5-0D7E-6F41-76F13EBD729C}"/>
              </a:ext>
            </a:extLst>
          </p:cNvPr>
          <p:cNvSpPr/>
          <p:nvPr/>
        </p:nvSpPr>
        <p:spPr>
          <a:xfrm>
            <a:off x="2261879" y="5289029"/>
            <a:ext cx="612000" cy="6120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</a:t>
            </a:r>
          </a:p>
        </p:txBody>
      </p:sp>
      <p:sp>
        <p:nvSpPr>
          <p:cNvPr id="17" name="P">
            <a:extLst>
              <a:ext uri="{FF2B5EF4-FFF2-40B4-BE49-F238E27FC236}">
                <a16:creationId xmlns:a16="http://schemas.microsoft.com/office/drawing/2014/main" id="{44F7D117-8E8B-55AB-FAB4-7C713BA2F98B}"/>
              </a:ext>
            </a:extLst>
          </p:cNvPr>
          <p:cNvSpPr/>
          <p:nvPr/>
        </p:nvSpPr>
        <p:spPr>
          <a:xfrm>
            <a:off x="2967503" y="5289029"/>
            <a:ext cx="612000" cy="6120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</a:t>
            </a:r>
          </a:p>
        </p:txBody>
      </p:sp>
      <p:sp>
        <p:nvSpPr>
          <p:cNvPr id="18" name="Q">
            <a:extLst>
              <a:ext uri="{FF2B5EF4-FFF2-40B4-BE49-F238E27FC236}">
                <a16:creationId xmlns:a16="http://schemas.microsoft.com/office/drawing/2014/main" id="{CB492234-EA31-1D44-DA3D-8BE264A50467}"/>
              </a:ext>
            </a:extLst>
          </p:cNvPr>
          <p:cNvSpPr/>
          <p:nvPr/>
        </p:nvSpPr>
        <p:spPr>
          <a:xfrm>
            <a:off x="3673127" y="5289029"/>
            <a:ext cx="612000" cy="6120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Q</a:t>
            </a:r>
          </a:p>
        </p:txBody>
      </p:sp>
      <p:sp>
        <p:nvSpPr>
          <p:cNvPr id="19" name="R">
            <a:extLst>
              <a:ext uri="{FF2B5EF4-FFF2-40B4-BE49-F238E27FC236}">
                <a16:creationId xmlns:a16="http://schemas.microsoft.com/office/drawing/2014/main" id="{D1AF4665-36B1-3CB4-97BC-4DE376C4A1FA}"/>
              </a:ext>
            </a:extLst>
          </p:cNvPr>
          <p:cNvSpPr/>
          <p:nvPr/>
        </p:nvSpPr>
        <p:spPr>
          <a:xfrm>
            <a:off x="4378751" y="5289029"/>
            <a:ext cx="612000" cy="6120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</a:t>
            </a:r>
          </a:p>
        </p:txBody>
      </p:sp>
      <p:sp>
        <p:nvSpPr>
          <p:cNvPr id="20" name="S">
            <a:extLst>
              <a:ext uri="{FF2B5EF4-FFF2-40B4-BE49-F238E27FC236}">
                <a16:creationId xmlns:a16="http://schemas.microsoft.com/office/drawing/2014/main" id="{4E3527E7-13E5-9DB0-ED71-C2D156FD294D}"/>
              </a:ext>
            </a:extLst>
          </p:cNvPr>
          <p:cNvSpPr/>
          <p:nvPr/>
        </p:nvSpPr>
        <p:spPr>
          <a:xfrm>
            <a:off x="5084375" y="5289029"/>
            <a:ext cx="612000" cy="6120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</a:t>
            </a:r>
          </a:p>
        </p:txBody>
      </p:sp>
      <p:sp>
        <p:nvSpPr>
          <p:cNvPr id="21" name="T">
            <a:extLst>
              <a:ext uri="{FF2B5EF4-FFF2-40B4-BE49-F238E27FC236}">
                <a16:creationId xmlns:a16="http://schemas.microsoft.com/office/drawing/2014/main" id="{38BA9223-576C-0DC8-DC4A-7C934D7238FB}"/>
              </a:ext>
            </a:extLst>
          </p:cNvPr>
          <p:cNvSpPr/>
          <p:nvPr/>
        </p:nvSpPr>
        <p:spPr>
          <a:xfrm>
            <a:off x="5789999" y="5289029"/>
            <a:ext cx="612000" cy="6120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</a:t>
            </a:r>
          </a:p>
        </p:txBody>
      </p:sp>
      <p:sp>
        <p:nvSpPr>
          <p:cNvPr id="22" name="U">
            <a:extLst>
              <a:ext uri="{FF2B5EF4-FFF2-40B4-BE49-F238E27FC236}">
                <a16:creationId xmlns:a16="http://schemas.microsoft.com/office/drawing/2014/main" id="{5F6EB58D-7815-6E6E-25E9-11E7AA26081A}"/>
              </a:ext>
            </a:extLst>
          </p:cNvPr>
          <p:cNvSpPr/>
          <p:nvPr/>
        </p:nvSpPr>
        <p:spPr>
          <a:xfrm>
            <a:off x="6495623" y="5289029"/>
            <a:ext cx="612000" cy="6120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</a:t>
            </a:r>
          </a:p>
        </p:txBody>
      </p:sp>
      <p:sp>
        <p:nvSpPr>
          <p:cNvPr id="23" name="V">
            <a:extLst>
              <a:ext uri="{FF2B5EF4-FFF2-40B4-BE49-F238E27FC236}">
                <a16:creationId xmlns:a16="http://schemas.microsoft.com/office/drawing/2014/main" id="{5B13D4BB-4F2D-8DE9-DD93-436091349F74}"/>
              </a:ext>
            </a:extLst>
          </p:cNvPr>
          <p:cNvSpPr/>
          <p:nvPr/>
        </p:nvSpPr>
        <p:spPr>
          <a:xfrm>
            <a:off x="7201247" y="5289029"/>
            <a:ext cx="612000" cy="6120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V</a:t>
            </a:r>
          </a:p>
        </p:txBody>
      </p:sp>
      <p:sp>
        <p:nvSpPr>
          <p:cNvPr id="24" name="W">
            <a:extLst>
              <a:ext uri="{FF2B5EF4-FFF2-40B4-BE49-F238E27FC236}">
                <a16:creationId xmlns:a16="http://schemas.microsoft.com/office/drawing/2014/main" id="{5E9B40B6-4A6D-E55E-C933-6BF04DBEF32A}"/>
              </a:ext>
            </a:extLst>
          </p:cNvPr>
          <p:cNvSpPr/>
          <p:nvPr/>
        </p:nvSpPr>
        <p:spPr>
          <a:xfrm>
            <a:off x="7906871" y="5289029"/>
            <a:ext cx="612000" cy="6120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</a:t>
            </a:r>
          </a:p>
        </p:txBody>
      </p:sp>
      <p:sp>
        <p:nvSpPr>
          <p:cNvPr id="25" name="X">
            <a:extLst>
              <a:ext uri="{FF2B5EF4-FFF2-40B4-BE49-F238E27FC236}">
                <a16:creationId xmlns:a16="http://schemas.microsoft.com/office/drawing/2014/main" id="{08A48774-17A9-BCF7-AD99-BCD2BFFA5164}"/>
              </a:ext>
            </a:extLst>
          </p:cNvPr>
          <p:cNvSpPr/>
          <p:nvPr/>
        </p:nvSpPr>
        <p:spPr>
          <a:xfrm>
            <a:off x="8612495" y="5289029"/>
            <a:ext cx="612000" cy="6120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X</a:t>
            </a:r>
          </a:p>
        </p:txBody>
      </p:sp>
      <p:sp>
        <p:nvSpPr>
          <p:cNvPr id="26" name="Y">
            <a:extLst>
              <a:ext uri="{FF2B5EF4-FFF2-40B4-BE49-F238E27FC236}">
                <a16:creationId xmlns:a16="http://schemas.microsoft.com/office/drawing/2014/main" id="{9DA4F0EB-6D7A-7356-D50A-149CBB92703D}"/>
              </a:ext>
            </a:extLst>
          </p:cNvPr>
          <p:cNvSpPr/>
          <p:nvPr/>
        </p:nvSpPr>
        <p:spPr>
          <a:xfrm>
            <a:off x="9318119" y="5289029"/>
            <a:ext cx="612000" cy="6120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</a:t>
            </a:r>
          </a:p>
        </p:txBody>
      </p:sp>
      <p:sp>
        <p:nvSpPr>
          <p:cNvPr id="27" name="Z">
            <a:extLst>
              <a:ext uri="{FF2B5EF4-FFF2-40B4-BE49-F238E27FC236}">
                <a16:creationId xmlns:a16="http://schemas.microsoft.com/office/drawing/2014/main" id="{CEDE5079-FBA8-37CE-8886-F08D57DD2D63}"/>
              </a:ext>
            </a:extLst>
          </p:cNvPr>
          <p:cNvSpPr/>
          <p:nvPr/>
        </p:nvSpPr>
        <p:spPr>
          <a:xfrm>
            <a:off x="10023745" y="5289029"/>
            <a:ext cx="612000" cy="6120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Z</a:t>
            </a:r>
          </a:p>
        </p:txBody>
      </p:sp>
      <p:sp>
        <p:nvSpPr>
          <p:cNvPr id="29" name="Retângulo 28">
            <a:extLst>
              <a:ext uri="{FF2B5EF4-FFF2-40B4-BE49-F238E27FC236}">
                <a16:creationId xmlns:a16="http://schemas.microsoft.com/office/drawing/2014/main" id="{3C9F25D6-241F-E550-0FD1-32FE124507DE}"/>
              </a:ext>
            </a:extLst>
          </p:cNvPr>
          <p:cNvSpPr/>
          <p:nvPr/>
        </p:nvSpPr>
        <p:spPr>
          <a:xfrm>
            <a:off x="1528997" y="2247080"/>
            <a:ext cx="9106748" cy="2100068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  <a:latin typeface="Comic Sans MS" panose="030F0702030302020204" pitchFamily="66" charset="0"/>
              </a:rPr>
              <a:t>    </a:t>
            </a:r>
          </a:p>
          <a:p>
            <a:pPr algn="ctr"/>
            <a:endParaRPr lang="pt-BR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pt-BR" sz="1800" dirty="0">
                <a:solidFill>
                  <a:schemeClr val="tx1"/>
                </a:solidFill>
                <a:latin typeface="Comic Sans MS" panose="030F0702030302020204" pitchFamily="66" charset="0"/>
              </a:rPr>
              <a:t>_____  _____  _____  _____  _____  _____  </a:t>
            </a: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83ED34C4-36FE-6042-7728-568208E0422D}"/>
              </a:ext>
            </a:extLst>
          </p:cNvPr>
          <p:cNvSpPr txBox="1"/>
          <p:nvPr/>
        </p:nvSpPr>
        <p:spPr>
          <a:xfrm>
            <a:off x="3693752" y="2728369"/>
            <a:ext cx="7056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600" b="1" dirty="0">
                <a:latin typeface="Comic Sans MS" panose="030F0702030302020204" pitchFamily="66" charset="0"/>
              </a:rPr>
              <a:t>F</a:t>
            </a: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05DBA4F5-661C-99D5-F4DA-21A98F833E27}"/>
              </a:ext>
            </a:extLst>
          </p:cNvPr>
          <p:cNvSpPr txBox="1"/>
          <p:nvPr/>
        </p:nvSpPr>
        <p:spPr>
          <a:xfrm>
            <a:off x="7837915" y="2763436"/>
            <a:ext cx="7056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600" b="1" dirty="0">
                <a:latin typeface="Comic Sans MS" panose="030F0702030302020204" pitchFamily="66" charset="0"/>
              </a:rPr>
              <a:t>T</a:t>
            </a:r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47C121A8-FFA6-2C26-81DE-9DDFBBC70A9D}"/>
              </a:ext>
            </a:extLst>
          </p:cNvPr>
          <p:cNvSpPr txBox="1"/>
          <p:nvPr/>
        </p:nvSpPr>
        <p:spPr>
          <a:xfrm>
            <a:off x="5320348" y="2773596"/>
            <a:ext cx="7056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600" b="1" dirty="0">
                <a:latin typeface="Comic Sans MS" panose="030F0702030302020204" pitchFamily="66" charset="0"/>
              </a:rPr>
              <a:t>I</a:t>
            </a:r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F9C39EAB-1282-1562-0019-9322C7E20A87}"/>
              </a:ext>
            </a:extLst>
          </p:cNvPr>
          <p:cNvSpPr txBox="1"/>
          <p:nvPr/>
        </p:nvSpPr>
        <p:spPr>
          <a:xfrm>
            <a:off x="4477538" y="2748689"/>
            <a:ext cx="7056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600" b="1" dirty="0">
                <a:latin typeface="Comic Sans MS" panose="030F0702030302020204" pitchFamily="66" charset="0"/>
              </a:rPr>
              <a:t>L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6A7F09A3-E308-F45C-3B79-F952B8CB1F5F}"/>
              </a:ext>
            </a:extLst>
          </p:cNvPr>
          <p:cNvSpPr txBox="1"/>
          <p:nvPr/>
        </p:nvSpPr>
        <p:spPr>
          <a:xfrm>
            <a:off x="6193611" y="2748689"/>
            <a:ext cx="7056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600" b="1" dirty="0">
                <a:latin typeface="Comic Sans MS" panose="030F0702030302020204" pitchFamily="66" charset="0"/>
              </a:rPr>
              <a:t>G</a:t>
            </a:r>
          </a:p>
        </p:txBody>
      </p:sp>
      <p:sp>
        <p:nvSpPr>
          <p:cNvPr id="37" name="CaixaDeTexto 36">
            <a:extLst>
              <a:ext uri="{FF2B5EF4-FFF2-40B4-BE49-F238E27FC236}">
                <a16:creationId xmlns:a16="http://schemas.microsoft.com/office/drawing/2014/main" id="{25839C5C-1967-B514-803F-ECC6D72734A3}"/>
              </a:ext>
            </a:extLst>
          </p:cNvPr>
          <p:cNvSpPr txBox="1"/>
          <p:nvPr/>
        </p:nvSpPr>
        <p:spPr>
          <a:xfrm>
            <a:off x="7035745" y="2763436"/>
            <a:ext cx="7056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600" b="1" dirty="0">
                <a:latin typeface="Comic Sans MS" panose="030F0702030302020204" pitchFamily="66" charset="0"/>
              </a:rPr>
              <a:t>H</a:t>
            </a:r>
          </a:p>
        </p:txBody>
      </p:sp>
      <p:sp>
        <p:nvSpPr>
          <p:cNvPr id="41" name="Retângulo 40">
            <a:extLst>
              <a:ext uri="{FF2B5EF4-FFF2-40B4-BE49-F238E27FC236}">
                <a16:creationId xmlns:a16="http://schemas.microsoft.com/office/drawing/2014/main" id="{75838B4D-F076-CDF8-5E9B-2B15968EE8B1}"/>
              </a:ext>
            </a:extLst>
          </p:cNvPr>
          <p:cNvSpPr/>
          <p:nvPr/>
        </p:nvSpPr>
        <p:spPr>
          <a:xfrm>
            <a:off x="3078447" y="262813"/>
            <a:ext cx="565411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vi-VN" sz="8800" b="1" dirty="0">
                <a:ln w="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H</a:t>
            </a:r>
            <a:r>
              <a:rPr lang="en-US" sz="8800" b="1" cap="none" spc="0" dirty="0">
                <a:ln w="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ang-man</a:t>
            </a:r>
          </a:p>
        </p:txBody>
      </p:sp>
      <p:sp>
        <p:nvSpPr>
          <p:cNvPr id="42" name="Botão de Ação: Avançar ou Próximo 41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81A7E35E-5A2E-BDBC-CBB9-EDA4DED2B5B6}"/>
              </a:ext>
            </a:extLst>
          </p:cNvPr>
          <p:cNvSpPr/>
          <p:nvPr/>
        </p:nvSpPr>
        <p:spPr>
          <a:xfrm>
            <a:off x="11272602" y="5956716"/>
            <a:ext cx="809469" cy="773868"/>
          </a:xfrm>
          <a:prstGeom prst="actionButtonForwardNext">
            <a:avLst/>
          </a:prstGeom>
          <a:solidFill>
            <a:schemeClr val="accent2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8" name="Rounded Rectangle 37"/>
          <p:cNvSpPr/>
          <p:nvPr/>
        </p:nvSpPr>
        <p:spPr>
          <a:xfrm>
            <a:off x="182880" y="142240"/>
            <a:ext cx="1985375" cy="56896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Review Vocabulary</a:t>
            </a:r>
            <a:endParaRPr lang="en-US" sz="20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7996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tinh-tinh-www_tiengdong_com-_2_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tinh-tinh-www_tiengdong_com-_2_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tinh-tinh-www_tiengdong_com-_2_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tinh-tinh-www_tiengdong_com-_2_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tinh-tinh-www_tiengdong_com-_2_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tinh-tinh-www_tiengdong_com-_2_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av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av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av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av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av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av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av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av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av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av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av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9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av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av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1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av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7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av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3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av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9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av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5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av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1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av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7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av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31" grpId="0"/>
      <p:bldP spid="32" grpId="0"/>
      <p:bldP spid="33" grpId="0"/>
      <p:bldP spid="35" grpId="0"/>
      <p:bldP spid="36" grpId="0"/>
      <p:bldP spid="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6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">
            <a:extLst>
              <a:ext uri="{FF2B5EF4-FFF2-40B4-BE49-F238E27FC236}">
                <a16:creationId xmlns:a16="http://schemas.microsoft.com/office/drawing/2014/main" id="{5E3E5FEB-0580-F7E2-3AF2-624A442CB2E0}"/>
              </a:ext>
            </a:extLst>
          </p:cNvPr>
          <p:cNvSpPr/>
          <p:nvPr/>
        </p:nvSpPr>
        <p:spPr>
          <a:xfrm>
            <a:off x="1556255" y="4610920"/>
            <a:ext cx="612000" cy="6120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3" name="B">
            <a:extLst>
              <a:ext uri="{FF2B5EF4-FFF2-40B4-BE49-F238E27FC236}">
                <a16:creationId xmlns:a16="http://schemas.microsoft.com/office/drawing/2014/main" id="{DE0990A7-D73D-7A34-CD99-43190CD16FDB}"/>
              </a:ext>
            </a:extLst>
          </p:cNvPr>
          <p:cNvSpPr/>
          <p:nvPr/>
        </p:nvSpPr>
        <p:spPr>
          <a:xfrm>
            <a:off x="2261879" y="4610920"/>
            <a:ext cx="612000" cy="6120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4" name="C">
            <a:extLst>
              <a:ext uri="{FF2B5EF4-FFF2-40B4-BE49-F238E27FC236}">
                <a16:creationId xmlns:a16="http://schemas.microsoft.com/office/drawing/2014/main" id="{881C7D99-F224-4184-6674-AFA76C9721F7}"/>
              </a:ext>
            </a:extLst>
          </p:cNvPr>
          <p:cNvSpPr/>
          <p:nvPr/>
        </p:nvSpPr>
        <p:spPr>
          <a:xfrm>
            <a:off x="2967503" y="4610920"/>
            <a:ext cx="612000" cy="6120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</a:t>
            </a:r>
          </a:p>
        </p:txBody>
      </p:sp>
      <p:sp>
        <p:nvSpPr>
          <p:cNvPr id="5" name="D">
            <a:extLst>
              <a:ext uri="{FF2B5EF4-FFF2-40B4-BE49-F238E27FC236}">
                <a16:creationId xmlns:a16="http://schemas.microsoft.com/office/drawing/2014/main" id="{F9962265-9FF6-9F0E-4D93-9F427FCBF9AF}"/>
              </a:ext>
            </a:extLst>
          </p:cNvPr>
          <p:cNvSpPr/>
          <p:nvPr/>
        </p:nvSpPr>
        <p:spPr>
          <a:xfrm>
            <a:off x="3673127" y="4610920"/>
            <a:ext cx="612000" cy="6120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</a:t>
            </a:r>
          </a:p>
        </p:txBody>
      </p:sp>
      <p:sp>
        <p:nvSpPr>
          <p:cNvPr id="6" name="E">
            <a:extLst>
              <a:ext uri="{FF2B5EF4-FFF2-40B4-BE49-F238E27FC236}">
                <a16:creationId xmlns:a16="http://schemas.microsoft.com/office/drawing/2014/main" id="{D9EED8EE-210E-108B-0652-D87CF8A31215}"/>
              </a:ext>
            </a:extLst>
          </p:cNvPr>
          <p:cNvSpPr/>
          <p:nvPr/>
        </p:nvSpPr>
        <p:spPr>
          <a:xfrm>
            <a:off x="4378751" y="4610920"/>
            <a:ext cx="612000" cy="6120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</a:t>
            </a:r>
          </a:p>
        </p:txBody>
      </p:sp>
      <p:sp>
        <p:nvSpPr>
          <p:cNvPr id="7" name="F">
            <a:extLst>
              <a:ext uri="{FF2B5EF4-FFF2-40B4-BE49-F238E27FC236}">
                <a16:creationId xmlns:a16="http://schemas.microsoft.com/office/drawing/2014/main" id="{F964553C-568D-49CD-A25D-E4AB7BC75B37}"/>
              </a:ext>
            </a:extLst>
          </p:cNvPr>
          <p:cNvSpPr/>
          <p:nvPr/>
        </p:nvSpPr>
        <p:spPr>
          <a:xfrm>
            <a:off x="5084375" y="4610920"/>
            <a:ext cx="612000" cy="6120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</a:t>
            </a:r>
          </a:p>
        </p:txBody>
      </p:sp>
      <p:sp>
        <p:nvSpPr>
          <p:cNvPr id="8" name="G">
            <a:extLst>
              <a:ext uri="{FF2B5EF4-FFF2-40B4-BE49-F238E27FC236}">
                <a16:creationId xmlns:a16="http://schemas.microsoft.com/office/drawing/2014/main" id="{00A0724E-0D28-3CFF-89B1-A55235A61CE2}"/>
              </a:ext>
            </a:extLst>
          </p:cNvPr>
          <p:cNvSpPr/>
          <p:nvPr/>
        </p:nvSpPr>
        <p:spPr>
          <a:xfrm>
            <a:off x="5789999" y="4610920"/>
            <a:ext cx="612000" cy="6120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</a:t>
            </a:r>
          </a:p>
        </p:txBody>
      </p:sp>
      <p:sp>
        <p:nvSpPr>
          <p:cNvPr id="9" name="H">
            <a:extLst>
              <a:ext uri="{FF2B5EF4-FFF2-40B4-BE49-F238E27FC236}">
                <a16:creationId xmlns:a16="http://schemas.microsoft.com/office/drawing/2014/main" id="{A9767422-76BA-7610-6C41-95479903A559}"/>
              </a:ext>
            </a:extLst>
          </p:cNvPr>
          <p:cNvSpPr/>
          <p:nvPr/>
        </p:nvSpPr>
        <p:spPr>
          <a:xfrm>
            <a:off x="6495623" y="4610920"/>
            <a:ext cx="612000" cy="6120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</a:t>
            </a:r>
          </a:p>
        </p:txBody>
      </p:sp>
      <p:sp>
        <p:nvSpPr>
          <p:cNvPr id="10" name="I">
            <a:extLst>
              <a:ext uri="{FF2B5EF4-FFF2-40B4-BE49-F238E27FC236}">
                <a16:creationId xmlns:a16="http://schemas.microsoft.com/office/drawing/2014/main" id="{9835B7FE-522F-8A4E-BD91-31B912633499}"/>
              </a:ext>
            </a:extLst>
          </p:cNvPr>
          <p:cNvSpPr/>
          <p:nvPr/>
        </p:nvSpPr>
        <p:spPr>
          <a:xfrm>
            <a:off x="7201247" y="4610920"/>
            <a:ext cx="612000" cy="6120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</a:t>
            </a:r>
          </a:p>
        </p:txBody>
      </p:sp>
      <p:sp>
        <p:nvSpPr>
          <p:cNvPr id="11" name="J">
            <a:extLst>
              <a:ext uri="{FF2B5EF4-FFF2-40B4-BE49-F238E27FC236}">
                <a16:creationId xmlns:a16="http://schemas.microsoft.com/office/drawing/2014/main" id="{6FEA6B87-EFF8-F64A-CC88-D9867A246E6E}"/>
              </a:ext>
            </a:extLst>
          </p:cNvPr>
          <p:cNvSpPr/>
          <p:nvPr/>
        </p:nvSpPr>
        <p:spPr>
          <a:xfrm>
            <a:off x="7906871" y="4610920"/>
            <a:ext cx="612000" cy="6120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J</a:t>
            </a:r>
          </a:p>
        </p:txBody>
      </p:sp>
      <p:sp>
        <p:nvSpPr>
          <p:cNvPr id="12" name="K">
            <a:extLst>
              <a:ext uri="{FF2B5EF4-FFF2-40B4-BE49-F238E27FC236}">
                <a16:creationId xmlns:a16="http://schemas.microsoft.com/office/drawing/2014/main" id="{85E44E37-E0C6-76B9-AD82-7B3B64E52008}"/>
              </a:ext>
            </a:extLst>
          </p:cNvPr>
          <p:cNvSpPr/>
          <p:nvPr/>
        </p:nvSpPr>
        <p:spPr>
          <a:xfrm>
            <a:off x="8612495" y="4610920"/>
            <a:ext cx="612000" cy="6120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</a:t>
            </a:r>
          </a:p>
        </p:txBody>
      </p:sp>
      <p:sp>
        <p:nvSpPr>
          <p:cNvPr id="13" name="L">
            <a:extLst>
              <a:ext uri="{FF2B5EF4-FFF2-40B4-BE49-F238E27FC236}">
                <a16:creationId xmlns:a16="http://schemas.microsoft.com/office/drawing/2014/main" id="{030ABAB1-1201-A2E4-21D5-614AE6133D86}"/>
              </a:ext>
            </a:extLst>
          </p:cNvPr>
          <p:cNvSpPr/>
          <p:nvPr/>
        </p:nvSpPr>
        <p:spPr>
          <a:xfrm>
            <a:off x="9318119" y="4610920"/>
            <a:ext cx="612000" cy="6120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</a:t>
            </a:r>
          </a:p>
        </p:txBody>
      </p:sp>
      <p:sp>
        <p:nvSpPr>
          <p:cNvPr id="14" name="M">
            <a:extLst>
              <a:ext uri="{FF2B5EF4-FFF2-40B4-BE49-F238E27FC236}">
                <a16:creationId xmlns:a16="http://schemas.microsoft.com/office/drawing/2014/main" id="{F60D85F1-98EE-5ACC-A7E6-CAD4EC1ACC76}"/>
              </a:ext>
            </a:extLst>
          </p:cNvPr>
          <p:cNvSpPr/>
          <p:nvPr/>
        </p:nvSpPr>
        <p:spPr>
          <a:xfrm>
            <a:off x="10023745" y="4610920"/>
            <a:ext cx="612000" cy="6120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</a:t>
            </a:r>
          </a:p>
        </p:txBody>
      </p:sp>
      <p:sp>
        <p:nvSpPr>
          <p:cNvPr id="15" name="N">
            <a:extLst>
              <a:ext uri="{FF2B5EF4-FFF2-40B4-BE49-F238E27FC236}">
                <a16:creationId xmlns:a16="http://schemas.microsoft.com/office/drawing/2014/main" id="{5A62BA4F-97A3-85D9-69DC-EF463902D66E}"/>
              </a:ext>
            </a:extLst>
          </p:cNvPr>
          <p:cNvSpPr/>
          <p:nvPr/>
        </p:nvSpPr>
        <p:spPr>
          <a:xfrm>
            <a:off x="1556255" y="5289029"/>
            <a:ext cx="612000" cy="6120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</a:t>
            </a:r>
          </a:p>
        </p:txBody>
      </p:sp>
      <p:sp>
        <p:nvSpPr>
          <p:cNvPr id="16" name="O">
            <a:extLst>
              <a:ext uri="{FF2B5EF4-FFF2-40B4-BE49-F238E27FC236}">
                <a16:creationId xmlns:a16="http://schemas.microsoft.com/office/drawing/2014/main" id="{C20B174D-9CC5-0D7E-6F41-76F13EBD729C}"/>
              </a:ext>
            </a:extLst>
          </p:cNvPr>
          <p:cNvSpPr/>
          <p:nvPr/>
        </p:nvSpPr>
        <p:spPr>
          <a:xfrm>
            <a:off x="2261879" y="5289029"/>
            <a:ext cx="612000" cy="6120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</a:t>
            </a:r>
          </a:p>
        </p:txBody>
      </p:sp>
      <p:sp>
        <p:nvSpPr>
          <p:cNvPr id="17" name="P">
            <a:extLst>
              <a:ext uri="{FF2B5EF4-FFF2-40B4-BE49-F238E27FC236}">
                <a16:creationId xmlns:a16="http://schemas.microsoft.com/office/drawing/2014/main" id="{44F7D117-8E8B-55AB-FAB4-7C713BA2F98B}"/>
              </a:ext>
            </a:extLst>
          </p:cNvPr>
          <p:cNvSpPr/>
          <p:nvPr/>
        </p:nvSpPr>
        <p:spPr>
          <a:xfrm>
            <a:off x="2967503" y="5289029"/>
            <a:ext cx="612000" cy="6120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</a:t>
            </a:r>
          </a:p>
        </p:txBody>
      </p:sp>
      <p:sp>
        <p:nvSpPr>
          <p:cNvPr id="18" name="Q">
            <a:extLst>
              <a:ext uri="{FF2B5EF4-FFF2-40B4-BE49-F238E27FC236}">
                <a16:creationId xmlns:a16="http://schemas.microsoft.com/office/drawing/2014/main" id="{CB492234-EA31-1D44-DA3D-8BE264A50467}"/>
              </a:ext>
            </a:extLst>
          </p:cNvPr>
          <p:cNvSpPr/>
          <p:nvPr/>
        </p:nvSpPr>
        <p:spPr>
          <a:xfrm>
            <a:off x="3673127" y="5289029"/>
            <a:ext cx="612000" cy="6120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Q</a:t>
            </a:r>
          </a:p>
        </p:txBody>
      </p:sp>
      <p:sp>
        <p:nvSpPr>
          <p:cNvPr id="19" name="R">
            <a:extLst>
              <a:ext uri="{FF2B5EF4-FFF2-40B4-BE49-F238E27FC236}">
                <a16:creationId xmlns:a16="http://schemas.microsoft.com/office/drawing/2014/main" id="{D1AF4665-36B1-3CB4-97BC-4DE376C4A1FA}"/>
              </a:ext>
            </a:extLst>
          </p:cNvPr>
          <p:cNvSpPr/>
          <p:nvPr/>
        </p:nvSpPr>
        <p:spPr>
          <a:xfrm>
            <a:off x="4378751" y="5289029"/>
            <a:ext cx="612000" cy="6120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</a:t>
            </a:r>
          </a:p>
        </p:txBody>
      </p:sp>
      <p:sp>
        <p:nvSpPr>
          <p:cNvPr id="20" name="S">
            <a:extLst>
              <a:ext uri="{FF2B5EF4-FFF2-40B4-BE49-F238E27FC236}">
                <a16:creationId xmlns:a16="http://schemas.microsoft.com/office/drawing/2014/main" id="{4E3527E7-13E5-9DB0-ED71-C2D156FD294D}"/>
              </a:ext>
            </a:extLst>
          </p:cNvPr>
          <p:cNvSpPr/>
          <p:nvPr/>
        </p:nvSpPr>
        <p:spPr>
          <a:xfrm>
            <a:off x="5084375" y="5289029"/>
            <a:ext cx="612000" cy="6120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</a:t>
            </a:r>
          </a:p>
        </p:txBody>
      </p:sp>
      <p:sp>
        <p:nvSpPr>
          <p:cNvPr id="21" name="T">
            <a:extLst>
              <a:ext uri="{FF2B5EF4-FFF2-40B4-BE49-F238E27FC236}">
                <a16:creationId xmlns:a16="http://schemas.microsoft.com/office/drawing/2014/main" id="{38BA9223-576C-0DC8-DC4A-7C934D7238FB}"/>
              </a:ext>
            </a:extLst>
          </p:cNvPr>
          <p:cNvSpPr/>
          <p:nvPr/>
        </p:nvSpPr>
        <p:spPr>
          <a:xfrm>
            <a:off x="5789999" y="5289029"/>
            <a:ext cx="612000" cy="6120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</a:t>
            </a:r>
          </a:p>
        </p:txBody>
      </p:sp>
      <p:sp>
        <p:nvSpPr>
          <p:cNvPr id="22" name="U">
            <a:extLst>
              <a:ext uri="{FF2B5EF4-FFF2-40B4-BE49-F238E27FC236}">
                <a16:creationId xmlns:a16="http://schemas.microsoft.com/office/drawing/2014/main" id="{5F6EB58D-7815-6E6E-25E9-11E7AA26081A}"/>
              </a:ext>
            </a:extLst>
          </p:cNvPr>
          <p:cNvSpPr/>
          <p:nvPr/>
        </p:nvSpPr>
        <p:spPr>
          <a:xfrm>
            <a:off x="6495623" y="5289029"/>
            <a:ext cx="612000" cy="6120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</a:t>
            </a:r>
          </a:p>
        </p:txBody>
      </p:sp>
      <p:sp>
        <p:nvSpPr>
          <p:cNvPr id="23" name="V">
            <a:extLst>
              <a:ext uri="{FF2B5EF4-FFF2-40B4-BE49-F238E27FC236}">
                <a16:creationId xmlns:a16="http://schemas.microsoft.com/office/drawing/2014/main" id="{5B13D4BB-4F2D-8DE9-DD93-436091349F74}"/>
              </a:ext>
            </a:extLst>
          </p:cNvPr>
          <p:cNvSpPr/>
          <p:nvPr/>
        </p:nvSpPr>
        <p:spPr>
          <a:xfrm>
            <a:off x="7201247" y="5289029"/>
            <a:ext cx="612000" cy="6120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V</a:t>
            </a:r>
          </a:p>
        </p:txBody>
      </p:sp>
      <p:sp>
        <p:nvSpPr>
          <p:cNvPr id="24" name="W">
            <a:extLst>
              <a:ext uri="{FF2B5EF4-FFF2-40B4-BE49-F238E27FC236}">
                <a16:creationId xmlns:a16="http://schemas.microsoft.com/office/drawing/2014/main" id="{5E9B40B6-4A6D-E55E-C933-6BF04DBEF32A}"/>
              </a:ext>
            </a:extLst>
          </p:cNvPr>
          <p:cNvSpPr/>
          <p:nvPr/>
        </p:nvSpPr>
        <p:spPr>
          <a:xfrm>
            <a:off x="7906871" y="5289029"/>
            <a:ext cx="612000" cy="6120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</a:t>
            </a:r>
          </a:p>
        </p:txBody>
      </p:sp>
      <p:sp>
        <p:nvSpPr>
          <p:cNvPr id="25" name="X">
            <a:extLst>
              <a:ext uri="{FF2B5EF4-FFF2-40B4-BE49-F238E27FC236}">
                <a16:creationId xmlns:a16="http://schemas.microsoft.com/office/drawing/2014/main" id="{08A48774-17A9-BCF7-AD99-BCD2BFFA5164}"/>
              </a:ext>
            </a:extLst>
          </p:cNvPr>
          <p:cNvSpPr/>
          <p:nvPr/>
        </p:nvSpPr>
        <p:spPr>
          <a:xfrm>
            <a:off x="8612495" y="5289029"/>
            <a:ext cx="612000" cy="6120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X</a:t>
            </a:r>
          </a:p>
        </p:txBody>
      </p:sp>
      <p:sp>
        <p:nvSpPr>
          <p:cNvPr id="26" name="Y">
            <a:extLst>
              <a:ext uri="{FF2B5EF4-FFF2-40B4-BE49-F238E27FC236}">
                <a16:creationId xmlns:a16="http://schemas.microsoft.com/office/drawing/2014/main" id="{9DA4F0EB-6D7A-7356-D50A-149CBB92703D}"/>
              </a:ext>
            </a:extLst>
          </p:cNvPr>
          <p:cNvSpPr/>
          <p:nvPr/>
        </p:nvSpPr>
        <p:spPr>
          <a:xfrm>
            <a:off x="9318119" y="5289029"/>
            <a:ext cx="612000" cy="6120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</a:t>
            </a:r>
          </a:p>
        </p:txBody>
      </p:sp>
      <p:sp>
        <p:nvSpPr>
          <p:cNvPr id="27" name="Z">
            <a:extLst>
              <a:ext uri="{FF2B5EF4-FFF2-40B4-BE49-F238E27FC236}">
                <a16:creationId xmlns:a16="http://schemas.microsoft.com/office/drawing/2014/main" id="{CEDE5079-FBA8-37CE-8886-F08D57DD2D63}"/>
              </a:ext>
            </a:extLst>
          </p:cNvPr>
          <p:cNvSpPr/>
          <p:nvPr/>
        </p:nvSpPr>
        <p:spPr>
          <a:xfrm>
            <a:off x="10023745" y="5289029"/>
            <a:ext cx="612000" cy="6120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Z</a:t>
            </a:r>
          </a:p>
        </p:txBody>
      </p:sp>
      <p:sp>
        <p:nvSpPr>
          <p:cNvPr id="29" name="Retângulo 28">
            <a:extLst>
              <a:ext uri="{FF2B5EF4-FFF2-40B4-BE49-F238E27FC236}">
                <a16:creationId xmlns:a16="http://schemas.microsoft.com/office/drawing/2014/main" id="{3C9F25D6-241F-E550-0FD1-32FE124507DE}"/>
              </a:ext>
            </a:extLst>
          </p:cNvPr>
          <p:cNvSpPr/>
          <p:nvPr/>
        </p:nvSpPr>
        <p:spPr>
          <a:xfrm>
            <a:off x="1528997" y="2247080"/>
            <a:ext cx="9106748" cy="2100068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  <a:latin typeface="Comic Sans MS" panose="030F0702030302020204" pitchFamily="66" charset="0"/>
              </a:rPr>
              <a:t>    </a:t>
            </a:r>
          </a:p>
          <a:p>
            <a:pPr algn="ctr"/>
            <a:endParaRPr lang="pt-BR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pt-BR" sz="1800" dirty="0">
                <a:solidFill>
                  <a:schemeClr val="tx1"/>
                </a:solidFill>
                <a:latin typeface="Comic Sans MS" panose="030F0702030302020204" pitchFamily="66" charset="0"/>
              </a:rPr>
              <a:t>_____  _____  _____  _____  _____  _____  </a:t>
            </a: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83ED34C4-36FE-6042-7728-568208E0422D}"/>
              </a:ext>
            </a:extLst>
          </p:cNvPr>
          <p:cNvSpPr txBox="1"/>
          <p:nvPr/>
        </p:nvSpPr>
        <p:spPr>
          <a:xfrm>
            <a:off x="3693752" y="2728369"/>
            <a:ext cx="7056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600" b="1" dirty="0">
                <a:latin typeface="Comic Sans MS" panose="030F0702030302020204" pitchFamily="66" charset="0"/>
              </a:rPr>
              <a:t>B</a:t>
            </a:r>
            <a:endParaRPr lang="pt-BR" sz="6600" b="1" dirty="0">
              <a:latin typeface="Comic Sans MS" panose="030F0702030302020204" pitchFamily="66" charset="0"/>
            </a:endParaRP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05DBA4F5-661C-99D5-F4DA-21A98F833E27}"/>
              </a:ext>
            </a:extLst>
          </p:cNvPr>
          <p:cNvSpPr txBox="1"/>
          <p:nvPr/>
        </p:nvSpPr>
        <p:spPr>
          <a:xfrm>
            <a:off x="7837915" y="2763436"/>
            <a:ext cx="7056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600" b="1" dirty="0">
                <a:latin typeface="Comic Sans MS" panose="030F0702030302020204" pitchFamily="66" charset="0"/>
              </a:rPr>
              <a:t>E</a:t>
            </a:r>
            <a:endParaRPr lang="pt-BR" sz="6600" b="1" dirty="0">
              <a:latin typeface="Comic Sans MS" panose="030F0702030302020204" pitchFamily="66" charset="0"/>
            </a:endParaRPr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47C121A8-FFA6-2C26-81DE-9DDFBBC70A9D}"/>
              </a:ext>
            </a:extLst>
          </p:cNvPr>
          <p:cNvSpPr txBox="1"/>
          <p:nvPr/>
        </p:nvSpPr>
        <p:spPr>
          <a:xfrm>
            <a:off x="5320348" y="2773596"/>
            <a:ext cx="7056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600" b="1" dirty="0">
                <a:latin typeface="Comic Sans MS" panose="030F0702030302020204" pitchFamily="66" charset="0"/>
              </a:rPr>
              <a:t>I</a:t>
            </a:r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F9C39EAB-1282-1562-0019-9322C7E20A87}"/>
              </a:ext>
            </a:extLst>
          </p:cNvPr>
          <p:cNvSpPr txBox="1"/>
          <p:nvPr/>
        </p:nvSpPr>
        <p:spPr>
          <a:xfrm>
            <a:off x="4477538" y="2748689"/>
            <a:ext cx="7056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600" b="1" dirty="0">
                <a:latin typeface="Comic Sans MS" panose="030F0702030302020204" pitchFamily="66" charset="0"/>
              </a:rPr>
              <a:t>R</a:t>
            </a:r>
            <a:endParaRPr lang="pt-BR" sz="6600" b="1" dirty="0">
              <a:latin typeface="Comic Sans MS" panose="030F0702030302020204" pitchFamily="66" charset="0"/>
            </a:endParaRP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6A7F09A3-E308-F45C-3B79-F952B8CB1F5F}"/>
              </a:ext>
            </a:extLst>
          </p:cNvPr>
          <p:cNvSpPr txBox="1"/>
          <p:nvPr/>
        </p:nvSpPr>
        <p:spPr>
          <a:xfrm>
            <a:off x="7038834" y="2748689"/>
            <a:ext cx="7056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600" b="1" dirty="0">
                <a:latin typeface="Comic Sans MS" panose="030F0702030302020204" pitchFamily="66" charset="0"/>
              </a:rPr>
              <a:t>G</a:t>
            </a:r>
          </a:p>
        </p:txBody>
      </p:sp>
      <p:sp>
        <p:nvSpPr>
          <p:cNvPr id="37" name="CaixaDeTexto 36">
            <a:extLst>
              <a:ext uri="{FF2B5EF4-FFF2-40B4-BE49-F238E27FC236}">
                <a16:creationId xmlns:a16="http://schemas.microsoft.com/office/drawing/2014/main" id="{25839C5C-1967-B514-803F-ECC6D72734A3}"/>
              </a:ext>
            </a:extLst>
          </p:cNvPr>
          <p:cNvSpPr txBox="1"/>
          <p:nvPr/>
        </p:nvSpPr>
        <p:spPr>
          <a:xfrm>
            <a:off x="6196024" y="2728369"/>
            <a:ext cx="7056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600" b="1" dirty="0">
                <a:latin typeface="Comic Sans MS" panose="030F0702030302020204" pitchFamily="66" charset="0"/>
              </a:rPr>
              <a:t>D</a:t>
            </a:r>
            <a:endParaRPr lang="pt-BR" sz="6600" b="1" dirty="0">
              <a:latin typeface="Comic Sans MS" panose="030F0702030302020204" pitchFamily="66" charset="0"/>
            </a:endParaRPr>
          </a:p>
        </p:txBody>
      </p:sp>
      <p:sp>
        <p:nvSpPr>
          <p:cNvPr id="41" name="Retângulo 40">
            <a:extLst>
              <a:ext uri="{FF2B5EF4-FFF2-40B4-BE49-F238E27FC236}">
                <a16:creationId xmlns:a16="http://schemas.microsoft.com/office/drawing/2014/main" id="{75838B4D-F076-CDF8-5E9B-2B15968EE8B1}"/>
              </a:ext>
            </a:extLst>
          </p:cNvPr>
          <p:cNvSpPr/>
          <p:nvPr/>
        </p:nvSpPr>
        <p:spPr>
          <a:xfrm>
            <a:off x="3078447" y="262813"/>
            <a:ext cx="565411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vi-VN" sz="8800" b="1" dirty="0">
                <a:ln w="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H</a:t>
            </a:r>
            <a:r>
              <a:rPr lang="en-US" sz="8800" b="1" cap="none" spc="0" dirty="0">
                <a:ln w="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ang-man</a:t>
            </a:r>
          </a:p>
        </p:txBody>
      </p:sp>
      <p:sp>
        <p:nvSpPr>
          <p:cNvPr id="42" name="Botão de Ação: Avançar ou Próximo 41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81A7E35E-5A2E-BDBC-CBB9-EDA4DED2B5B6}"/>
              </a:ext>
            </a:extLst>
          </p:cNvPr>
          <p:cNvSpPr/>
          <p:nvPr/>
        </p:nvSpPr>
        <p:spPr>
          <a:xfrm>
            <a:off x="11272602" y="5956716"/>
            <a:ext cx="809469" cy="773868"/>
          </a:xfrm>
          <a:prstGeom prst="actionButtonForwardNext">
            <a:avLst/>
          </a:prstGeom>
          <a:solidFill>
            <a:schemeClr val="accent2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8" name="Rounded Rectangle 37"/>
          <p:cNvSpPr/>
          <p:nvPr/>
        </p:nvSpPr>
        <p:spPr>
          <a:xfrm>
            <a:off x="182880" y="142240"/>
            <a:ext cx="1985375" cy="56896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Review Vocabulary</a:t>
            </a:r>
            <a:endParaRPr lang="en-US" sz="20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0618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tinh-tinh-www_tiengdong_com-_2_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tinh-tinh-www_tiengdong_com-_2_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av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tinh-tinh-www_tiengdong_com-_2_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av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tinh-tinh-www_tiengdong_com-_2_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tinh-tinh-www_tiengdong_com-_2_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av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av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av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av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av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av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av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av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av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av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tinh-tinh-www_tiengdong_com-_2_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av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1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av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av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3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av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9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av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5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av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1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av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7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av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7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31" grpId="0"/>
      <p:bldP spid="32" grpId="0"/>
      <p:bldP spid="33" grpId="0"/>
      <p:bldP spid="35" grpId="0"/>
      <p:bldP spid="36" grpId="0"/>
      <p:bldP spid="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6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">
            <a:extLst>
              <a:ext uri="{FF2B5EF4-FFF2-40B4-BE49-F238E27FC236}">
                <a16:creationId xmlns:a16="http://schemas.microsoft.com/office/drawing/2014/main" id="{5E3E5FEB-0580-F7E2-3AF2-624A442CB2E0}"/>
              </a:ext>
            </a:extLst>
          </p:cNvPr>
          <p:cNvSpPr/>
          <p:nvPr/>
        </p:nvSpPr>
        <p:spPr>
          <a:xfrm>
            <a:off x="1556255" y="4610920"/>
            <a:ext cx="612000" cy="6120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3" name="B">
            <a:extLst>
              <a:ext uri="{FF2B5EF4-FFF2-40B4-BE49-F238E27FC236}">
                <a16:creationId xmlns:a16="http://schemas.microsoft.com/office/drawing/2014/main" id="{DE0990A7-D73D-7A34-CD99-43190CD16FDB}"/>
              </a:ext>
            </a:extLst>
          </p:cNvPr>
          <p:cNvSpPr/>
          <p:nvPr/>
        </p:nvSpPr>
        <p:spPr>
          <a:xfrm>
            <a:off x="2261879" y="4610920"/>
            <a:ext cx="612000" cy="6120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4" name="C">
            <a:extLst>
              <a:ext uri="{FF2B5EF4-FFF2-40B4-BE49-F238E27FC236}">
                <a16:creationId xmlns:a16="http://schemas.microsoft.com/office/drawing/2014/main" id="{881C7D99-F224-4184-6674-AFA76C9721F7}"/>
              </a:ext>
            </a:extLst>
          </p:cNvPr>
          <p:cNvSpPr/>
          <p:nvPr/>
        </p:nvSpPr>
        <p:spPr>
          <a:xfrm>
            <a:off x="2967503" y="4610920"/>
            <a:ext cx="612000" cy="6120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</a:t>
            </a:r>
          </a:p>
        </p:txBody>
      </p:sp>
      <p:sp>
        <p:nvSpPr>
          <p:cNvPr id="5" name="D">
            <a:extLst>
              <a:ext uri="{FF2B5EF4-FFF2-40B4-BE49-F238E27FC236}">
                <a16:creationId xmlns:a16="http://schemas.microsoft.com/office/drawing/2014/main" id="{F9962265-9FF6-9F0E-4D93-9F427FCBF9AF}"/>
              </a:ext>
            </a:extLst>
          </p:cNvPr>
          <p:cNvSpPr/>
          <p:nvPr/>
        </p:nvSpPr>
        <p:spPr>
          <a:xfrm>
            <a:off x="3673127" y="4610920"/>
            <a:ext cx="612000" cy="6120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</a:t>
            </a:r>
          </a:p>
        </p:txBody>
      </p:sp>
      <p:sp>
        <p:nvSpPr>
          <p:cNvPr id="6" name="E">
            <a:extLst>
              <a:ext uri="{FF2B5EF4-FFF2-40B4-BE49-F238E27FC236}">
                <a16:creationId xmlns:a16="http://schemas.microsoft.com/office/drawing/2014/main" id="{D9EED8EE-210E-108B-0652-D87CF8A31215}"/>
              </a:ext>
            </a:extLst>
          </p:cNvPr>
          <p:cNvSpPr/>
          <p:nvPr/>
        </p:nvSpPr>
        <p:spPr>
          <a:xfrm>
            <a:off x="4378751" y="4610920"/>
            <a:ext cx="612000" cy="6120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</a:t>
            </a:r>
          </a:p>
        </p:txBody>
      </p:sp>
      <p:sp>
        <p:nvSpPr>
          <p:cNvPr id="7" name="F">
            <a:extLst>
              <a:ext uri="{FF2B5EF4-FFF2-40B4-BE49-F238E27FC236}">
                <a16:creationId xmlns:a16="http://schemas.microsoft.com/office/drawing/2014/main" id="{F964553C-568D-49CD-A25D-E4AB7BC75B37}"/>
              </a:ext>
            </a:extLst>
          </p:cNvPr>
          <p:cNvSpPr/>
          <p:nvPr/>
        </p:nvSpPr>
        <p:spPr>
          <a:xfrm>
            <a:off x="5084375" y="4610920"/>
            <a:ext cx="612000" cy="6120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</a:t>
            </a:r>
          </a:p>
        </p:txBody>
      </p:sp>
      <p:sp>
        <p:nvSpPr>
          <p:cNvPr id="8" name="G">
            <a:extLst>
              <a:ext uri="{FF2B5EF4-FFF2-40B4-BE49-F238E27FC236}">
                <a16:creationId xmlns:a16="http://schemas.microsoft.com/office/drawing/2014/main" id="{00A0724E-0D28-3CFF-89B1-A55235A61CE2}"/>
              </a:ext>
            </a:extLst>
          </p:cNvPr>
          <p:cNvSpPr/>
          <p:nvPr/>
        </p:nvSpPr>
        <p:spPr>
          <a:xfrm>
            <a:off x="5789999" y="4610920"/>
            <a:ext cx="612000" cy="6120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</a:t>
            </a:r>
          </a:p>
        </p:txBody>
      </p:sp>
      <p:sp>
        <p:nvSpPr>
          <p:cNvPr id="9" name="H">
            <a:extLst>
              <a:ext uri="{FF2B5EF4-FFF2-40B4-BE49-F238E27FC236}">
                <a16:creationId xmlns:a16="http://schemas.microsoft.com/office/drawing/2014/main" id="{A9767422-76BA-7610-6C41-95479903A559}"/>
              </a:ext>
            </a:extLst>
          </p:cNvPr>
          <p:cNvSpPr/>
          <p:nvPr/>
        </p:nvSpPr>
        <p:spPr>
          <a:xfrm>
            <a:off x="6495623" y="4610920"/>
            <a:ext cx="612000" cy="6120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</a:t>
            </a:r>
          </a:p>
        </p:txBody>
      </p:sp>
      <p:sp>
        <p:nvSpPr>
          <p:cNvPr id="10" name="I">
            <a:extLst>
              <a:ext uri="{FF2B5EF4-FFF2-40B4-BE49-F238E27FC236}">
                <a16:creationId xmlns:a16="http://schemas.microsoft.com/office/drawing/2014/main" id="{9835B7FE-522F-8A4E-BD91-31B912633499}"/>
              </a:ext>
            </a:extLst>
          </p:cNvPr>
          <p:cNvSpPr/>
          <p:nvPr/>
        </p:nvSpPr>
        <p:spPr>
          <a:xfrm>
            <a:off x="7201247" y="4610920"/>
            <a:ext cx="612000" cy="6120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</a:t>
            </a:r>
          </a:p>
        </p:txBody>
      </p:sp>
      <p:sp>
        <p:nvSpPr>
          <p:cNvPr id="11" name="J">
            <a:extLst>
              <a:ext uri="{FF2B5EF4-FFF2-40B4-BE49-F238E27FC236}">
                <a16:creationId xmlns:a16="http://schemas.microsoft.com/office/drawing/2014/main" id="{6FEA6B87-EFF8-F64A-CC88-D9867A246E6E}"/>
              </a:ext>
            </a:extLst>
          </p:cNvPr>
          <p:cNvSpPr/>
          <p:nvPr/>
        </p:nvSpPr>
        <p:spPr>
          <a:xfrm>
            <a:off x="7906871" y="4610920"/>
            <a:ext cx="612000" cy="6120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J</a:t>
            </a:r>
          </a:p>
        </p:txBody>
      </p:sp>
      <p:sp>
        <p:nvSpPr>
          <p:cNvPr id="12" name="K">
            <a:extLst>
              <a:ext uri="{FF2B5EF4-FFF2-40B4-BE49-F238E27FC236}">
                <a16:creationId xmlns:a16="http://schemas.microsoft.com/office/drawing/2014/main" id="{85E44E37-E0C6-76B9-AD82-7B3B64E52008}"/>
              </a:ext>
            </a:extLst>
          </p:cNvPr>
          <p:cNvSpPr/>
          <p:nvPr/>
        </p:nvSpPr>
        <p:spPr>
          <a:xfrm>
            <a:off x="8612495" y="4610920"/>
            <a:ext cx="612000" cy="6120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</a:t>
            </a:r>
          </a:p>
        </p:txBody>
      </p:sp>
      <p:sp>
        <p:nvSpPr>
          <p:cNvPr id="13" name="L">
            <a:extLst>
              <a:ext uri="{FF2B5EF4-FFF2-40B4-BE49-F238E27FC236}">
                <a16:creationId xmlns:a16="http://schemas.microsoft.com/office/drawing/2014/main" id="{030ABAB1-1201-A2E4-21D5-614AE6133D86}"/>
              </a:ext>
            </a:extLst>
          </p:cNvPr>
          <p:cNvSpPr/>
          <p:nvPr/>
        </p:nvSpPr>
        <p:spPr>
          <a:xfrm>
            <a:off x="9318119" y="4610920"/>
            <a:ext cx="612000" cy="6120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</a:t>
            </a:r>
          </a:p>
        </p:txBody>
      </p:sp>
      <p:sp>
        <p:nvSpPr>
          <p:cNvPr id="14" name="M">
            <a:extLst>
              <a:ext uri="{FF2B5EF4-FFF2-40B4-BE49-F238E27FC236}">
                <a16:creationId xmlns:a16="http://schemas.microsoft.com/office/drawing/2014/main" id="{F60D85F1-98EE-5ACC-A7E6-CAD4EC1ACC76}"/>
              </a:ext>
            </a:extLst>
          </p:cNvPr>
          <p:cNvSpPr/>
          <p:nvPr/>
        </p:nvSpPr>
        <p:spPr>
          <a:xfrm>
            <a:off x="10023745" y="4610920"/>
            <a:ext cx="612000" cy="6120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</a:t>
            </a:r>
          </a:p>
        </p:txBody>
      </p:sp>
      <p:sp>
        <p:nvSpPr>
          <p:cNvPr id="15" name="N">
            <a:extLst>
              <a:ext uri="{FF2B5EF4-FFF2-40B4-BE49-F238E27FC236}">
                <a16:creationId xmlns:a16="http://schemas.microsoft.com/office/drawing/2014/main" id="{5A62BA4F-97A3-85D9-69DC-EF463902D66E}"/>
              </a:ext>
            </a:extLst>
          </p:cNvPr>
          <p:cNvSpPr/>
          <p:nvPr/>
        </p:nvSpPr>
        <p:spPr>
          <a:xfrm>
            <a:off x="1556255" y="5289029"/>
            <a:ext cx="612000" cy="6120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</a:t>
            </a:r>
          </a:p>
        </p:txBody>
      </p:sp>
      <p:sp>
        <p:nvSpPr>
          <p:cNvPr id="16" name="O">
            <a:extLst>
              <a:ext uri="{FF2B5EF4-FFF2-40B4-BE49-F238E27FC236}">
                <a16:creationId xmlns:a16="http://schemas.microsoft.com/office/drawing/2014/main" id="{C20B174D-9CC5-0D7E-6F41-76F13EBD729C}"/>
              </a:ext>
            </a:extLst>
          </p:cNvPr>
          <p:cNvSpPr/>
          <p:nvPr/>
        </p:nvSpPr>
        <p:spPr>
          <a:xfrm>
            <a:off x="2261879" y="5289029"/>
            <a:ext cx="612000" cy="6120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</a:t>
            </a:r>
          </a:p>
        </p:txBody>
      </p:sp>
      <p:sp>
        <p:nvSpPr>
          <p:cNvPr id="17" name="P">
            <a:extLst>
              <a:ext uri="{FF2B5EF4-FFF2-40B4-BE49-F238E27FC236}">
                <a16:creationId xmlns:a16="http://schemas.microsoft.com/office/drawing/2014/main" id="{44F7D117-8E8B-55AB-FAB4-7C713BA2F98B}"/>
              </a:ext>
            </a:extLst>
          </p:cNvPr>
          <p:cNvSpPr/>
          <p:nvPr/>
        </p:nvSpPr>
        <p:spPr>
          <a:xfrm>
            <a:off x="2967503" y="5289029"/>
            <a:ext cx="612000" cy="6120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</a:t>
            </a:r>
          </a:p>
        </p:txBody>
      </p:sp>
      <p:sp>
        <p:nvSpPr>
          <p:cNvPr id="18" name="Q">
            <a:extLst>
              <a:ext uri="{FF2B5EF4-FFF2-40B4-BE49-F238E27FC236}">
                <a16:creationId xmlns:a16="http://schemas.microsoft.com/office/drawing/2014/main" id="{CB492234-EA31-1D44-DA3D-8BE264A50467}"/>
              </a:ext>
            </a:extLst>
          </p:cNvPr>
          <p:cNvSpPr/>
          <p:nvPr/>
        </p:nvSpPr>
        <p:spPr>
          <a:xfrm>
            <a:off x="3673127" y="5289029"/>
            <a:ext cx="612000" cy="6120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Q</a:t>
            </a:r>
          </a:p>
        </p:txBody>
      </p:sp>
      <p:sp>
        <p:nvSpPr>
          <p:cNvPr id="19" name="R">
            <a:extLst>
              <a:ext uri="{FF2B5EF4-FFF2-40B4-BE49-F238E27FC236}">
                <a16:creationId xmlns:a16="http://schemas.microsoft.com/office/drawing/2014/main" id="{D1AF4665-36B1-3CB4-97BC-4DE376C4A1FA}"/>
              </a:ext>
            </a:extLst>
          </p:cNvPr>
          <p:cNvSpPr/>
          <p:nvPr/>
        </p:nvSpPr>
        <p:spPr>
          <a:xfrm>
            <a:off x="4378751" y="5289029"/>
            <a:ext cx="612000" cy="6120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</a:t>
            </a:r>
          </a:p>
        </p:txBody>
      </p:sp>
      <p:sp>
        <p:nvSpPr>
          <p:cNvPr id="20" name="S">
            <a:extLst>
              <a:ext uri="{FF2B5EF4-FFF2-40B4-BE49-F238E27FC236}">
                <a16:creationId xmlns:a16="http://schemas.microsoft.com/office/drawing/2014/main" id="{4E3527E7-13E5-9DB0-ED71-C2D156FD294D}"/>
              </a:ext>
            </a:extLst>
          </p:cNvPr>
          <p:cNvSpPr/>
          <p:nvPr/>
        </p:nvSpPr>
        <p:spPr>
          <a:xfrm>
            <a:off x="5084375" y="5289029"/>
            <a:ext cx="612000" cy="6120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</a:t>
            </a:r>
          </a:p>
        </p:txBody>
      </p:sp>
      <p:sp>
        <p:nvSpPr>
          <p:cNvPr id="21" name="T">
            <a:extLst>
              <a:ext uri="{FF2B5EF4-FFF2-40B4-BE49-F238E27FC236}">
                <a16:creationId xmlns:a16="http://schemas.microsoft.com/office/drawing/2014/main" id="{38BA9223-576C-0DC8-DC4A-7C934D7238FB}"/>
              </a:ext>
            </a:extLst>
          </p:cNvPr>
          <p:cNvSpPr/>
          <p:nvPr/>
        </p:nvSpPr>
        <p:spPr>
          <a:xfrm>
            <a:off x="5789999" y="5289029"/>
            <a:ext cx="612000" cy="6120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</a:t>
            </a:r>
          </a:p>
        </p:txBody>
      </p:sp>
      <p:sp>
        <p:nvSpPr>
          <p:cNvPr id="22" name="U">
            <a:extLst>
              <a:ext uri="{FF2B5EF4-FFF2-40B4-BE49-F238E27FC236}">
                <a16:creationId xmlns:a16="http://schemas.microsoft.com/office/drawing/2014/main" id="{5F6EB58D-7815-6E6E-25E9-11E7AA26081A}"/>
              </a:ext>
            </a:extLst>
          </p:cNvPr>
          <p:cNvSpPr/>
          <p:nvPr/>
        </p:nvSpPr>
        <p:spPr>
          <a:xfrm>
            <a:off x="6495623" y="5289029"/>
            <a:ext cx="612000" cy="6120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</a:t>
            </a:r>
          </a:p>
        </p:txBody>
      </p:sp>
      <p:sp>
        <p:nvSpPr>
          <p:cNvPr id="23" name="V">
            <a:extLst>
              <a:ext uri="{FF2B5EF4-FFF2-40B4-BE49-F238E27FC236}">
                <a16:creationId xmlns:a16="http://schemas.microsoft.com/office/drawing/2014/main" id="{5B13D4BB-4F2D-8DE9-DD93-436091349F74}"/>
              </a:ext>
            </a:extLst>
          </p:cNvPr>
          <p:cNvSpPr/>
          <p:nvPr/>
        </p:nvSpPr>
        <p:spPr>
          <a:xfrm>
            <a:off x="7201247" y="5289029"/>
            <a:ext cx="612000" cy="6120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V</a:t>
            </a:r>
          </a:p>
        </p:txBody>
      </p:sp>
      <p:sp>
        <p:nvSpPr>
          <p:cNvPr id="24" name="W">
            <a:extLst>
              <a:ext uri="{FF2B5EF4-FFF2-40B4-BE49-F238E27FC236}">
                <a16:creationId xmlns:a16="http://schemas.microsoft.com/office/drawing/2014/main" id="{5E9B40B6-4A6D-E55E-C933-6BF04DBEF32A}"/>
              </a:ext>
            </a:extLst>
          </p:cNvPr>
          <p:cNvSpPr/>
          <p:nvPr/>
        </p:nvSpPr>
        <p:spPr>
          <a:xfrm>
            <a:off x="7906871" y="5289029"/>
            <a:ext cx="612000" cy="6120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</a:t>
            </a:r>
          </a:p>
        </p:txBody>
      </p:sp>
      <p:sp>
        <p:nvSpPr>
          <p:cNvPr id="25" name="X">
            <a:extLst>
              <a:ext uri="{FF2B5EF4-FFF2-40B4-BE49-F238E27FC236}">
                <a16:creationId xmlns:a16="http://schemas.microsoft.com/office/drawing/2014/main" id="{08A48774-17A9-BCF7-AD99-BCD2BFFA5164}"/>
              </a:ext>
            </a:extLst>
          </p:cNvPr>
          <p:cNvSpPr/>
          <p:nvPr/>
        </p:nvSpPr>
        <p:spPr>
          <a:xfrm>
            <a:off x="8612495" y="5289029"/>
            <a:ext cx="612000" cy="6120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X</a:t>
            </a:r>
          </a:p>
        </p:txBody>
      </p:sp>
      <p:sp>
        <p:nvSpPr>
          <p:cNvPr id="26" name="Y">
            <a:extLst>
              <a:ext uri="{FF2B5EF4-FFF2-40B4-BE49-F238E27FC236}">
                <a16:creationId xmlns:a16="http://schemas.microsoft.com/office/drawing/2014/main" id="{9DA4F0EB-6D7A-7356-D50A-149CBB92703D}"/>
              </a:ext>
            </a:extLst>
          </p:cNvPr>
          <p:cNvSpPr/>
          <p:nvPr/>
        </p:nvSpPr>
        <p:spPr>
          <a:xfrm>
            <a:off x="9318119" y="5289029"/>
            <a:ext cx="612000" cy="6120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</a:t>
            </a:r>
          </a:p>
        </p:txBody>
      </p:sp>
      <p:sp>
        <p:nvSpPr>
          <p:cNvPr id="27" name="Z">
            <a:extLst>
              <a:ext uri="{FF2B5EF4-FFF2-40B4-BE49-F238E27FC236}">
                <a16:creationId xmlns:a16="http://schemas.microsoft.com/office/drawing/2014/main" id="{CEDE5079-FBA8-37CE-8886-F08D57DD2D63}"/>
              </a:ext>
            </a:extLst>
          </p:cNvPr>
          <p:cNvSpPr/>
          <p:nvPr/>
        </p:nvSpPr>
        <p:spPr>
          <a:xfrm>
            <a:off x="10023745" y="5289029"/>
            <a:ext cx="612000" cy="6120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Z</a:t>
            </a:r>
          </a:p>
        </p:txBody>
      </p:sp>
      <p:sp>
        <p:nvSpPr>
          <p:cNvPr id="29" name="Retângulo 28">
            <a:extLst>
              <a:ext uri="{FF2B5EF4-FFF2-40B4-BE49-F238E27FC236}">
                <a16:creationId xmlns:a16="http://schemas.microsoft.com/office/drawing/2014/main" id="{3C9F25D6-241F-E550-0FD1-32FE124507DE}"/>
              </a:ext>
            </a:extLst>
          </p:cNvPr>
          <p:cNvSpPr/>
          <p:nvPr/>
        </p:nvSpPr>
        <p:spPr>
          <a:xfrm>
            <a:off x="1528997" y="2247080"/>
            <a:ext cx="9106748" cy="2100068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  <a:latin typeface="Comic Sans MS" panose="030F0702030302020204" pitchFamily="66" charset="0"/>
              </a:rPr>
              <a:t>    </a:t>
            </a:r>
          </a:p>
          <a:p>
            <a:pPr algn="ctr"/>
            <a:endParaRPr lang="pt-BR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pt-BR" dirty="0">
                <a:solidFill>
                  <a:schemeClr val="tx1"/>
                </a:solidFill>
                <a:latin typeface="Comic Sans MS" panose="030F0702030302020204" pitchFamily="66" charset="0"/>
              </a:rPr>
              <a:t>_____  _____  _____  _____    </a:t>
            </a: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83ED34C4-36FE-6042-7728-568208E0422D}"/>
              </a:ext>
            </a:extLst>
          </p:cNvPr>
          <p:cNvSpPr txBox="1"/>
          <p:nvPr/>
        </p:nvSpPr>
        <p:spPr>
          <a:xfrm>
            <a:off x="4739476" y="2733611"/>
            <a:ext cx="7056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600" b="1" dirty="0">
                <a:latin typeface="Comic Sans MS" panose="030F0702030302020204" pitchFamily="66" charset="0"/>
              </a:rPr>
              <a:t>S</a:t>
            </a:r>
            <a:endParaRPr lang="pt-BR" sz="6600" b="1" dirty="0">
              <a:latin typeface="Comic Sans MS" panose="030F0702030302020204" pitchFamily="66" charset="0"/>
            </a:endParaRPr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47C121A8-FFA6-2C26-81DE-9DDFBBC70A9D}"/>
              </a:ext>
            </a:extLst>
          </p:cNvPr>
          <p:cNvSpPr txBox="1"/>
          <p:nvPr/>
        </p:nvSpPr>
        <p:spPr>
          <a:xfrm>
            <a:off x="5394436" y="2748358"/>
            <a:ext cx="7056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600" b="1" dirty="0">
                <a:latin typeface="Comic Sans MS" panose="030F0702030302020204" pitchFamily="66" charset="0"/>
              </a:rPr>
              <a:t>I</a:t>
            </a:r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F9C39EAB-1282-1562-0019-9322C7E20A87}"/>
              </a:ext>
            </a:extLst>
          </p:cNvPr>
          <p:cNvSpPr txBox="1"/>
          <p:nvPr/>
        </p:nvSpPr>
        <p:spPr>
          <a:xfrm>
            <a:off x="6026877" y="2727377"/>
            <a:ext cx="7056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600" b="1" dirty="0">
                <a:latin typeface="Comic Sans MS" panose="030F0702030302020204" pitchFamily="66" charset="0"/>
              </a:rPr>
              <a:t>L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6A7F09A3-E308-F45C-3B79-F952B8CB1F5F}"/>
              </a:ext>
            </a:extLst>
          </p:cNvPr>
          <p:cNvSpPr txBox="1"/>
          <p:nvPr/>
        </p:nvSpPr>
        <p:spPr>
          <a:xfrm>
            <a:off x="6754811" y="2728038"/>
            <a:ext cx="7056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600" b="1" dirty="0">
                <a:latin typeface="Comic Sans MS" panose="030F0702030302020204" pitchFamily="66" charset="0"/>
              </a:rPr>
              <a:t>K</a:t>
            </a:r>
            <a:endParaRPr lang="pt-BR" sz="6600" b="1" dirty="0">
              <a:latin typeface="Comic Sans MS" panose="030F0702030302020204" pitchFamily="66" charset="0"/>
            </a:endParaRPr>
          </a:p>
        </p:txBody>
      </p:sp>
      <p:sp>
        <p:nvSpPr>
          <p:cNvPr id="41" name="Retângulo 40">
            <a:extLst>
              <a:ext uri="{FF2B5EF4-FFF2-40B4-BE49-F238E27FC236}">
                <a16:creationId xmlns:a16="http://schemas.microsoft.com/office/drawing/2014/main" id="{75838B4D-F076-CDF8-5E9B-2B15968EE8B1}"/>
              </a:ext>
            </a:extLst>
          </p:cNvPr>
          <p:cNvSpPr/>
          <p:nvPr/>
        </p:nvSpPr>
        <p:spPr>
          <a:xfrm>
            <a:off x="3078447" y="262813"/>
            <a:ext cx="565411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vi-VN" sz="8800" b="1" dirty="0">
                <a:ln w="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H</a:t>
            </a:r>
            <a:r>
              <a:rPr lang="en-US" sz="8800" b="1" cap="none" spc="0" dirty="0">
                <a:ln w="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ang-man</a:t>
            </a:r>
          </a:p>
        </p:txBody>
      </p:sp>
      <p:sp>
        <p:nvSpPr>
          <p:cNvPr id="42" name="Botão de Ação: Avançar ou Próximo 41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81A7E35E-5A2E-BDBC-CBB9-EDA4DED2B5B6}"/>
              </a:ext>
            </a:extLst>
          </p:cNvPr>
          <p:cNvSpPr/>
          <p:nvPr/>
        </p:nvSpPr>
        <p:spPr>
          <a:xfrm>
            <a:off x="11272602" y="5956716"/>
            <a:ext cx="809469" cy="773868"/>
          </a:xfrm>
          <a:prstGeom prst="actionButtonForwardNext">
            <a:avLst/>
          </a:prstGeom>
          <a:solidFill>
            <a:schemeClr val="accent2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8" name="Rounded Rectangle 37"/>
          <p:cNvSpPr/>
          <p:nvPr/>
        </p:nvSpPr>
        <p:spPr>
          <a:xfrm>
            <a:off x="182880" y="142240"/>
            <a:ext cx="1985375" cy="56896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Review Vocabulary</a:t>
            </a:r>
            <a:endParaRPr lang="en-US" sz="20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0982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tinh-tinh-www_tiengdong_com-_2_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tinh-tinh-www_tiengdong_com-_2_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av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av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av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av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av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av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av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av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av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av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av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av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av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av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av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9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av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av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1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av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tinh-tinh-www_tiengdong_com-_2_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tinh-tinh-www_tiengdong_com-_2_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9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av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5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av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1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av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7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av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31" grpId="0"/>
      <p:bldP spid="33" grpId="0"/>
      <p:bldP spid="35" grpId="0"/>
      <p:bldP spid="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6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">
            <a:extLst>
              <a:ext uri="{FF2B5EF4-FFF2-40B4-BE49-F238E27FC236}">
                <a16:creationId xmlns:a16="http://schemas.microsoft.com/office/drawing/2014/main" id="{5E3E5FEB-0580-F7E2-3AF2-624A442CB2E0}"/>
              </a:ext>
            </a:extLst>
          </p:cNvPr>
          <p:cNvSpPr/>
          <p:nvPr/>
        </p:nvSpPr>
        <p:spPr>
          <a:xfrm>
            <a:off x="1556255" y="4610920"/>
            <a:ext cx="612000" cy="6120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3" name="B">
            <a:extLst>
              <a:ext uri="{FF2B5EF4-FFF2-40B4-BE49-F238E27FC236}">
                <a16:creationId xmlns:a16="http://schemas.microsoft.com/office/drawing/2014/main" id="{DE0990A7-D73D-7A34-CD99-43190CD16FDB}"/>
              </a:ext>
            </a:extLst>
          </p:cNvPr>
          <p:cNvSpPr/>
          <p:nvPr/>
        </p:nvSpPr>
        <p:spPr>
          <a:xfrm>
            <a:off x="2261879" y="4610920"/>
            <a:ext cx="612000" cy="6120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4" name="C">
            <a:extLst>
              <a:ext uri="{FF2B5EF4-FFF2-40B4-BE49-F238E27FC236}">
                <a16:creationId xmlns:a16="http://schemas.microsoft.com/office/drawing/2014/main" id="{881C7D99-F224-4184-6674-AFA76C9721F7}"/>
              </a:ext>
            </a:extLst>
          </p:cNvPr>
          <p:cNvSpPr/>
          <p:nvPr/>
        </p:nvSpPr>
        <p:spPr>
          <a:xfrm>
            <a:off x="2967503" y="4610920"/>
            <a:ext cx="612000" cy="6120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</a:t>
            </a:r>
          </a:p>
        </p:txBody>
      </p:sp>
      <p:sp>
        <p:nvSpPr>
          <p:cNvPr id="5" name="D">
            <a:extLst>
              <a:ext uri="{FF2B5EF4-FFF2-40B4-BE49-F238E27FC236}">
                <a16:creationId xmlns:a16="http://schemas.microsoft.com/office/drawing/2014/main" id="{F9962265-9FF6-9F0E-4D93-9F427FCBF9AF}"/>
              </a:ext>
            </a:extLst>
          </p:cNvPr>
          <p:cNvSpPr/>
          <p:nvPr/>
        </p:nvSpPr>
        <p:spPr>
          <a:xfrm>
            <a:off x="3673127" y="4610920"/>
            <a:ext cx="612000" cy="6120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</a:t>
            </a:r>
          </a:p>
        </p:txBody>
      </p:sp>
      <p:sp>
        <p:nvSpPr>
          <p:cNvPr id="6" name="E">
            <a:extLst>
              <a:ext uri="{FF2B5EF4-FFF2-40B4-BE49-F238E27FC236}">
                <a16:creationId xmlns:a16="http://schemas.microsoft.com/office/drawing/2014/main" id="{D9EED8EE-210E-108B-0652-D87CF8A31215}"/>
              </a:ext>
            </a:extLst>
          </p:cNvPr>
          <p:cNvSpPr/>
          <p:nvPr/>
        </p:nvSpPr>
        <p:spPr>
          <a:xfrm>
            <a:off x="4378751" y="4610920"/>
            <a:ext cx="612000" cy="6120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</a:t>
            </a:r>
          </a:p>
        </p:txBody>
      </p:sp>
      <p:sp>
        <p:nvSpPr>
          <p:cNvPr id="7" name="F">
            <a:extLst>
              <a:ext uri="{FF2B5EF4-FFF2-40B4-BE49-F238E27FC236}">
                <a16:creationId xmlns:a16="http://schemas.microsoft.com/office/drawing/2014/main" id="{F964553C-568D-49CD-A25D-E4AB7BC75B37}"/>
              </a:ext>
            </a:extLst>
          </p:cNvPr>
          <p:cNvSpPr/>
          <p:nvPr/>
        </p:nvSpPr>
        <p:spPr>
          <a:xfrm>
            <a:off x="5084375" y="4610920"/>
            <a:ext cx="612000" cy="6120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</a:t>
            </a:r>
          </a:p>
        </p:txBody>
      </p:sp>
      <p:sp>
        <p:nvSpPr>
          <p:cNvPr id="8" name="G">
            <a:extLst>
              <a:ext uri="{FF2B5EF4-FFF2-40B4-BE49-F238E27FC236}">
                <a16:creationId xmlns:a16="http://schemas.microsoft.com/office/drawing/2014/main" id="{00A0724E-0D28-3CFF-89B1-A55235A61CE2}"/>
              </a:ext>
            </a:extLst>
          </p:cNvPr>
          <p:cNvSpPr/>
          <p:nvPr/>
        </p:nvSpPr>
        <p:spPr>
          <a:xfrm>
            <a:off x="5789999" y="4610920"/>
            <a:ext cx="612000" cy="6120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</a:t>
            </a:r>
          </a:p>
        </p:txBody>
      </p:sp>
      <p:sp>
        <p:nvSpPr>
          <p:cNvPr id="9" name="H">
            <a:extLst>
              <a:ext uri="{FF2B5EF4-FFF2-40B4-BE49-F238E27FC236}">
                <a16:creationId xmlns:a16="http://schemas.microsoft.com/office/drawing/2014/main" id="{A9767422-76BA-7610-6C41-95479903A559}"/>
              </a:ext>
            </a:extLst>
          </p:cNvPr>
          <p:cNvSpPr/>
          <p:nvPr/>
        </p:nvSpPr>
        <p:spPr>
          <a:xfrm>
            <a:off x="6495623" y="4610920"/>
            <a:ext cx="612000" cy="6120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</a:t>
            </a:r>
          </a:p>
        </p:txBody>
      </p:sp>
      <p:sp>
        <p:nvSpPr>
          <p:cNvPr id="10" name="I">
            <a:extLst>
              <a:ext uri="{FF2B5EF4-FFF2-40B4-BE49-F238E27FC236}">
                <a16:creationId xmlns:a16="http://schemas.microsoft.com/office/drawing/2014/main" id="{9835B7FE-522F-8A4E-BD91-31B912633499}"/>
              </a:ext>
            </a:extLst>
          </p:cNvPr>
          <p:cNvSpPr/>
          <p:nvPr/>
        </p:nvSpPr>
        <p:spPr>
          <a:xfrm>
            <a:off x="7201247" y="4610920"/>
            <a:ext cx="612000" cy="6120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</a:t>
            </a:r>
          </a:p>
        </p:txBody>
      </p:sp>
      <p:sp>
        <p:nvSpPr>
          <p:cNvPr id="11" name="J">
            <a:extLst>
              <a:ext uri="{FF2B5EF4-FFF2-40B4-BE49-F238E27FC236}">
                <a16:creationId xmlns:a16="http://schemas.microsoft.com/office/drawing/2014/main" id="{6FEA6B87-EFF8-F64A-CC88-D9867A246E6E}"/>
              </a:ext>
            </a:extLst>
          </p:cNvPr>
          <p:cNvSpPr/>
          <p:nvPr/>
        </p:nvSpPr>
        <p:spPr>
          <a:xfrm>
            <a:off x="7906871" y="4610920"/>
            <a:ext cx="612000" cy="6120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J</a:t>
            </a:r>
          </a:p>
        </p:txBody>
      </p:sp>
      <p:sp>
        <p:nvSpPr>
          <p:cNvPr id="12" name="K">
            <a:extLst>
              <a:ext uri="{FF2B5EF4-FFF2-40B4-BE49-F238E27FC236}">
                <a16:creationId xmlns:a16="http://schemas.microsoft.com/office/drawing/2014/main" id="{85E44E37-E0C6-76B9-AD82-7B3B64E52008}"/>
              </a:ext>
            </a:extLst>
          </p:cNvPr>
          <p:cNvSpPr/>
          <p:nvPr/>
        </p:nvSpPr>
        <p:spPr>
          <a:xfrm>
            <a:off x="8612495" y="4610920"/>
            <a:ext cx="612000" cy="6120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</a:t>
            </a:r>
          </a:p>
        </p:txBody>
      </p:sp>
      <p:sp>
        <p:nvSpPr>
          <p:cNvPr id="13" name="L">
            <a:extLst>
              <a:ext uri="{FF2B5EF4-FFF2-40B4-BE49-F238E27FC236}">
                <a16:creationId xmlns:a16="http://schemas.microsoft.com/office/drawing/2014/main" id="{030ABAB1-1201-A2E4-21D5-614AE6133D86}"/>
              </a:ext>
            </a:extLst>
          </p:cNvPr>
          <p:cNvSpPr/>
          <p:nvPr/>
        </p:nvSpPr>
        <p:spPr>
          <a:xfrm>
            <a:off x="9318119" y="4610920"/>
            <a:ext cx="612000" cy="6120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</a:t>
            </a:r>
          </a:p>
        </p:txBody>
      </p:sp>
      <p:sp>
        <p:nvSpPr>
          <p:cNvPr id="14" name="M">
            <a:extLst>
              <a:ext uri="{FF2B5EF4-FFF2-40B4-BE49-F238E27FC236}">
                <a16:creationId xmlns:a16="http://schemas.microsoft.com/office/drawing/2014/main" id="{F60D85F1-98EE-5ACC-A7E6-CAD4EC1ACC76}"/>
              </a:ext>
            </a:extLst>
          </p:cNvPr>
          <p:cNvSpPr/>
          <p:nvPr/>
        </p:nvSpPr>
        <p:spPr>
          <a:xfrm>
            <a:off x="10023745" y="4610920"/>
            <a:ext cx="612000" cy="6120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</a:t>
            </a:r>
          </a:p>
        </p:txBody>
      </p:sp>
      <p:sp>
        <p:nvSpPr>
          <p:cNvPr id="15" name="N">
            <a:extLst>
              <a:ext uri="{FF2B5EF4-FFF2-40B4-BE49-F238E27FC236}">
                <a16:creationId xmlns:a16="http://schemas.microsoft.com/office/drawing/2014/main" id="{5A62BA4F-97A3-85D9-69DC-EF463902D66E}"/>
              </a:ext>
            </a:extLst>
          </p:cNvPr>
          <p:cNvSpPr/>
          <p:nvPr/>
        </p:nvSpPr>
        <p:spPr>
          <a:xfrm>
            <a:off x="1556255" y="5289029"/>
            <a:ext cx="612000" cy="6120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</a:t>
            </a:r>
          </a:p>
        </p:txBody>
      </p:sp>
      <p:sp>
        <p:nvSpPr>
          <p:cNvPr id="16" name="O">
            <a:extLst>
              <a:ext uri="{FF2B5EF4-FFF2-40B4-BE49-F238E27FC236}">
                <a16:creationId xmlns:a16="http://schemas.microsoft.com/office/drawing/2014/main" id="{C20B174D-9CC5-0D7E-6F41-76F13EBD729C}"/>
              </a:ext>
            </a:extLst>
          </p:cNvPr>
          <p:cNvSpPr/>
          <p:nvPr/>
        </p:nvSpPr>
        <p:spPr>
          <a:xfrm>
            <a:off x="2261879" y="5289029"/>
            <a:ext cx="612000" cy="6120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</a:t>
            </a:r>
          </a:p>
        </p:txBody>
      </p:sp>
      <p:sp>
        <p:nvSpPr>
          <p:cNvPr id="17" name="P">
            <a:extLst>
              <a:ext uri="{FF2B5EF4-FFF2-40B4-BE49-F238E27FC236}">
                <a16:creationId xmlns:a16="http://schemas.microsoft.com/office/drawing/2014/main" id="{44F7D117-8E8B-55AB-FAB4-7C713BA2F98B}"/>
              </a:ext>
            </a:extLst>
          </p:cNvPr>
          <p:cNvSpPr/>
          <p:nvPr/>
        </p:nvSpPr>
        <p:spPr>
          <a:xfrm>
            <a:off x="2967503" y="5289029"/>
            <a:ext cx="612000" cy="6120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</a:t>
            </a:r>
          </a:p>
        </p:txBody>
      </p:sp>
      <p:sp>
        <p:nvSpPr>
          <p:cNvPr id="18" name="Q">
            <a:extLst>
              <a:ext uri="{FF2B5EF4-FFF2-40B4-BE49-F238E27FC236}">
                <a16:creationId xmlns:a16="http://schemas.microsoft.com/office/drawing/2014/main" id="{CB492234-EA31-1D44-DA3D-8BE264A50467}"/>
              </a:ext>
            </a:extLst>
          </p:cNvPr>
          <p:cNvSpPr/>
          <p:nvPr/>
        </p:nvSpPr>
        <p:spPr>
          <a:xfrm>
            <a:off x="3673127" y="5289029"/>
            <a:ext cx="612000" cy="6120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Q</a:t>
            </a:r>
          </a:p>
        </p:txBody>
      </p:sp>
      <p:sp>
        <p:nvSpPr>
          <p:cNvPr id="19" name="R">
            <a:extLst>
              <a:ext uri="{FF2B5EF4-FFF2-40B4-BE49-F238E27FC236}">
                <a16:creationId xmlns:a16="http://schemas.microsoft.com/office/drawing/2014/main" id="{D1AF4665-36B1-3CB4-97BC-4DE376C4A1FA}"/>
              </a:ext>
            </a:extLst>
          </p:cNvPr>
          <p:cNvSpPr/>
          <p:nvPr/>
        </p:nvSpPr>
        <p:spPr>
          <a:xfrm>
            <a:off x="4378751" y="5289029"/>
            <a:ext cx="612000" cy="6120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</a:t>
            </a:r>
          </a:p>
        </p:txBody>
      </p:sp>
      <p:sp>
        <p:nvSpPr>
          <p:cNvPr id="20" name="S">
            <a:extLst>
              <a:ext uri="{FF2B5EF4-FFF2-40B4-BE49-F238E27FC236}">
                <a16:creationId xmlns:a16="http://schemas.microsoft.com/office/drawing/2014/main" id="{4E3527E7-13E5-9DB0-ED71-C2D156FD294D}"/>
              </a:ext>
            </a:extLst>
          </p:cNvPr>
          <p:cNvSpPr/>
          <p:nvPr/>
        </p:nvSpPr>
        <p:spPr>
          <a:xfrm>
            <a:off x="5084375" y="5289029"/>
            <a:ext cx="612000" cy="6120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</a:t>
            </a:r>
          </a:p>
        </p:txBody>
      </p:sp>
      <p:sp>
        <p:nvSpPr>
          <p:cNvPr id="21" name="T">
            <a:extLst>
              <a:ext uri="{FF2B5EF4-FFF2-40B4-BE49-F238E27FC236}">
                <a16:creationId xmlns:a16="http://schemas.microsoft.com/office/drawing/2014/main" id="{38BA9223-576C-0DC8-DC4A-7C934D7238FB}"/>
              </a:ext>
            </a:extLst>
          </p:cNvPr>
          <p:cNvSpPr/>
          <p:nvPr/>
        </p:nvSpPr>
        <p:spPr>
          <a:xfrm>
            <a:off x="5789999" y="5289029"/>
            <a:ext cx="612000" cy="6120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</a:t>
            </a:r>
          </a:p>
        </p:txBody>
      </p:sp>
      <p:sp>
        <p:nvSpPr>
          <p:cNvPr id="22" name="U">
            <a:extLst>
              <a:ext uri="{FF2B5EF4-FFF2-40B4-BE49-F238E27FC236}">
                <a16:creationId xmlns:a16="http://schemas.microsoft.com/office/drawing/2014/main" id="{5F6EB58D-7815-6E6E-25E9-11E7AA26081A}"/>
              </a:ext>
            </a:extLst>
          </p:cNvPr>
          <p:cNvSpPr/>
          <p:nvPr/>
        </p:nvSpPr>
        <p:spPr>
          <a:xfrm>
            <a:off x="6495623" y="5289029"/>
            <a:ext cx="612000" cy="6120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</a:t>
            </a:r>
          </a:p>
        </p:txBody>
      </p:sp>
      <p:sp>
        <p:nvSpPr>
          <p:cNvPr id="23" name="V">
            <a:extLst>
              <a:ext uri="{FF2B5EF4-FFF2-40B4-BE49-F238E27FC236}">
                <a16:creationId xmlns:a16="http://schemas.microsoft.com/office/drawing/2014/main" id="{5B13D4BB-4F2D-8DE9-DD93-436091349F74}"/>
              </a:ext>
            </a:extLst>
          </p:cNvPr>
          <p:cNvSpPr/>
          <p:nvPr/>
        </p:nvSpPr>
        <p:spPr>
          <a:xfrm>
            <a:off x="7201247" y="5289029"/>
            <a:ext cx="612000" cy="6120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V</a:t>
            </a:r>
          </a:p>
        </p:txBody>
      </p:sp>
      <p:sp>
        <p:nvSpPr>
          <p:cNvPr id="24" name="W">
            <a:extLst>
              <a:ext uri="{FF2B5EF4-FFF2-40B4-BE49-F238E27FC236}">
                <a16:creationId xmlns:a16="http://schemas.microsoft.com/office/drawing/2014/main" id="{5E9B40B6-4A6D-E55E-C933-6BF04DBEF32A}"/>
              </a:ext>
            </a:extLst>
          </p:cNvPr>
          <p:cNvSpPr/>
          <p:nvPr/>
        </p:nvSpPr>
        <p:spPr>
          <a:xfrm>
            <a:off x="7906871" y="5289029"/>
            <a:ext cx="612000" cy="6120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</a:t>
            </a:r>
          </a:p>
        </p:txBody>
      </p:sp>
      <p:sp>
        <p:nvSpPr>
          <p:cNvPr id="25" name="X">
            <a:extLst>
              <a:ext uri="{FF2B5EF4-FFF2-40B4-BE49-F238E27FC236}">
                <a16:creationId xmlns:a16="http://schemas.microsoft.com/office/drawing/2014/main" id="{08A48774-17A9-BCF7-AD99-BCD2BFFA5164}"/>
              </a:ext>
            </a:extLst>
          </p:cNvPr>
          <p:cNvSpPr/>
          <p:nvPr/>
        </p:nvSpPr>
        <p:spPr>
          <a:xfrm>
            <a:off x="8612495" y="5289029"/>
            <a:ext cx="612000" cy="6120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X</a:t>
            </a:r>
          </a:p>
        </p:txBody>
      </p:sp>
      <p:sp>
        <p:nvSpPr>
          <p:cNvPr id="26" name="Y">
            <a:extLst>
              <a:ext uri="{FF2B5EF4-FFF2-40B4-BE49-F238E27FC236}">
                <a16:creationId xmlns:a16="http://schemas.microsoft.com/office/drawing/2014/main" id="{9DA4F0EB-6D7A-7356-D50A-149CBB92703D}"/>
              </a:ext>
            </a:extLst>
          </p:cNvPr>
          <p:cNvSpPr/>
          <p:nvPr/>
        </p:nvSpPr>
        <p:spPr>
          <a:xfrm>
            <a:off x="9318119" y="5289029"/>
            <a:ext cx="612000" cy="6120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</a:t>
            </a:r>
          </a:p>
        </p:txBody>
      </p:sp>
      <p:sp>
        <p:nvSpPr>
          <p:cNvPr id="27" name="Z">
            <a:extLst>
              <a:ext uri="{FF2B5EF4-FFF2-40B4-BE49-F238E27FC236}">
                <a16:creationId xmlns:a16="http://schemas.microsoft.com/office/drawing/2014/main" id="{CEDE5079-FBA8-37CE-8886-F08D57DD2D63}"/>
              </a:ext>
            </a:extLst>
          </p:cNvPr>
          <p:cNvSpPr/>
          <p:nvPr/>
        </p:nvSpPr>
        <p:spPr>
          <a:xfrm>
            <a:off x="10023745" y="5289029"/>
            <a:ext cx="612000" cy="6120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Z</a:t>
            </a:r>
          </a:p>
        </p:txBody>
      </p:sp>
      <p:sp>
        <p:nvSpPr>
          <p:cNvPr id="29" name="Retângulo 28">
            <a:extLst>
              <a:ext uri="{FF2B5EF4-FFF2-40B4-BE49-F238E27FC236}">
                <a16:creationId xmlns:a16="http://schemas.microsoft.com/office/drawing/2014/main" id="{3C9F25D6-241F-E550-0FD1-32FE124507DE}"/>
              </a:ext>
            </a:extLst>
          </p:cNvPr>
          <p:cNvSpPr/>
          <p:nvPr/>
        </p:nvSpPr>
        <p:spPr>
          <a:xfrm>
            <a:off x="1528997" y="2247080"/>
            <a:ext cx="9106748" cy="2100068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  <a:latin typeface="Comic Sans MS" panose="030F0702030302020204" pitchFamily="66" charset="0"/>
              </a:rPr>
              <a:t>    </a:t>
            </a:r>
          </a:p>
          <a:p>
            <a:pPr algn="ctr"/>
            <a:endParaRPr lang="pt-BR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pt-BR" sz="1800" dirty="0">
                <a:solidFill>
                  <a:schemeClr val="tx1"/>
                </a:solidFill>
                <a:latin typeface="Comic Sans MS" panose="030F0702030302020204" pitchFamily="66" charset="0"/>
              </a:rPr>
              <a:t>_____  _____  _____  _____  _____  _____ _____  _____ </a:t>
            </a: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83ED34C4-36FE-6042-7728-568208E0422D}"/>
              </a:ext>
            </a:extLst>
          </p:cNvPr>
          <p:cNvSpPr txBox="1"/>
          <p:nvPr/>
        </p:nvSpPr>
        <p:spPr>
          <a:xfrm>
            <a:off x="3656629" y="2781480"/>
            <a:ext cx="7056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600" b="1" dirty="0">
                <a:latin typeface="Comic Sans MS" panose="030F0702030302020204" pitchFamily="66" charset="0"/>
              </a:rPr>
              <a:t>I</a:t>
            </a:r>
            <a:endParaRPr lang="pt-BR" sz="6600" b="1" dirty="0">
              <a:latin typeface="Comic Sans MS" panose="030F0702030302020204" pitchFamily="66" charset="0"/>
            </a:endParaRP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05DBA4F5-661C-99D5-F4DA-21A98F833E27}"/>
              </a:ext>
            </a:extLst>
          </p:cNvPr>
          <p:cNvSpPr txBox="1"/>
          <p:nvPr/>
        </p:nvSpPr>
        <p:spPr>
          <a:xfrm>
            <a:off x="6189582" y="2781396"/>
            <a:ext cx="7056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600" b="1" dirty="0">
                <a:latin typeface="Comic Sans MS" panose="030F0702030302020204" pitchFamily="66" charset="0"/>
              </a:rPr>
              <a:t>A</a:t>
            </a:r>
            <a:endParaRPr lang="pt-BR" sz="6600" b="1" dirty="0">
              <a:latin typeface="Comic Sans MS" panose="030F0702030302020204" pitchFamily="66" charset="0"/>
            </a:endParaRPr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47C121A8-FFA6-2C26-81DE-9DDFBBC70A9D}"/>
              </a:ext>
            </a:extLst>
          </p:cNvPr>
          <p:cNvSpPr txBox="1"/>
          <p:nvPr/>
        </p:nvSpPr>
        <p:spPr>
          <a:xfrm>
            <a:off x="2854848" y="2740756"/>
            <a:ext cx="7056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600" b="1" dirty="0">
                <a:latin typeface="Comic Sans MS" panose="030F0702030302020204" pitchFamily="66" charset="0"/>
              </a:rPr>
              <a:t>V</a:t>
            </a:r>
            <a:endParaRPr lang="pt-BR" sz="6600" b="1" dirty="0">
              <a:latin typeface="Comic Sans MS" panose="030F0702030302020204" pitchFamily="66" charset="0"/>
            </a:endParaRPr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F9C39EAB-1282-1562-0019-9322C7E20A87}"/>
              </a:ext>
            </a:extLst>
          </p:cNvPr>
          <p:cNvSpPr txBox="1"/>
          <p:nvPr/>
        </p:nvSpPr>
        <p:spPr>
          <a:xfrm>
            <a:off x="4475083" y="2748388"/>
            <a:ext cx="7056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600" b="1" dirty="0">
                <a:latin typeface="Comic Sans MS" panose="030F0702030302020204" pitchFamily="66" charset="0"/>
              </a:rPr>
              <a:t>L</a:t>
            </a:r>
            <a:endParaRPr lang="pt-BR" sz="6600" b="1" dirty="0">
              <a:latin typeface="Comic Sans MS" panose="030F0702030302020204" pitchFamily="66" charset="0"/>
            </a:endParaRP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6A7F09A3-E308-F45C-3B79-F952B8CB1F5F}"/>
              </a:ext>
            </a:extLst>
          </p:cNvPr>
          <p:cNvSpPr txBox="1"/>
          <p:nvPr/>
        </p:nvSpPr>
        <p:spPr>
          <a:xfrm>
            <a:off x="7886522" y="2740756"/>
            <a:ext cx="7056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600" b="1" dirty="0">
                <a:latin typeface="Comic Sans MS" panose="030F0702030302020204" pitchFamily="66" charset="0"/>
              </a:rPr>
              <a:t>E</a:t>
            </a:r>
            <a:endParaRPr lang="pt-BR" sz="6600" b="1" dirty="0">
              <a:latin typeface="Comic Sans MS" panose="030F0702030302020204" pitchFamily="66" charset="0"/>
            </a:endParaRPr>
          </a:p>
        </p:txBody>
      </p:sp>
      <p:sp>
        <p:nvSpPr>
          <p:cNvPr id="37" name="CaixaDeTexto 36">
            <a:extLst>
              <a:ext uri="{FF2B5EF4-FFF2-40B4-BE49-F238E27FC236}">
                <a16:creationId xmlns:a16="http://schemas.microsoft.com/office/drawing/2014/main" id="{25839C5C-1967-B514-803F-ECC6D72734A3}"/>
              </a:ext>
            </a:extLst>
          </p:cNvPr>
          <p:cNvSpPr txBox="1"/>
          <p:nvPr/>
        </p:nvSpPr>
        <p:spPr>
          <a:xfrm>
            <a:off x="5343563" y="2740756"/>
            <a:ext cx="7056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600" b="1" dirty="0">
                <a:latin typeface="Comic Sans MS" panose="030F0702030302020204" pitchFamily="66" charset="0"/>
              </a:rPr>
              <a:t>L</a:t>
            </a:r>
            <a:endParaRPr lang="pt-BR" sz="6600" b="1" dirty="0">
              <a:latin typeface="Comic Sans MS" panose="030F0702030302020204" pitchFamily="66" charset="0"/>
            </a:endParaRPr>
          </a:p>
        </p:txBody>
      </p:sp>
      <p:sp>
        <p:nvSpPr>
          <p:cNvPr id="41" name="Retângulo 40">
            <a:extLst>
              <a:ext uri="{FF2B5EF4-FFF2-40B4-BE49-F238E27FC236}">
                <a16:creationId xmlns:a16="http://schemas.microsoft.com/office/drawing/2014/main" id="{75838B4D-F076-CDF8-5E9B-2B15968EE8B1}"/>
              </a:ext>
            </a:extLst>
          </p:cNvPr>
          <p:cNvSpPr/>
          <p:nvPr/>
        </p:nvSpPr>
        <p:spPr>
          <a:xfrm>
            <a:off x="3078447" y="262813"/>
            <a:ext cx="565411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vi-VN" sz="8800" b="1" dirty="0">
                <a:ln w="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H</a:t>
            </a:r>
            <a:r>
              <a:rPr lang="en-US" sz="8800" b="1" cap="none" spc="0" dirty="0">
                <a:ln w="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ang-man</a:t>
            </a:r>
          </a:p>
        </p:txBody>
      </p:sp>
      <p:sp>
        <p:nvSpPr>
          <p:cNvPr id="42" name="Botão de Ação: Avançar ou Próximo 41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81A7E35E-5A2E-BDBC-CBB9-EDA4DED2B5B6}"/>
              </a:ext>
            </a:extLst>
          </p:cNvPr>
          <p:cNvSpPr/>
          <p:nvPr/>
        </p:nvSpPr>
        <p:spPr>
          <a:xfrm>
            <a:off x="11272602" y="5956716"/>
            <a:ext cx="809469" cy="773868"/>
          </a:xfrm>
          <a:prstGeom prst="actionButtonForwardNext">
            <a:avLst/>
          </a:prstGeom>
          <a:solidFill>
            <a:schemeClr val="accent2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8" name="CaixaDeTexto 31">
            <a:extLst>
              <a:ext uri="{FF2B5EF4-FFF2-40B4-BE49-F238E27FC236}">
                <a16:creationId xmlns:a16="http://schemas.microsoft.com/office/drawing/2014/main" id="{05DBA4F5-661C-99D5-F4DA-21A98F833E27}"/>
              </a:ext>
            </a:extLst>
          </p:cNvPr>
          <p:cNvSpPr txBox="1"/>
          <p:nvPr/>
        </p:nvSpPr>
        <p:spPr>
          <a:xfrm>
            <a:off x="7104438" y="2761076"/>
            <a:ext cx="7056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600" b="1" dirty="0">
                <a:latin typeface="Comic Sans MS" panose="030F0702030302020204" pitchFamily="66" charset="0"/>
              </a:rPr>
              <a:t>G</a:t>
            </a:r>
            <a:endParaRPr lang="pt-BR" sz="6600" b="1" dirty="0">
              <a:latin typeface="Comic Sans MS" panose="030F0702030302020204" pitchFamily="66" charset="0"/>
            </a:endParaRPr>
          </a:p>
        </p:txBody>
      </p:sp>
      <p:sp>
        <p:nvSpPr>
          <p:cNvPr id="39" name="CaixaDeTexto 31">
            <a:extLst>
              <a:ext uri="{FF2B5EF4-FFF2-40B4-BE49-F238E27FC236}">
                <a16:creationId xmlns:a16="http://schemas.microsoft.com/office/drawing/2014/main" id="{05DBA4F5-661C-99D5-F4DA-21A98F833E27}"/>
              </a:ext>
            </a:extLst>
          </p:cNvPr>
          <p:cNvSpPr txBox="1"/>
          <p:nvPr/>
        </p:nvSpPr>
        <p:spPr>
          <a:xfrm>
            <a:off x="8708083" y="2781396"/>
            <a:ext cx="7056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600" b="1" dirty="0">
                <a:latin typeface="Comic Sans MS" panose="030F0702030302020204" pitchFamily="66" charset="0"/>
              </a:rPr>
              <a:t>R</a:t>
            </a:r>
            <a:endParaRPr lang="pt-BR" sz="6600" b="1" dirty="0">
              <a:latin typeface="Comic Sans MS" panose="030F0702030302020204" pitchFamily="66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182880" y="142240"/>
            <a:ext cx="1985375" cy="56896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Review Vocabulary</a:t>
            </a:r>
            <a:endParaRPr lang="en-US" sz="20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0981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av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tinh-tinh-www_tiengdong_com-_2_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tinh-tinh-www_tiengdong_com-_2_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av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av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av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tinh-tinh-www_tiengdong_com-_2_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av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av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av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av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av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av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av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tinh-tinh-www_tiengdong_com-_2_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av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av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9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tinh-tinh-www_tiengdong_com-_2_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av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1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av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av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tinh-tinh-www_tiengdong_com-_2_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tinh-tinh-www_tiengdong_com-_2_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tinh-tinh-www_tiengdong_com-_2_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8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av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4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av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0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av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9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24" grpId="0" animBg="1"/>
      <p:bldP spid="25" grpId="0" animBg="1"/>
      <p:bldP spid="26" grpId="0" animBg="1"/>
      <p:bldP spid="27" grpId="0" animBg="1"/>
      <p:bldP spid="31" grpId="0"/>
      <p:bldP spid="32" grpId="0"/>
      <p:bldP spid="33" grpId="0"/>
      <p:bldP spid="35" grpId="0"/>
      <p:bldP spid="36" grpId="0"/>
      <p:bldP spid="37" grpId="0"/>
      <p:bldP spid="38" grpId="0"/>
      <p:bldP spid="3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2"/>
          <p:cNvSpPr/>
          <p:nvPr/>
        </p:nvSpPr>
        <p:spPr>
          <a:xfrm rot="31420">
            <a:off x="-1384823" y="5903541"/>
            <a:ext cx="4148571" cy="1156080"/>
          </a:xfrm>
          <a:custGeom>
            <a:avLst/>
            <a:gdLst/>
            <a:ahLst/>
            <a:cxnLst/>
            <a:rect l="l" t="t" r="r" b="b"/>
            <a:pathLst>
              <a:path w="6222856" h="1734120">
                <a:moveTo>
                  <a:pt x="0" y="0"/>
                </a:moveTo>
                <a:lnTo>
                  <a:pt x="6222856" y="0"/>
                </a:lnTo>
                <a:lnTo>
                  <a:pt x="6222856" y="1734120"/>
                </a:lnTo>
                <a:lnTo>
                  <a:pt x="0" y="173412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6159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3"/>
          <p:cNvSpPr/>
          <p:nvPr/>
        </p:nvSpPr>
        <p:spPr>
          <a:xfrm rot="31420">
            <a:off x="2231535" y="5939405"/>
            <a:ext cx="4148571" cy="1156080"/>
          </a:xfrm>
          <a:custGeom>
            <a:avLst/>
            <a:gdLst/>
            <a:ahLst/>
            <a:cxnLst/>
            <a:rect l="l" t="t" r="r" b="b"/>
            <a:pathLst>
              <a:path w="6222856" h="1734120">
                <a:moveTo>
                  <a:pt x="0" y="0"/>
                </a:moveTo>
                <a:lnTo>
                  <a:pt x="6222856" y="0"/>
                </a:lnTo>
                <a:lnTo>
                  <a:pt x="6222856" y="1734121"/>
                </a:lnTo>
                <a:lnTo>
                  <a:pt x="0" y="173412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6159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4"/>
          <p:cNvSpPr/>
          <p:nvPr/>
        </p:nvSpPr>
        <p:spPr>
          <a:xfrm rot="31420">
            <a:off x="5148382" y="5960633"/>
            <a:ext cx="4148571" cy="1156080"/>
          </a:xfrm>
          <a:custGeom>
            <a:avLst/>
            <a:gdLst/>
            <a:ahLst/>
            <a:cxnLst/>
            <a:rect l="l" t="t" r="r" b="b"/>
            <a:pathLst>
              <a:path w="6222856" h="1734120">
                <a:moveTo>
                  <a:pt x="0" y="0"/>
                </a:moveTo>
                <a:lnTo>
                  <a:pt x="6222856" y="0"/>
                </a:lnTo>
                <a:lnTo>
                  <a:pt x="6222856" y="1734121"/>
                </a:lnTo>
                <a:lnTo>
                  <a:pt x="0" y="173412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6159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5"/>
          <p:cNvSpPr/>
          <p:nvPr/>
        </p:nvSpPr>
        <p:spPr>
          <a:xfrm rot="31420">
            <a:off x="8618053" y="6025019"/>
            <a:ext cx="4148571" cy="1156080"/>
          </a:xfrm>
          <a:custGeom>
            <a:avLst/>
            <a:gdLst/>
            <a:ahLst/>
            <a:cxnLst/>
            <a:rect l="l" t="t" r="r" b="b"/>
            <a:pathLst>
              <a:path w="6222856" h="1734120">
                <a:moveTo>
                  <a:pt x="0" y="0"/>
                </a:moveTo>
                <a:lnTo>
                  <a:pt x="6222856" y="0"/>
                </a:lnTo>
                <a:lnTo>
                  <a:pt x="6222856" y="1734120"/>
                </a:lnTo>
                <a:lnTo>
                  <a:pt x="0" y="173412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6159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Freeform 32"/>
          <p:cNvSpPr/>
          <p:nvPr/>
        </p:nvSpPr>
        <p:spPr>
          <a:xfrm rot="-379151">
            <a:off x="8699216" y="5793113"/>
            <a:ext cx="1009196" cy="1012995"/>
          </a:xfrm>
          <a:custGeom>
            <a:avLst/>
            <a:gdLst/>
            <a:ahLst/>
            <a:cxnLst/>
            <a:rect l="l" t="t" r="r" b="b"/>
            <a:pathLst>
              <a:path w="1513794" h="1519492">
                <a:moveTo>
                  <a:pt x="0" y="0"/>
                </a:moveTo>
                <a:lnTo>
                  <a:pt x="1513795" y="0"/>
                </a:lnTo>
                <a:lnTo>
                  <a:pt x="1513795" y="1519492"/>
                </a:lnTo>
                <a:lnTo>
                  <a:pt x="0" y="151949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21" name="Freeform 35"/>
          <p:cNvSpPr/>
          <p:nvPr/>
        </p:nvSpPr>
        <p:spPr>
          <a:xfrm rot="4803025">
            <a:off x="340084" y="-647917"/>
            <a:ext cx="1067092" cy="1586753"/>
          </a:xfrm>
          <a:custGeom>
            <a:avLst/>
            <a:gdLst/>
            <a:ahLst/>
            <a:cxnLst/>
            <a:rect l="l" t="t" r="r" b="b"/>
            <a:pathLst>
              <a:path w="1600638" h="2380130">
                <a:moveTo>
                  <a:pt x="0" y="0"/>
                </a:moveTo>
                <a:lnTo>
                  <a:pt x="1600638" y="0"/>
                </a:lnTo>
                <a:lnTo>
                  <a:pt x="1600638" y="2380131"/>
                </a:lnTo>
                <a:lnTo>
                  <a:pt x="0" y="238013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2" name="Freeform 36"/>
          <p:cNvSpPr/>
          <p:nvPr/>
        </p:nvSpPr>
        <p:spPr>
          <a:xfrm rot="-8100000" flipH="1">
            <a:off x="6196974" y="-361197"/>
            <a:ext cx="1148444" cy="1707723"/>
          </a:xfrm>
          <a:custGeom>
            <a:avLst/>
            <a:gdLst/>
            <a:ahLst/>
            <a:cxnLst/>
            <a:rect l="l" t="t" r="r" b="b"/>
            <a:pathLst>
              <a:path w="1722666" h="2561584">
                <a:moveTo>
                  <a:pt x="1722666" y="0"/>
                </a:moveTo>
                <a:lnTo>
                  <a:pt x="0" y="0"/>
                </a:lnTo>
                <a:lnTo>
                  <a:pt x="0" y="2561585"/>
                </a:lnTo>
                <a:lnTo>
                  <a:pt x="1722666" y="2561585"/>
                </a:lnTo>
                <a:lnTo>
                  <a:pt x="1722666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A9F828EE-89FB-76D8-EF60-7BAAFE0027A3}"/>
              </a:ext>
            </a:extLst>
          </p:cNvPr>
          <p:cNvSpPr txBox="1"/>
          <p:nvPr/>
        </p:nvSpPr>
        <p:spPr>
          <a:xfrm>
            <a:off x="1305393" y="2848125"/>
            <a:ext cx="1394085" cy="70788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Comic Sans MS" panose="030F0702030302020204" pitchFamily="66" charset="0"/>
              </a:rPr>
              <a:t>cut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B1028DAF-DD1D-D6E7-67D8-6B7155B5ED1A}"/>
              </a:ext>
            </a:extLst>
          </p:cNvPr>
          <p:cNvSpPr txBox="1"/>
          <p:nvPr/>
        </p:nvSpPr>
        <p:spPr>
          <a:xfrm>
            <a:off x="4044013" y="2848125"/>
            <a:ext cx="1394085" cy="70788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Comic Sans MS" panose="030F0702030302020204" pitchFamily="66" charset="0"/>
              </a:rPr>
              <a:t>put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EE51AA58-2A8D-B7BC-63D6-C25ABDC109F8}"/>
              </a:ext>
            </a:extLst>
          </p:cNvPr>
          <p:cNvSpPr txBox="1"/>
          <p:nvPr/>
        </p:nvSpPr>
        <p:spPr>
          <a:xfrm>
            <a:off x="9521253" y="2848125"/>
            <a:ext cx="1394085" cy="70788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Comic Sans MS" panose="030F0702030302020204" pitchFamily="66" charset="0"/>
              </a:rPr>
              <a:t>set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04CEE5D3-20BA-7248-8EC5-AD52973C63AA}"/>
              </a:ext>
            </a:extLst>
          </p:cNvPr>
          <p:cNvSpPr txBox="1"/>
          <p:nvPr/>
        </p:nvSpPr>
        <p:spPr>
          <a:xfrm>
            <a:off x="6782633" y="2848125"/>
            <a:ext cx="1394085" cy="70788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Comic Sans MS" panose="030F0702030302020204" pitchFamily="66" charset="0"/>
              </a:rPr>
              <a:t>take</a:t>
            </a:r>
          </a:p>
        </p:txBody>
      </p:sp>
      <p:sp>
        <p:nvSpPr>
          <p:cNvPr id="8" name="Sinal de Multiplicação 7">
            <a:extLst>
              <a:ext uri="{FF2B5EF4-FFF2-40B4-BE49-F238E27FC236}">
                <a16:creationId xmlns:a16="http://schemas.microsoft.com/office/drawing/2014/main" id="{6FC2AAAD-EAAC-905C-B70A-3D36BB7CC3EF}"/>
              </a:ext>
            </a:extLst>
          </p:cNvPr>
          <p:cNvSpPr/>
          <p:nvPr/>
        </p:nvSpPr>
        <p:spPr>
          <a:xfrm>
            <a:off x="1545235" y="3569663"/>
            <a:ext cx="914400" cy="914400"/>
          </a:xfrm>
          <a:prstGeom prst="mathMultiply">
            <a:avLst>
              <a:gd name="adj1" fmla="val 15323"/>
            </a:avLst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Comic Sans MS" panose="030F0702030302020204" pitchFamily="66" charset="0"/>
            </a:endParaRPr>
          </a:p>
        </p:txBody>
      </p:sp>
      <p:sp>
        <p:nvSpPr>
          <p:cNvPr id="9" name="Sinal de Multiplicação 8">
            <a:extLst>
              <a:ext uri="{FF2B5EF4-FFF2-40B4-BE49-F238E27FC236}">
                <a16:creationId xmlns:a16="http://schemas.microsoft.com/office/drawing/2014/main" id="{FD357E37-CE08-6AC6-7EFB-67833755B69D}"/>
              </a:ext>
            </a:extLst>
          </p:cNvPr>
          <p:cNvSpPr/>
          <p:nvPr/>
        </p:nvSpPr>
        <p:spPr>
          <a:xfrm>
            <a:off x="4290350" y="3526664"/>
            <a:ext cx="914400" cy="914400"/>
          </a:xfrm>
          <a:prstGeom prst="mathMultiply">
            <a:avLst>
              <a:gd name="adj1" fmla="val 15323"/>
            </a:avLst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Comic Sans MS" panose="030F0702030302020204" pitchFamily="66" charset="0"/>
            </a:endParaRPr>
          </a:p>
        </p:txBody>
      </p:sp>
      <p:sp>
        <p:nvSpPr>
          <p:cNvPr id="10" name="Sinal de Multiplicação 9">
            <a:extLst>
              <a:ext uri="{FF2B5EF4-FFF2-40B4-BE49-F238E27FC236}">
                <a16:creationId xmlns:a16="http://schemas.microsoft.com/office/drawing/2014/main" id="{1D105B16-8591-9605-57C3-ED435D178491}"/>
              </a:ext>
            </a:extLst>
          </p:cNvPr>
          <p:cNvSpPr/>
          <p:nvPr/>
        </p:nvSpPr>
        <p:spPr>
          <a:xfrm>
            <a:off x="9761095" y="3526664"/>
            <a:ext cx="914400" cy="914400"/>
          </a:xfrm>
          <a:prstGeom prst="mathMultiply">
            <a:avLst>
              <a:gd name="adj1" fmla="val 15323"/>
            </a:avLst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Comic Sans MS" panose="030F0702030302020204" pitchFamily="66" charset="0"/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A8496FE7-AD91-532E-18CF-2BB8A6299618}"/>
              </a:ext>
            </a:extLst>
          </p:cNvPr>
          <p:cNvSpPr/>
          <p:nvPr/>
        </p:nvSpPr>
        <p:spPr>
          <a:xfrm>
            <a:off x="1341333" y="978502"/>
            <a:ext cx="950933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/>
            <a:r>
              <a:rPr lang="pt-BR" sz="9600" b="1" dirty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ODD ONE OUT</a:t>
            </a:r>
            <a:endParaRPr lang="pt-BR" sz="9600" b="1" cap="none" spc="0" dirty="0">
              <a:ln w="22225">
                <a:solidFill>
                  <a:sysClr val="windowText" lastClr="000000"/>
                </a:solidFill>
                <a:prstDash val="solid"/>
              </a:ln>
              <a:solidFill>
                <a:schemeClr val="accent2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2" name="Retângulo: Cantos Arredondados 11">
            <a:extLst>
              <a:ext uri="{FF2B5EF4-FFF2-40B4-BE49-F238E27FC236}">
                <a16:creationId xmlns:a16="http://schemas.microsoft.com/office/drawing/2014/main" id="{77FE83A2-2BA9-1627-DFB4-3BB88B64BCD0}"/>
              </a:ext>
            </a:extLst>
          </p:cNvPr>
          <p:cNvSpPr/>
          <p:nvPr/>
        </p:nvSpPr>
        <p:spPr>
          <a:xfrm>
            <a:off x="737348" y="4956555"/>
            <a:ext cx="1265087" cy="614596"/>
          </a:xfrm>
          <a:prstGeom prst="roundRect">
            <a:avLst>
              <a:gd name="adj" fmla="val 50000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FF000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Why?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E841CA90-613D-3711-18DA-10813CE3E587}"/>
              </a:ext>
            </a:extLst>
          </p:cNvPr>
          <p:cNvSpPr txBox="1"/>
          <p:nvPr/>
        </p:nvSpPr>
        <p:spPr>
          <a:xfrm>
            <a:off x="2430905" y="4454292"/>
            <a:ext cx="73866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mic Sans MS" panose="030F0702030302020204" pitchFamily="66" charset="0"/>
              </a:rPr>
              <a:t>Past Tense of the verbs:</a:t>
            </a:r>
          </a:p>
          <a:p>
            <a:r>
              <a:rPr lang="en-US" sz="2400" dirty="0">
                <a:latin typeface="Comic Sans MS" panose="030F0702030302020204" pitchFamily="66" charset="0"/>
              </a:rPr>
              <a:t>cut – put – </a:t>
            </a:r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took</a:t>
            </a:r>
            <a:r>
              <a:rPr lang="en-US" sz="2400" dirty="0">
                <a:latin typeface="Comic Sans MS" panose="030F0702030302020204" pitchFamily="66" charset="0"/>
              </a:rPr>
              <a:t> – set</a:t>
            </a:r>
          </a:p>
          <a:p>
            <a:r>
              <a:rPr lang="en-US" sz="2400" dirty="0">
                <a:latin typeface="Comic Sans MS" panose="030F0702030302020204" pitchFamily="66" charset="0"/>
              </a:rPr>
              <a:t>All of the verbs are irregular verbs, but ‘</a:t>
            </a:r>
            <a:r>
              <a:rPr lang="en-US" sz="2400" i="1" dirty="0">
                <a:latin typeface="Comic Sans MS" panose="030F0702030302020204" pitchFamily="66" charset="0"/>
              </a:rPr>
              <a:t>take</a:t>
            </a:r>
            <a:r>
              <a:rPr lang="en-US" sz="2400" dirty="0">
                <a:latin typeface="Comic Sans MS" panose="030F0702030302020204" pitchFamily="66" charset="0"/>
              </a:rPr>
              <a:t>’ is the only verb that changes in the past.</a:t>
            </a:r>
          </a:p>
        </p:txBody>
      </p:sp>
      <p:sp>
        <p:nvSpPr>
          <p:cNvPr id="14" name="Botão de Ação: Avançar ou Próximo 13">
            <a:hlinkClick r:id="rId10" action="ppaction://hlinksldjump" highlightClick="1"/>
            <a:extLst>
              <a:ext uri="{FF2B5EF4-FFF2-40B4-BE49-F238E27FC236}">
                <a16:creationId xmlns:a16="http://schemas.microsoft.com/office/drawing/2014/main" id="{E33F712F-260F-D7D1-E360-253D109BC9D7}"/>
              </a:ext>
            </a:extLst>
          </p:cNvPr>
          <p:cNvSpPr/>
          <p:nvPr/>
        </p:nvSpPr>
        <p:spPr>
          <a:xfrm>
            <a:off x="10066845" y="4762126"/>
            <a:ext cx="1042416" cy="10424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Comic Sans MS" panose="030F0702030302020204" pitchFamily="66" charset="0"/>
            </a:endParaRPr>
          </a:p>
        </p:txBody>
      </p:sp>
      <p:pic>
        <p:nvPicPr>
          <p:cNvPr id="15" name="Google Shape;5219;p2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0694055" y="119888"/>
            <a:ext cx="1429935" cy="68562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4972" y="3484211"/>
            <a:ext cx="982755" cy="982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970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av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av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av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2"/>
          <p:cNvSpPr/>
          <p:nvPr/>
        </p:nvSpPr>
        <p:spPr>
          <a:xfrm rot="31420">
            <a:off x="-1384823" y="5903541"/>
            <a:ext cx="4148571" cy="1156080"/>
          </a:xfrm>
          <a:custGeom>
            <a:avLst/>
            <a:gdLst/>
            <a:ahLst/>
            <a:cxnLst/>
            <a:rect l="l" t="t" r="r" b="b"/>
            <a:pathLst>
              <a:path w="6222856" h="1734120">
                <a:moveTo>
                  <a:pt x="0" y="0"/>
                </a:moveTo>
                <a:lnTo>
                  <a:pt x="6222856" y="0"/>
                </a:lnTo>
                <a:lnTo>
                  <a:pt x="6222856" y="1734120"/>
                </a:lnTo>
                <a:lnTo>
                  <a:pt x="0" y="173412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6159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3"/>
          <p:cNvSpPr/>
          <p:nvPr/>
        </p:nvSpPr>
        <p:spPr>
          <a:xfrm rot="31420">
            <a:off x="2231535" y="5939405"/>
            <a:ext cx="4148571" cy="1156080"/>
          </a:xfrm>
          <a:custGeom>
            <a:avLst/>
            <a:gdLst/>
            <a:ahLst/>
            <a:cxnLst/>
            <a:rect l="l" t="t" r="r" b="b"/>
            <a:pathLst>
              <a:path w="6222856" h="1734120">
                <a:moveTo>
                  <a:pt x="0" y="0"/>
                </a:moveTo>
                <a:lnTo>
                  <a:pt x="6222856" y="0"/>
                </a:lnTo>
                <a:lnTo>
                  <a:pt x="6222856" y="1734121"/>
                </a:lnTo>
                <a:lnTo>
                  <a:pt x="0" y="173412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6159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4"/>
          <p:cNvSpPr/>
          <p:nvPr/>
        </p:nvSpPr>
        <p:spPr>
          <a:xfrm rot="31420">
            <a:off x="5148382" y="5960633"/>
            <a:ext cx="4148571" cy="1156080"/>
          </a:xfrm>
          <a:custGeom>
            <a:avLst/>
            <a:gdLst/>
            <a:ahLst/>
            <a:cxnLst/>
            <a:rect l="l" t="t" r="r" b="b"/>
            <a:pathLst>
              <a:path w="6222856" h="1734120">
                <a:moveTo>
                  <a:pt x="0" y="0"/>
                </a:moveTo>
                <a:lnTo>
                  <a:pt x="6222856" y="0"/>
                </a:lnTo>
                <a:lnTo>
                  <a:pt x="6222856" y="1734121"/>
                </a:lnTo>
                <a:lnTo>
                  <a:pt x="0" y="173412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6159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5"/>
          <p:cNvSpPr/>
          <p:nvPr/>
        </p:nvSpPr>
        <p:spPr>
          <a:xfrm rot="31420">
            <a:off x="8618053" y="6025019"/>
            <a:ext cx="4148571" cy="1156080"/>
          </a:xfrm>
          <a:custGeom>
            <a:avLst/>
            <a:gdLst/>
            <a:ahLst/>
            <a:cxnLst/>
            <a:rect l="l" t="t" r="r" b="b"/>
            <a:pathLst>
              <a:path w="6222856" h="1734120">
                <a:moveTo>
                  <a:pt x="0" y="0"/>
                </a:moveTo>
                <a:lnTo>
                  <a:pt x="6222856" y="0"/>
                </a:lnTo>
                <a:lnTo>
                  <a:pt x="6222856" y="1734120"/>
                </a:lnTo>
                <a:lnTo>
                  <a:pt x="0" y="173412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6159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Freeform 32"/>
          <p:cNvSpPr/>
          <p:nvPr/>
        </p:nvSpPr>
        <p:spPr>
          <a:xfrm rot="-379151">
            <a:off x="8388691" y="5683534"/>
            <a:ext cx="1009196" cy="1012995"/>
          </a:xfrm>
          <a:custGeom>
            <a:avLst/>
            <a:gdLst/>
            <a:ahLst/>
            <a:cxnLst/>
            <a:rect l="l" t="t" r="r" b="b"/>
            <a:pathLst>
              <a:path w="1513794" h="1519492">
                <a:moveTo>
                  <a:pt x="0" y="0"/>
                </a:moveTo>
                <a:lnTo>
                  <a:pt x="1513795" y="0"/>
                </a:lnTo>
                <a:lnTo>
                  <a:pt x="1513795" y="1519492"/>
                </a:lnTo>
                <a:lnTo>
                  <a:pt x="0" y="151949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21" name="Freeform 35"/>
          <p:cNvSpPr/>
          <p:nvPr/>
        </p:nvSpPr>
        <p:spPr>
          <a:xfrm rot="4803025">
            <a:off x="340084" y="-647917"/>
            <a:ext cx="1067092" cy="1586753"/>
          </a:xfrm>
          <a:custGeom>
            <a:avLst/>
            <a:gdLst/>
            <a:ahLst/>
            <a:cxnLst/>
            <a:rect l="l" t="t" r="r" b="b"/>
            <a:pathLst>
              <a:path w="1600638" h="2380130">
                <a:moveTo>
                  <a:pt x="0" y="0"/>
                </a:moveTo>
                <a:lnTo>
                  <a:pt x="1600638" y="0"/>
                </a:lnTo>
                <a:lnTo>
                  <a:pt x="1600638" y="2380131"/>
                </a:lnTo>
                <a:lnTo>
                  <a:pt x="0" y="238013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2" name="Freeform 36"/>
          <p:cNvSpPr/>
          <p:nvPr/>
        </p:nvSpPr>
        <p:spPr>
          <a:xfrm rot="-8100000" flipH="1">
            <a:off x="6196974" y="-361197"/>
            <a:ext cx="1148444" cy="1707723"/>
          </a:xfrm>
          <a:custGeom>
            <a:avLst/>
            <a:gdLst/>
            <a:ahLst/>
            <a:cxnLst/>
            <a:rect l="l" t="t" r="r" b="b"/>
            <a:pathLst>
              <a:path w="1722666" h="2561584">
                <a:moveTo>
                  <a:pt x="1722666" y="0"/>
                </a:moveTo>
                <a:lnTo>
                  <a:pt x="0" y="0"/>
                </a:lnTo>
                <a:lnTo>
                  <a:pt x="0" y="2561585"/>
                </a:lnTo>
                <a:lnTo>
                  <a:pt x="1722666" y="2561585"/>
                </a:lnTo>
                <a:lnTo>
                  <a:pt x="1722666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A9F828EE-89FB-76D8-EF60-7BAAFE0027A3}"/>
              </a:ext>
            </a:extLst>
          </p:cNvPr>
          <p:cNvSpPr txBox="1"/>
          <p:nvPr/>
        </p:nvSpPr>
        <p:spPr>
          <a:xfrm>
            <a:off x="9247683" y="2753877"/>
            <a:ext cx="1799901" cy="70788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Comic Sans MS" panose="030F0702030302020204" pitchFamily="66" charset="0"/>
              </a:rPr>
              <a:t>hear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B1028DAF-DD1D-D6E7-67D8-6B7155B5ED1A}"/>
              </a:ext>
            </a:extLst>
          </p:cNvPr>
          <p:cNvSpPr txBox="1"/>
          <p:nvPr/>
        </p:nvSpPr>
        <p:spPr>
          <a:xfrm>
            <a:off x="6569648" y="2753877"/>
            <a:ext cx="1799901" cy="70788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Comic Sans MS" panose="030F0702030302020204" pitchFamily="66" charset="0"/>
              </a:rPr>
              <a:t>write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EE51AA58-2A8D-B7BC-63D6-C25ABDC109F8}"/>
              </a:ext>
            </a:extLst>
          </p:cNvPr>
          <p:cNvSpPr txBox="1"/>
          <p:nvPr/>
        </p:nvSpPr>
        <p:spPr>
          <a:xfrm>
            <a:off x="1339539" y="2753877"/>
            <a:ext cx="1799901" cy="70788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Comic Sans MS" panose="030F0702030302020204" pitchFamily="66" charset="0"/>
              </a:rPr>
              <a:t>speak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04CEE5D3-20BA-7248-8EC5-AD52973C63AA}"/>
              </a:ext>
            </a:extLst>
          </p:cNvPr>
          <p:cNvSpPr txBox="1"/>
          <p:nvPr/>
        </p:nvSpPr>
        <p:spPr>
          <a:xfrm>
            <a:off x="3850599" y="2753877"/>
            <a:ext cx="1799901" cy="70788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Comic Sans MS" panose="030F0702030302020204" pitchFamily="66" charset="0"/>
              </a:rPr>
              <a:t>listen</a:t>
            </a:r>
          </a:p>
        </p:txBody>
      </p:sp>
      <p:sp>
        <p:nvSpPr>
          <p:cNvPr id="8" name="Sinal de Multiplicação 7">
            <a:extLst>
              <a:ext uri="{FF2B5EF4-FFF2-40B4-BE49-F238E27FC236}">
                <a16:creationId xmlns:a16="http://schemas.microsoft.com/office/drawing/2014/main" id="{6FC2AAAD-EAAC-905C-B70A-3D36BB7CC3EF}"/>
              </a:ext>
            </a:extLst>
          </p:cNvPr>
          <p:cNvSpPr/>
          <p:nvPr/>
        </p:nvSpPr>
        <p:spPr>
          <a:xfrm>
            <a:off x="9639925" y="3424604"/>
            <a:ext cx="914400" cy="914400"/>
          </a:xfrm>
          <a:prstGeom prst="mathMultiply">
            <a:avLst>
              <a:gd name="adj1" fmla="val 15323"/>
            </a:avLst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Comic Sans MS" panose="030F0702030302020204" pitchFamily="66" charset="0"/>
            </a:endParaRPr>
          </a:p>
        </p:txBody>
      </p:sp>
      <p:sp>
        <p:nvSpPr>
          <p:cNvPr id="9" name="Sinal de Multiplicação 8">
            <a:extLst>
              <a:ext uri="{FF2B5EF4-FFF2-40B4-BE49-F238E27FC236}">
                <a16:creationId xmlns:a16="http://schemas.microsoft.com/office/drawing/2014/main" id="{FD357E37-CE08-6AC6-7EFB-67833755B69D}"/>
              </a:ext>
            </a:extLst>
          </p:cNvPr>
          <p:cNvSpPr/>
          <p:nvPr/>
        </p:nvSpPr>
        <p:spPr>
          <a:xfrm>
            <a:off x="6961890" y="3424604"/>
            <a:ext cx="914400" cy="914400"/>
          </a:xfrm>
          <a:prstGeom prst="mathMultiply">
            <a:avLst>
              <a:gd name="adj1" fmla="val 15323"/>
            </a:avLst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Comic Sans MS" panose="030F0702030302020204" pitchFamily="66" charset="0"/>
            </a:endParaRPr>
          </a:p>
        </p:txBody>
      </p:sp>
      <p:sp>
        <p:nvSpPr>
          <p:cNvPr id="10" name="Sinal de Multiplicação 9">
            <a:extLst>
              <a:ext uri="{FF2B5EF4-FFF2-40B4-BE49-F238E27FC236}">
                <a16:creationId xmlns:a16="http://schemas.microsoft.com/office/drawing/2014/main" id="{1D105B16-8591-9605-57C3-ED435D178491}"/>
              </a:ext>
            </a:extLst>
          </p:cNvPr>
          <p:cNvSpPr/>
          <p:nvPr/>
        </p:nvSpPr>
        <p:spPr>
          <a:xfrm>
            <a:off x="1731781" y="3424604"/>
            <a:ext cx="914400" cy="914400"/>
          </a:xfrm>
          <a:prstGeom prst="mathMultiply">
            <a:avLst>
              <a:gd name="adj1" fmla="val 15323"/>
            </a:avLst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Comic Sans MS" panose="030F0702030302020204" pitchFamily="66" charset="0"/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A8496FE7-AD91-532E-18CF-2BB8A6299618}"/>
              </a:ext>
            </a:extLst>
          </p:cNvPr>
          <p:cNvSpPr/>
          <p:nvPr/>
        </p:nvSpPr>
        <p:spPr>
          <a:xfrm>
            <a:off x="1341333" y="868499"/>
            <a:ext cx="950933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/>
            <a:r>
              <a:rPr lang="pt-BR" sz="9600" b="1" dirty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ODD ONE OUT</a:t>
            </a:r>
            <a:endParaRPr lang="pt-BR" sz="9600" b="1" cap="none" spc="0" dirty="0">
              <a:ln w="22225">
                <a:solidFill>
                  <a:sysClr val="windowText" lastClr="000000"/>
                </a:solidFill>
                <a:prstDash val="solid"/>
              </a:ln>
              <a:solidFill>
                <a:schemeClr val="accent2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2" name="Retângulo: Cantos Arredondados 11">
            <a:extLst>
              <a:ext uri="{FF2B5EF4-FFF2-40B4-BE49-F238E27FC236}">
                <a16:creationId xmlns:a16="http://schemas.microsoft.com/office/drawing/2014/main" id="{77FE83A2-2BA9-1627-DFB4-3BB88B64BCD0}"/>
              </a:ext>
            </a:extLst>
          </p:cNvPr>
          <p:cNvSpPr/>
          <p:nvPr/>
        </p:nvSpPr>
        <p:spPr>
          <a:xfrm>
            <a:off x="589695" y="5016767"/>
            <a:ext cx="1244767" cy="614596"/>
          </a:xfrm>
          <a:prstGeom prst="roundRect">
            <a:avLst>
              <a:gd name="adj" fmla="val 50000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FF000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Why?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E841CA90-613D-3711-18DA-10813CE3E587}"/>
              </a:ext>
            </a:extLst>
          </p:cNvPr>
          <p:cNvSpPr txBox="1"/>
          <p:nvPr/>
        </p:nvSpPr>
        <p:spPr>
          <a:xfrm>
            <a:off x="3063585" y="4709177"/>
            <a:ext cx="59166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mic Sans MS" panose="030F0702030302020204" pitchFamily="66" charset="0"/>
              </a:rPr>
              <a:t>Past Tense of the verbs:</a:t>
            </a:r>
          </a:p>
          <a:p>
            <a:r>
              <a:rPr lang="en-US" sz="2400" dirty="0">
                <a:latin typeface="Comic Sans MS" panose="030F0702030302020204" pitchFamily="66" charset="0"/>
              </a:rPr>
              <a:t>spoke – </a:t>
            </a:r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listened</a:t>
            </a:r>
            <a:r>
              <a:rPr lang="en-US" sz="2400" dirty="0">
                <a:latin typeface="Comic Sans MS" panose="030F0702030302020204" pitchFamily="66" charset="0"/>
              </a:rPr>
              <a:t> – wrote – heard</a:t>
            </a:r>
          </a:p>
          <a:p>
            <a:r>
              <a:rPr lang="en-US" sz="2400" dirty="0">
                <a:latin typeface="Comic Sans MS" panose="030F0702030302020204" pitchFamily="66" charset="0"/>
              </a:rPr>
              <a:t>‘</a:t>
            </a:r>
            <a:r>
              <a:rPr lang="en-US" sz="2400" i="1" dirty="0">
                <a:latin typeface="Comic Sans MS" panose="030F0702030302020204" pitchFamily="66" charset="0"/>
              </a:rPr>
              <a:t>listen</a:t>
            </a:r>
            <a:r>
              <a:rPr lang="en-US" sz="2400" dirty="0">
                <a:latin typeface="Comic Sans MS" panose="030F0702030302020204" pitchFamily="66" charset="0"/>
              </a:rPr>
              <a:t>’ is a regular verb.</a:t>
            </a:r>
          </a:p>
        </p:txBody>
      </p:sp>
      <p:sp>
        <p:nvSpPr>
          <p:cNvPr id="14" name="Botão de Ação: Avançar ou Próximo 13">
            <a:hlinkClick r:id="rId10" action="ppaction://hlinksldjump" highlightClick="1"/>
            <a:extLst>
              <a:ext uri="{FF2B5EF4-FFF2-40B4-BE49-F238E27FC236}">
                <a16:creationId xmlns:a16="http://schemas.microsoft.com/office/drawing/2014/main" id="{ED74179B-3236-96D5-4B6E-05C65EBD75E3}"/>
              </a:ext>
            </a:extLst>
          </p:cNvPr>
          <p:cNvSpPr/>
          <p:nvPr/>
        </p:nvSpPr>
        <p:spPr>
          <a:xfrm>
            <a:off x="10066845" y="4762126"/>
            <a:ext cx="1042416" cy="10424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Comic Sans MS" panose="030F0702030302020204" pitchFamily="66" charset="0"/>
            </a:endParaRPr>
          </a:p>
        </p:txBody>
      </p:sp>
      <p:pic>
        <p:nvPicPr>
          <p:cNvPr id="15" name="Google Shape;5219;p2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0694055" y="119888"/>
            <a:ext cx="1429935" cy="6856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5992" y="3300340"/>
            <a:ext cx="982755" cy="982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374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av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av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av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2"/>
          <p:cNvSpPr/>
          <p:nvPr/>
        </p:nvSpPr>
        <p:spPr>
          <a:xfrm rot="31420">
            <a:off x="-1384823" y="5903541"/>
            <a:ext cx="4148571" cy="1156080"/>
          </a:xfrm>
          <a:custGeom>
            <a:avLst/>
            <a:gdLst/>
            <a:ahLst/>
            <a:cxnLst/>
            <a:rect l="l" t="t" r="r" b="b"/>
            <a:pathLst>
              <a:path w="6222856" h="1734120">
                <a:moveTo>
                  <a:pt x="0" y="0"/>
                </a:moveTo>
                <a:lnTo>
                  <a:pt x="6222856" y="0"/>
                </a:lnTo>
                <a:lnTo>
                  <a:pt x="6222856" y="1734120"/>
                </a:lnTo>
                <a:lnTo>
                  <a:pt x="0" y="173412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6159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3"/>
          <p:cNvSpPr/>
          <p:nvPr/>
        </p:nvSpPr>
        <p:spPr>
          <a:xfrm rot="31420">
            <a:off x="2231535" y="5939405"/>
            <a:ext cx="4148571" cy="1156080"/>
          </a:xfrm>
          <a:custGeom>
            <a:avLst/>
            <a:gdLst/>
            <a:ahLst/>
            <a:cxnLst/>
            <a:rect l="l" t="t" r="r" b="b"/>
            <a:pathLst>
              <a:path w="6222856" h="1734120">
                <a:moveTo>
                  <a:pt x="0" y="0"/>
                </a:moveTo>
                <a:lnTo>
                  <a:pt x="6222856" y="0"/>
                </a:lnTo>
                <a:lnTo>
                  <a:pt x="6222856" y="1734121"/>
                </a:lnTo>
                <a:lnTo>
                  <a:pt x="0" y="173412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6159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4"/>
          <p:cNvSpPr/>
          <p:nvPr/>
        </p:nvSpPr>
        <p:spPr>
          <a:xfrm rot="31420">
            <a:off x="5148382" y="5960633"/>
            <a:ext cx="4148571" cy="1156080"/>
          </a:xfrm>
          <a:custGeom>
            <a:avLst/>
            <a:gdLst/>
            <a:ahLst/>
            <a:cxnLst/>
            <a:rect l="l" t="t" r="r" b="b"/>
            <a:pathLst>
              <a:path w="6222856" h="1734120">
                <a:moveTo>
                  <a:pt x="0" y="0"/>
                </a:moveTo>
                <a:lnTo>
                  <a:pt x="6222856" y="0"/>
                </a:lnTo>
                <a:lnTo>
                  <a:pt x="6222856" y="1734121"/>
                </a:lnTo>
                <a:lnTo>
                  <a:pt x="0" y="173412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6159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5"/>
          <p:cNvSpPr/>
          <p:nvPr/>
        </p:nvSpPr>
        <p:spPr>
          <a:xfrm rot="31420">
            <a:off x="8618053" y="6025019"/>
            <a:ext cx="4148571" cy="1156080"/>
          </a:xfrm>
          <a:custGeom>
            <a:avLst/>
            <a:gdLst/>
            <a:ahLst/>
            <a:cxnLst/>
            <a:rect l="l" t="t" r="r" b="b"/>
            <a:pathLst>
              <a:path w="6222856" h="1734120">
                <a:moveTo>
                  <a:pt x="0" y="0"/>
                </a:moveTo>
                <a:lnTo>
                  <a:pt x="6222856" y="0"/>
                </a:lnTo>
                <a:lnTo>
                  <a:pt x="6222856" y="1734120"/>
                </a:lnTo>
                <a:lnTo>
                  <a:pt x="0" y="173412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6159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Freeform 32"/>
          <p:cNvSpPr/>
          <p:nvPr/>
        </p:nvSpPr>
        <p:spPr>
          <a:xfrm rot="-379151">
            <a:off x="8388691" y="5683534"/>
            <a:ext cx="1009196" cy="1012995"/>
          </a:xfrm>
          <a:custGeom>
            <a:avLst/>
            <a:gdLst/>
            <a:ahLst/>
            <a:cxnLst/>
            <a:rect l="l" t="t" r="r" b="b"/>
            <a:pathLst>
              <a:path w="1513794" h="1519492">
                <a:moveTo>
                  <a:pt x="0" y="0"/>
                </a:moveTo>
                <a:lnTo>
                  <a:pt x="1513795" y="0"/>
                </a:lnTo>
                <a:lnTo>
                  <a:pt x="1513795" y="1519492"/>
                </a:lnTo>
                <a:lnTo>
                  <a:pt x="0" y="151949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21" name="Freeform 35"/>
          <p:cNvSpPr/>
          <p:nvPr/>
        </p:nvSpPr>
        <p:spPr>
          <a:xfrm rot="4803025">
            <a:off x="340084" y="-647917"/>
            <a:ext cx="1067092" cy="1586753"/>
          </a:xfrm>
          <a:custGeom>
            <a:avLst/>
            <a:gdLst/>
            <a:ahLst/>
            <a:cxnLst/>
            <a:rect l="l" t="t" r="r" b="b"/>
            <a:pathLst>
              <a:path w="1600638" h="2380130">
                <a:moveTo>
                  <a:pt x="0" y="0"/>
                </a:moveTo>
                <a:lnTo>
                  <a:pt x="1600638" y="0"/>
                </a:lnTo>
                <a:lnTo>
                  <a:pt x="1600638" y="2380131"/>
                </a:lnTo>
                <a:lnTo>
                  <a:pt x="0" y="238013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2" name="Freeform 36"/>
          <p:cNvSpPr/>
          <p:nvPr/>
        </p:nvSpPr>
        <p:spPr>
          <a:xfrm rot="-8100000" flipH="1">
            <a:off x="6196974" y="-361197"/>
            <a:ext cx="1148444" cy="1707723"/>
          </a:xfrm>
          <a:custGeom>
            <a:avLst/>
            <a:gdLst/>
            <a:ahLst/>
            <a:cxnLst/>
            <a:rect l="l" t="t" r="r" b="b"/>
            <a:pathLst>
              <a:path w="1722666" h="2561584">
                <a:moveTo>
                  <a:pt x="1722666" y="0"/>
                </a:moveTo>
                <a:lnTo>
                  <a:pt x="0" y="0"/>
                </a:lnTo>
                <a:lnTo>
                  <a:pt x="0" y="2561585"/>
                </a:lnTo>
                <a:lnTo>
                  <a:pt x="1722666" y="2561585"/>
                </a:lnTo>
                <a:lnTo>
                  <a:pt x="1722666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A9F828EE-89FB-76D8-EF60-7BAAFE0027A3}"/>
              </a:ext>
            </a:extLst>
          </p:cNvPr>
          <p:cNvSpPr txBox="1"/>
          <p:nvPr/>
        </p:nvSpPr>
        <p:spPr>
          <a:xfrm>
            <a:off x="9390640" y="2751080"/>
            <a:ext cx="1728064" cy="70788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Comic Sans MS" panose="030F0702030302020204" pitchFamily="66" charset="0"/>
              </a:rPr>
              <a:t>stand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B1028DAF-DD1D-D6E7-67D8-6B7155B5ED1A}"/>
              </a:ext>
            </a:extLst>
          </p:cNvPr>
          <p:cNvSpPr txBox="1"/>
          <p:nvPr/>
        </p:nvSpPr>
        <p:spPr>
          <a:xfrm>
            <a:off x="6712605" y="2751080"/>
            <a:ext cx="1728064" cy="70788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Comic Sans MS" panose="030F0702030302020204" pitchFamily="66" charset="0"/>
              </a:rPr>
              <a:t>swim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EE51AA58-2A8D-B7BC-63D6-C25ABDC109F8}"/>
              </a:ext>
            </a:extLst>
          </p:cNvPr>
          <p:cNvSpPr txBox="1"/>
          <p:nvPr/>
        </p:nvSpPr>
        <p:spPr>
          <a:xfrm>
            <a:off x="1482496" y="2751080"/>
            <a:ext cx="1728064" cy="70788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Comic Sans MS" panose="030F0702030302020204" pitchFamily="66" charset="0"/>
              </a:rPr>
              <a:t>have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04CEE5D3-20BA-7248-8EC5-AD52973C63AA}"/>
              </a:ext>
            </a:extLst>
          </p:cNvPr>
          <p:cNvSpPr txBox="1"/>
          <p:nvPr/>
        </p:nvSpPr>
        <p:spPr>
          <a:xfrm>
            <a:off x="3993556" y="2751080"/>
            <a:ext cx="1728064" cy="70788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Comic Sans MS" panose="030F0702030302020204" pitchFamily="66" charset="0"/>
              </a:rPr>
              <a:t>clean</a:t>
            </a:r>
          </a:p>
        </p:txBody>
      </p:sp>
      <p:sp>
        <p:nvSpPr>
          <p:cNvPr id="8" name="Sinal de Multiplicação 7">
            <a:extLst>
              <a:ext uri="{FF2B5EF4-FFF2-40B4-BE49-F238E27FC236}">
                <a16:creationId xmlns:a16="http://schemas.microsoft.com/office/drawing/2014/main" id="{6FC2AAAD-EAAC-905C-B70A-3D36BB7CC3EF}"/>
              </a:ext>
            </a:extLst>
          </p:cNvPr>
          <p:cNvSpPr/>
          <p:nvPr/>
        </p:nvSpPr>
        <p:spPr>
          <a:xfrm>
            <a:off x="9639925" y="3424604"/>
            <a:ext cx="914400" cy="914400"/>
          </a:xfrm>
          <a:prstGeom prst="mathMultiply">
            <a:avLst>
              <a:gd name="adj1" fmla="val 15323"/>
            </a:avLst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>
              <a:latin typeface="Comic Sans MS" panose="030F0702030302020204" pitchFamily="66" charset="0"/>
            </a:endParaRPr>
          </a:p>
        </p:txBody>
      </p:sp>
      <p:sp>
        <p:nvSpPr>
          <p:cNvPr id="9" name="Sinal de Multiplicação 8">
            <a:extLst>
              <a:ext uri="{FF2B5EF4-FFF2-40B4-BE49-F238E27FC236}">
                <a16:creationId xmlns:a16="http://schemas.microsoft.com/office/drawing/2014/main" id="{FD357E37-CE08-6AC6-7EFB-67833755B69D}"/>
              </a:ext>
            </a:extLst>
          </p:cNvPr>
          <p:cNvSpPr/>
          <p:nvPr/>
        </p:nvSpPr>
        <p:spPr>
          <a:xfrm>
            <a:off x="6961890" y="3424604"/>
            <a:ext cx="914400" cy="914400"/>
          </a:xfrm>
          <a:prstGeom prst="mathMultiply">
            <a:avLst>
              <a:gd name="adj1" fmla="val 15323"/>
            </a:avLst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>
              <a:latin typeface="Comic Sans MS" panose="030F0702030302020204" pitchFamily="66" charset="0"/>
            </a:endParaRPr>
          </a:p>
        </p:txBody>
      </p:sp>
      <p:sp>
        <p:nvSpPr>
          <p:cNvPr id="10" name="Sinal de Multiplicação 9">
            <a:extLst>
              <a:ext uri="{FF2B5EF4-FFF2-40B4-BE49-F238E27FC236}">
                <a16:creationId xmlns:a16="http://schemas.microsoft.com/office/drawing/2014/main" id="{1D105B16-8591-9605-57C3-ED435D178491}"/>
              </a:ext>
            </a:extLst>
          </p:cNvPr>
          <p:cNvSpPr/>
          <p:nvPr/>
        </p:nvSpPr>
        <p:spPr>
          <a:xfrm>
            <a:off x="1731781" y="3424604"/>
            <a:ext cx="914400" cy="914400"/>
          </a:xfrm>
          <a:prstGeom prst="mathMultiply">
            <a:avLst>
              <a:gd name="adj1" fmla="val 15323"/>
            </a:avLst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>
              <a:latin typeface="Comic Sans MS" panose="030F0702030302020204" pitchFamily="66" charset="0"/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A8496FE7-AD91-532E-18CF-2BB8A6299618}"/>
              </a:ext>
            </a:extLst>
          </p:cNvPr>
          <p:cNvSpPr/>
          <p:nvPr/>
        </p:nvSpPr>
        <p:spPr>
          <a:xfrm>
            <a:off x="1305393" y="868499"/>
            <a:ext cx="950933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/>
            <a:r>
              <a:rPr lang="pt-BR" sz="9600" b="1" dirty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ODD ONE OUT</a:t>
            </a:r>
            <a:endParaRPr lang="pt-BR" sz="9600" b="1" cap="none" spc="0" dirty="0">
              <a:ln w="22225">
                <a:solidFill>
                  <a:sysClr val="windowText" lastClr="000000"/>
                </a:solidFill>
                <a:prstDash val="solid"/>
              </a:ln>
              <a:solidFill>
                <a:schemeClr val="accent2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2" name="Retângulo: Cantos Arredondados 11">
            <a:extLst>
              <a:ext uri="{FF2B5EF4-FFF2-40B4-BE49-F238E27FC236}">
                <a16:creationId xmlns:a16="http://schemas.microsoft.com/office/drawing/2014/main" id="{77FE83A2-2BA9-1627-DFB4-3BB88B64BCD0}"/>
              </a:ext>
            </a:extLst>
          </p:cNvPr>
          <p:cNvSpPr/>
          <p:nvPr/>
        </p:nvSpPr>
        <p:spPr>
          <a:xfrm>
            <a:off x="689462" y="5046390"/>
            <a:ext cx="1430762" cy="566526"/>
          </a:xfrm>
          <a:prstGeom prst="roundRect">
            <a:avLst>
              <a:gd name="adj" fmla="val 50000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FF000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Comic Sans MS" panose="030F0702030302020204" pitchFamily="66" charset="0"/>
              </a:rPr>
              <a:t>Why?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E841CA90-613D-3711-18DA-10813CE3E587}"/>
              </a:ext>
            </a:extLst>
          </p:cNvPr>
          <p:cNvSpPr txBox="1"/>
          <p:nvPr/>
        </p:nvSpPr>
        <p:spPr>
          <a:xfrm>
            <a:off x="2779840" y="4760877"/>
            <a:ext cx="58835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mic Sans MS" panose="030F0702030302020204" pitchFamily="66" charset="0"/>
              </a:rPr>
              <a:t>Past Tense of the verbs:</a:t>
            </a:r>
          </a:p>
          <a:p>
            <a:r>
              <a:rPr lang="en-US" sz="2400" dirty="0">
                <a:latin typeface="Comic Sans MS" panose="030F0702030302020204" pitchFamily="66" charset="0"/>
              </a:rPr>
              <a:t>had – </a:t>
            </a:r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cleaned</a:t>
            </a:r>
            <a:r>
              <a:rPr lang="en-US" sz="2400" dirty="0">
                <a:latin typeface="Comic Sans MS" panose="030F0702030302020204" pitchFamily="66" charset="0"/>
              </a:rPr>
              <a:t> – swam - stood</a:t>
            </a:r>
          </a:p>
          <a:p>
            <a:r>
              <a:rPr lang="en-US" sz="2400" dirty="0">
                <a:latin typeface="Comic Sans MS" panose="030F0702030302020204" pitchFamily="66" charset="0"/>
              </a:rPr>
              <a:t>‘</a:t>
            </a:r>
            <a:r>
              <a:rPr lang="en-US" sz="2400" i="1" dirty="0">
                <a:latin typeface="Comic Sans MS" panose="030F0702030302020204" pitchFamily="66" charset="0"/>
              </a:rPr>
              <a:t>clean</a:t>
            </a:r>
            <a:r>
              <a:rPr lang="en-US" sz="2400" dirty="0">
                <a:latin typeface="Comic Sans MS" panose="030F0702030302020204" pitchFamily="66" charset="0"/>
              </a:rPr>
              <a:t>’ is a regular verb.</a:t>
            </a:r>
          </a:p>
        </p:txBody>
      </p:sp>
      <p:sp>
        <p:nvSpPr>
          <p:cNvPr id="14" name="Botão de Ação: Avançar ou Próximo 13">
            <a:hlinkClick r:id="rId10" action="ppaction://hlinksldjump" highlightClick="1"/>
            <a:extLst>
              <a:ext uri="{FF2B5EF4-FFF2-40B4-BE49-F238E27FC236}">
                <a16:creationId xmlns:a16="http://schemas.microsoft.com/office/drawing/2014/main" id="{CE94BF1C-A523-8E10-001D-8804A9324287}"/>
              </a:ext>
            </a:extLst>
          </p:cNvPr>
          <p:cNvSpPr/>
          <p:nvPr/>
        </p:nvSpPr>
        <p:spPr>
          <a:xfrm>
            <a:off x="10066845" y="4762126"/>
            <a:ext cx="1042416" cy="10424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>
              <a:latin typeface="Comic Sans MS" panose="030F0702030302020204" pitchFamily="66" charset="0"/>
            </a:endParaRPr>
          </a:p>
        </p:txBody>
      </p:sp>
      <p:pic>
        <p:nvPicPr>
          <p:cNvPr id="15" name="Google Shape;5219;p2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0694055" y="119888"/>
            <a:ext cx="1429935" cy="6856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9816" y="3311370"/>
            <a:ext cx="982755" cy="982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52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av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av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av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3" grpId="0"/>
    </p:bldLst>
  </p:timing>
</p:sld>
</file>

<file path=ppt/theme/theme1.xml><?xml version="1.0" encoding="utf-8"?>
<a:theme xmlns:a="http://schemas.openxmlformats.org/drawingml/2006/main" name="2_Science Subject for Elementary - 3rd Grade: Physical, Life, and Earth by Slidesgo">
  <a:themeElements>
    <a:clrScheme name="Simple Light">
      <a:dk1>
        <a:srgbClr val="1C0505"/>
      </a:dk1>
      <a:lt1>
        <a:srgbClr val="5A1D1D"/>
      </a:lt1>
      <a:dk2>
        <a:srgbClr val="FFFFFF"/>
      </a:dk2>
      <a:lt2>
        <a:srgbClr val="FF6D5D"/>
      </a:lt2>
      <a:accent1>
        <a:srgbClr val="FFB348"/>
      </a:accent1>
      <a:accent2>
        <a:srgbClr val="F9EFD2"/>
      </a:accent2>
      <a:accent3>
        <a:srgbClr val="98DB7D"/>
      </a:accent3>
      <a:accent4>
        <a:srgbClr val="00A165"/>
      </a:accent4>
      <a:accent5>
        <a:srgbClr val="00D9F6"/>
      </a:accent5>
      <a:accent6>
        <a:srgbClr val="B8E5F4"/>
      </a:accent6>
      <a:hlink>
        <a:srgbClr val="1C050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lementary Activities to Celebrate Japanese Culture Day by Slidesgo">
  <a:themeElements>
    <a:clrScheme name="Simple Light">
      <a:dk1>
        <a:srgbClr val="191919"/>
      </a:dk1>
      <a:lt1>
        <a:srgbClr val="FFFFFF"/>
      </a:lt1>
      <a:dk2>
        <a:srgbClr val="89DFF5"/>
      </a:dk2>
      <a:lt2>
        <a:srgbClr val="99D465"/>
      </a:lt2>
      <a:accent1>
        <a:srgbClr val="FF3A5F"/>
      </a:accent1>
      <a:accent2>
        <a:srgbClr val="FFDB7D"/>
      </a:accent2>
      <a:accent3>
        <a:srgbClr val="779FD1"/>
      </a:accent3>
      <a:accent4>
        <a:srgbClr val="FFAA45"/>
      </a:accent4>
      <a:accent5>
        <a:srgbClr val="FF6997"/>
      </a:accent5>
      <a:accent6>
        <a:srgbClr val="B9694A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911</TotalTime>
  <Words>437</Words>
  <Application>Microsoft Office PowerPoint</Application>
  <PresentationFormat>Widescreen</PresentationFormat>
  <Paragraphs>210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6" baseType="lpstr">
      <vt:lpstr>Chewy</vt:lpstr>
      <vt:lpstr>Bebas Neue</vt:lpstr>
      <vt:lpstr>Quicksand</vt:lpstr>
      <vt:lpstr>Baloo 2</vt:lpstr>
      <vt:lpstr>Life Savers ExtraBold</vt:lpstr>
      <vt:lpstr>Life Savers</vt:lpstr>
      <vt:lpstr>Arial</vt:lpstr>
      <vt:lpstr>Calibri</vt:lpstr>
      <vt:lpstr>Comic Sans MS</vt:lpstr>
      <vt:lpstr>2_Science Subject for Elementary - 3rd Grade: Physical, Life, and Earth by Slidesgo</vt:lpstr>
      <vt:lpstr>Elementary Activities to Celebrate Japanese Culture Day by Slidesgo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Roxy Dâu</dc:creator>
  <cp:lastModifiedBy>Administrator</cp:lastModifiedBy>
  <cp:revision>52</cp:revision>
  <dcterms:created xsi:type="dcterms:W3CDTF">2023-12-16T10:48:42Z</dcterms:created>
  <dcterms:modified xsi:type="dcterms:W3CDTF">2026-03-19T06:39:42Z</dcterms:modified>
</cp:coreProperties>
</file>