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60" r:id="rId5"/>
    <p:sldId id="261" r:id="rId6"/>
    <p:sldId id="262" r:id="rId7"/>
    <p:sldId id="265" r:id="rId8"/>
    <p:sldId id="286" r:id="rId9"/>
    <p:sldId id="285" r:id="rId10"/>
    <p:sldId id="287" r:id="rId11"/>
    <p:sldId id="267" r:id="rId12"/>
    <p:sldId id="289" r:id="rId13"/>
    <p:sldId id="290" r:id="rId14"/>
    <p:sldId id="291" r:id="rId15"/>
    <p:sldId id="292" r:id="rId16"/>
    <p:sldId id="270" r:id="rId17"/>
    <p:sldId id="271" r:id="rId18"/>
    <p:sldId id="272" r:id="rId19"/>
    <p:sldId id="273" r:id="rId20"/>
    <p:sldId id="278" r:id="rId21"/>
    <p:sldId id="279" r:id="rId22"/>
    <p:sldId id="280" r:id="rId23"/>
    <p:sldId id="281" r:id="rId24"/>
    <p:sldId id="294" r:id="rId25"/>
  </p:sldIdLst>
  <p:sldSz cx="18288000" cy="10287000"/>
  <p:notesSz cx="6858000" cy="9144000"/>
  <p:embeddedFontLst>
    <p:embeddedFont>
      <p:font typeface="Comic Sans" panose="020B0604020202020204" charset="0"/>
      <p:regular r:id="rId27"/>
    </p:embeddedFont>
    <p:embeddedFont>
      <p:font typeface="Comic Sans Bold" panose="020B0604020202020204" charset="0"/>
      <p:regular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8086" autoAdjust="0"/>
  </p:normalViewPr>
  <p:slideViewPr>
    <p:cSldViewPr>
      <p:cViewPr varScale="1">
        <p:scale>
          <a:sx n="26" d="100"/>
          <a:sy n="26" d="100"/>
        </p:scale>
        <p:origin x="198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AA47B-D0BE-4775-919E-90D4314437AC}" type="datetimeFigureOut">
              <a:rPr lang="en-US" smtClean="0"/>
              <a:t>19/3/2026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D9C80-1A15-43E8-806C-03FBAEC1F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69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2522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"/>
          <p:cNvSpPr/>
          <p:nvPr/>
        </p:nvSpPr>
        <p:spPr>
          <a:xfrm>
            <a:off x="1079400" y="1078800"/>
            <a:ext cx="16129200" cy="8129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6304550" y="5189376"/>
            <a:ext cx="8725200" cy="18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title" idx="2" hasCustomPrompt="1"/>
          </p:nvPr>
        </p:nvSpPr>
        <p:spPr>
          <a:xfrm>
            <a:off x="12886550" y="2562026"/>
            <a:ext cx="1990800" cy="20724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000" u="sng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6304550" y="7054776"/>
            <a:ext cx="87252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4310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"/>
          <p:cNvSpPr/>
          <p:nvPr/>
        </p:nvSpPr>
        <p:spPr>
          <a:xfrm>
            <a:off x="1079400" y="1078800"/>
            <a:ext cx="16129200" cy="8129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6" name="Google Shape;146;p8"/>
          <p:cNvGrpSpPr/>
          <p:nvPr/>
        </p:nvGrpSpPr>
        <p:grpSpPr>
          <a:xfrm>
            <a:off x="24" y="-236711"/>
            <a:ext cx="18259496" cy="5542522"/>
            <a:chOff x="12" y="-118356"/>
            <a:chExt cx="9129748" cy="2771261"/>
          </a:xfrm>
        </p:grpSpPr>
        <p:grpSp>
          <p:nvGrpSpPr>
            <p:cNvPr id="147" name="Google Shape;147;p8"/>
            <p:cNvGrpSpPr/>
            <p:nvPr/>
          </p:nvGrpSpPr>
          <p:grpSpPr>
            <a:xfrm rot="10800000">
              <a:off x="8413604" y="-118356"/>
              <a:ext cx="716156" cy="716156"/>
              <a:chOff x="8133572" y="1009826"/>
              <a:chExt cx="594419" cy="594419"/>
            </a:xfrm>
          </p:grpSpPr>
          <p:sp>
            <p:nvSpPr>
              <p:cNvPr id="148" name="Google Shape;148;p8"/>
              <p:cNvSpPr/>
              <p:nvPr/>
            </p:nvSpPr>
            <p:spPr>
              <a:xfrm rot="-2700000">
                <a:off x="8216950" y="1100550"/>
                <a:ext cx="427664" cy="412972"/>
              </a:xfrm>
              <a:custGeom>
                <a:avLst/>
                <a:gdLst/>
                <a:ahLst/>
                <a:cxnLst/>
                <a:rect l="l" t="t" r="r" b="b"/>
                <a:pathLst>
                  <a:path w="14438" h="13942" extrusionOk="0">
                    <a:moveTo>
                      <a:pt x="774" y="0"/>
                    </a:moveTo>
                    <a:cubicBezTo>
                      <a:pt x="342" y="0"/>
                      <a:pt x="0" y="347"/>
                      <a:pt x="0" y="778"/>
                    </a:cubicBezTo>
                    <a:cubicBezTo>
                      <a:pt x="0" y="4297"/>
                      <a:pt x="1423" y="7608"/>
                      <a:pt x="4010" y="10096"/>
                    </a:cubicBezTo>
                    <a:cubicBezTo>
                      <a:pt x="6597" y="12584"/>
                      <a:pt x="10022" y="13942"/>
                      <a:pt x="13659" y="13942"/>
                    </a:cubicBezTo>
                    <a:cubicBezTo>
                      <a:pt x="14090" y="13942"/>
                      <a:pt x="14437" y="13595"/>
                      <a:pt x="14437" y="13168"/>
                    </a:cubicBezTo>
                    <a:lnTo>
                      <a:pt x="14437" y="778"/>
                    </a:lnTo>
                    <a:cubicBezTo>
                      <a:pt x="14437" y="347"/>
                      <a:pt x="14085" y="0"/>
                      <a:pt x="136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 rot="-2700000">
                <a:off x="8239918" y="1123625"/>
                <a:ext cx="381722" cy="367030"/>
              </a:xfrm>
              <a:custGeom>
                <a:avLst/>
                <a:gdLst/>
                <a:ahLst/>
                <a:cxnLst/>
                <a:rect l="l" t="t" r="r" b="b"/>
                <a:pathLst>
                  <a:path w="12887" h="12391" extrusionOk="0">
                    <a:moveTo>
                      <a:pt x="1" y="0"/>
                    </a:moveTo>
                    <a:cubicBezTo>
                      <a:pt x="1" y="6840"/>
                      <a:pt x="5764" y="12390"/>
                      <a:pt x="12886" y="12390"/>
                    </a:cubicBezTo>
                    <a:lnTo>
                      <a:pt x="12886" y="11374"/>
                    </a:lnTo>
                    <a:cubicBezTo>
                      <a:pt x="6349" y="11374"/>
                      <a:pt x="1056" y="6280"/>
                      <a:pt x="10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 rot="-2700000">
                <a:off x="8255848" y="1117028"/>
                <a:ext cx="350591" cy="33693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1375" extrusionOk="0">
                    <a:moveTo>
                      <a:pt x="0" y="0"/>
                    </a:moveTo>
                    <a:cubicBezTo>
                      <a:pt x="0" y="6280"/>
                      <a:pt x="5298" y="11374"/>
                      <a:pt x="11835" y="11374"/>
                    </a:cubicBezTo>
                    <a:lnTo>
                      <a:pt x="11835" y="10527"/>
                    </a:lnTo>
                    <a:cubicBezTo>
                      <a:pt x="5789" y="10527"/>
                      <a:pt x="882" y="5809"/>
                      <a:pt x="8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 rot="-2700000">
                <a:off x="8269265" y="1111471"/>
                <a:ext cx="324465" cy="311817"/>
              </a:xfrm>
              <a:custGeom>
                <a:avLst/>
                <a:gdLst/>
                <a:ahLst/>
                <a:cxnLst/>
                <a:rect l="l" t="t" r="r" b="b"/>
                <a:pathLst>
                  <a:path w="10954" h="10527" extrusionOk="0">
                    <a:moveTo>
                      <a:pt x="0" y="0"/>
                    </a:moveTo>
                    <a:cubicBezTo>
                      <a:pt x="0" y="5809"/>
                      <a:pt x="4907" y="10527"/>
                      <a:pt x="10953" y="10527"/>
                    </a:cubicBezTo>
                    <a:lnTo>
                      <a:pt x="109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 rot="-2700000">
                <a:off x="8371733" y="1143292"/>
                <a:ext cx="35574" cy="47186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593" extrusionOk="0">
                    <a:moveTo>
                      <a:pt x="884" y="1"/>
                    </a:moveTo>
                    <a:cubicBezTo>
                      <a:pt x="619" y="1"/>
                      <a:pt x="202" y="594"/>
                      <a:pt x="105" y="867"/>
                    </a:cubicBezTo>
                    <a:cubicBezTo>
                      <a:pt x="1" y="1160"/>
                      <a:pt x="130" y="1472"/>
                      <a:pt x="387" y="1566"/>
                    </a:cubicBezTo>
                    <a:cubicBezTo>
                      <a:pt x="438" y="1584"/>
                      <a:pt x="489" y="1593"/>
                      <a:pt x="541" y="1593"/>
                    </a:cubicBezTo>
                    <a:cubicBezTo>
                      <a:pt x="757" y="1593"/>
                      <a:pt x="966" y="1441"/>
                      <a:pt x="1046" y="1204"/>
                    </a:cubicBezTo>
                    <a:cubicBezTo>
                      <a:pt x="1151" y="912"/>
                      <a:pt x="1200" y="99"/>
                      <a:pt x="937" y="10"/>
                    </a:cubicBezTo>
                    <a:cubicBezTo>
                      <a:pt x="921" y="4"/>
                      <a:pt x="903" y="1"/>
                      <a:pt x="8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 rot="-2700000">
                <a:off x="8464274" y="1148678"/>
                <a:ext cx="32612" cy="48311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1631" extrusionOk="0">
                    <a:moveTo>
                      <a:pt x="721" y="0"/>
                    </a:moveTo>
                    <a:cubicBezTo>
                      <a:pt x="453" y="0"/>
                      <a:pt x="112" y="687"/>
                      <a:pt x="60" y="984"/>
                    </a:cubicBezTo>
                    <a:cubicBezTo>
                      <a:pt x="0" y="1286"/>
                      <a:pt x="179" y="1574"/>
                      <a:pt x="451" y="1623"/>
                    </a:cubicBezTo>
                    <a:cubicBezTo>
                      <a:pt x="479" y="1628"/>
                      <a:pt x="506" y="1631"/>
                      <a:pt x="533" y="1631"/>
                    </a:cubicBezTo>
                    <a:cubicBezTo>
                      <a:pt x="775" y="1631"/>
                      <a:pt x="992" y="1438"/>
                      <a:pt x="1041" y="1162"/>
                    </a:cubicBezTo>
                    <a:cubicBezTo>
                      <a:pt x="1101" y="855"/>
                      <a:pt x="1021" y="52"/>
                      <a:pt x="749" y="3"/>
                    </a:cubicBezTo>
                    <a:cubicBezTo>
                      <a:pt x="740" y="1"/>
                      <a:pt x="731" y="0"/>
                      <a:pt x="7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4" name="Google Shape;154;p8"/>
              <p:cNvSpPr/>
              <p:nvPr/>
            </p:nvSpPr>
            <p:spPr>
              <a:xfrm rot="-2700000">
                <a:off x="8414922" y="1099251"/>
                <a:ext cx="32612" cy="48459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1636" extrusionOk="0">
                    <a:moveTo>
                      <a:pt x="722" y="0"/>
                    </a:moveTo>
                    <a:cubicBezTo>
                      <a:pt x="453" y="0"/>
                      <a:pt x="112" y="691"/>
                      <a:pt x="60" y="984"/>
                    </a:cubicBezTo>
                    <a:cubicBezTo>
                      <a:pt x="0" y="1291"/>
                      <a:pt x="179" y="1578"/>
                      <a:pt x="451" y="1628"/>
                    </a:cubicBezTo>
                    <a:cubicBezTo>
                      <a:pt x="478" y="1633"/>
                      <a:pt x="505" y="1635"/>
                      <a:pt x="532" y="1635"/>
                    </a:cubicBezTo>
                    <a:cubicBezTo>
                      <a:pt x="774" y="1635"/>
                      <a:pt x="992" y="1439"/>
                      <a:pt x="1041" y="1167"/>
                    </a:cubicBezTo>
                    <a:cubicBezTo>
                      <a:pt x="1101" y="860"/>
                      <a:pt x="1021" y="52"/>
                      <a:pt x="749" y="2"/>
                    </a:cubicBezTo>
                    <a:cubicBezTo>
                      <a:pt x="740" y="1"/>
                      <a:pt x="731" y="0"/>
                      <a:pt x="7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 rot="-2700000">
                <a:off x="8421043" y="1192618"/>
                <a:ext cx="35574" cy="47156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592" extrusionOk="0">
                    <a:moveTo>
                      <a:pt x="887" y="1"/>
                    </a:moveTo>
                    <a:cubicBezTo>
                      <a:pt x="622" y="1"/>
                      <a:pt x="202" y="597"/>
                      <a:pt x="105" y="871"/>
                    </a:cubicBezTo>
                    <a:cubicBezTo>
                      <a:pt x="1" y="1164"/>
                      <a:pt x="130" y="1476"/>
                      <a:pt x="387" y="1565"/>
                    </a:cubicBezTo>
                    <a:cubicBezTo>
                      <a:pt x="438" y="1583"/>
                      <a:pt x="489" y="1592"/>
                      <a:pt x="541" y="1592"/>
                    </a:cubicBezTo>
                    <a:cubicBezTo>
                      <a:pt x="757" y="1592"/>
                      <a:pt x="966" y="1440"/>
                      <a:pt x="1046" y="1203"/>
                    </a:cubicBezTo>
                    <a:cubicBezTo>
                      <a:pt x="1151" y="911"/>
                      <a:pt x="1200" y="103"/>
                      <a:pt x="937" y="9"/>
                    </a:cubicBezTo>
                    <a:cubicBezTo>
                      <a:pt x="921" y="3"/>
                      <a:pt x="904" y="1"/>
                      <a:pt x="8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 rot="10800000" flipH="1">
              <a:off x="12" y="709570"/>
              <a:ext cx="598457" cy="616311"/>
              <a:chOff x="-4868013" y="-7472689"/>
              <a:chExt cx="439234" cy="452305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-4868013" y="-7472689"/>
                <a:ext cx="439234" cy="452305"/>
              </a:xfrm>
              <a:custGeom>
                <a:avLst/>
                <a:gdLst/>
                <a:ahLst/>
                <a:cxnLst/>
                <a:rect l="l" t="t" r="r" b="b"/>
                <a:pathLst>
                  <a:path w="12669" h="13046" extrusionOk="0">
                    <a:moveTo>
                      <a:pt x="8418" y="0"/>
                    </a:moveTo>
                    <a:cubicBezTo>
                      <a:pt x="8089" y="0"/>
                      <a:pt x="7772" y="174"/>
                      <a:pt x="7604" y="480"/>
                    </a:cubicBezTo>
                    <a:lnTo>
                      <a:pt x="7327" y="987"/>
                    </a:lnTo>
                    <a:cubicBezTo>
                      <a:pt x="6529" y="677"/>
                      <a:pt x="5506" y="611"/>
                      <a:pt x="5121" y="597"/>
                    </a:cubicBezTo>
                    <a:cubicBezTo>
                      <a:pt x="5072" y="595"/>
                      <a:pt x="5023" y="595"/>
                      <a:pt x="4974" y="595"/>
                    </a:cubicBezTo>
                    <a:cubicBezTo>
                      <a:pt x="3840" y="595"/>
                      <a:pt x="2871" y="1002"/>
                      <a:pt x="2385" y="1254"/>
                    </a:cubicBezTo>
                    <a:cubicBezTo>
                      <a:pt x="1864" y="1522"/>
                      <a:pt x="1732" y="2202"/>
                      <a:pt x="2117" y="2643"/>
                    </a:cubicBezTo>
                    <a:cubicBezTo>
                      <a:pt x="1568" y="3155"/>
                      <a:pt x="1150" y="3789"/>
                      <a:pt x="897" y="4497"/>
                    </a:cubicBezTo>
                    <a:cubicBezTo>
                      <a:pt x="0" y="7032"/>
                      <a:pt x="911" y="11754"/>
                      <a:pt x="3952" y="12829"/>
                    </a:cubicBezTo>
                    <a:cubicBezTo>
                      <a:pt x="4362" y="12970"/>
                      <a:pt x="4790" y="13045"/>
                      <a:pt x="5223" y="13045"/>
                    </a:cubicBezTo>
                    <a:cubicBezTo>
                      <a:pt x="5236" y="13045"/>
                      <a:pt x="5249" y="13045"/>
                      <a:pt x="5262" y="13045"/>
                    </a:cubicBezTo>
                    <a:cubicBezTo>
                      <a:pt x="6328" y="13045"/>
                      <a:pt x="7482" y="12646"/>
                      <a:pt x="8613" y="11867"/>
                    </a:cubicBezTo>
                    <a:cubicBezTo>
                      <a:pt x="9979" y="10919"/>
                      <a:pt x="11106" y="9539"/>
                      <a:pt x="11561" y="8257"/>
                    </a:cubicBezTo>
                    <a:cubicBezTo>
                      <a:pt x="11805" y="7548"/>
                      <a:pt x="11880" y="6788"/>
                      <a:pt x="11768" y="6046"/>
                    </a:cubicBezTo>
                    <a:cubicBezTo>
                      <a:pt x="12345" y="5943"/>
                      <a:pt x="12669" y="5328"/>
                      <a:pt x="12434" y="4798"/>
                    </a:cubicBezTo>
                    <a:cubicBezTo>
                      <a:pt x="12199" y="4272"/>
                      <a:pt x="11669" y="3291"/>
                      <a:pt x="10712" y="2568"/>
                    </a:cubicBezTo>
                    <a:cubicBezTo>
                      <a:pt x="10458" y="2376"/>
                      <a:pt x="9796" y="1906"/>
                      <a:pt x="9092" y="1615"/>
                    </a:cubicBezTo>
                    <a:lnTo>
                      <a:pt x="9228" y="1371"/>
                    </a:lnTo>
                    <a:cubicBezTo>
                      <a:pt x="9472" y="921"/>
                      <a:pt x="9308" y="358"/>
                      <a:pt x="8862" y="113"/>
                    </a:cubicBezTo>
                    <a:cubicBezTo>
                      <a:pt x="8721" y="37"/>
                      <a:pt x="8568" y="0"/>
                      <a:pt x="84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-4840521" y="-7404427"/>
                <a:ext cx="376932" cy="358522"/>
              </a:xfrm>
              <a:custGeom>
                <a:avLst/>
                <a:gdLst/>
                <a:ahLst/>
                <a:cxnLst/>
                <a:rect l="l" t="t" r="r" b="b"/>
                <a:pathLst>
                  <a:path w="10872" h="10341" extrusionOk="0">
                    <a:moveTo>
                      <a:pt x="5052" y="1"/>
                    </a:moveTo>
                    <a:cubicBezTo>
                      <a:pt x="3130" y="1"/>
                      <a:pt x="1402" y="1051"/>
                      <a:pt x="794" y="2773"/>
                    </a:cubicBezTo>
                    <a:cubicBezTo>
                      <a:pt x="1" y="5030"/>
                      <a:pt x="841" y="9264"/>
                      <a:pt x="3404" y="10165"/>
                    </a:cubicBezTo>
                    <a:cubicBezTo>
                      <a:pt x="3744" y="10285"/>
                      <a:pt x="4098" y="10340"/>
                      <a:pt x="4458" y="10340"/>
                    </a:cubicBezTo>
                    <a:cubicBezTo>
                      <a:pt x="6803" y="10340"/>
                      <a:pt x="9386" y="8002"/>
                      <a:pt x="10073" y="6044"/>
                    </a:cubicBezTo>
                    <a:cubicBezTo>
                      <a:pt x="10871" y="3786"/>
                      <a:pt x="9440" y="1219"/>
                      <a:pt x="6877" y="318"/>
                    </a:cubicBezTo>
                    <a:cubicBezTo>
                      <a:pt x="6268" y="103"/>
                      <a:pt x="5651" y="1"/>
                      <a:pt x="5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9" name="Google Shape;159;p8"/>
              <p:cNvSpPr/>
              <p:nvPr/>
            </p:nvSpPr>
            <p:spPr>
              <a:xfrm>
                <a:off x="-4667388" y="-7320426"/>
                <a:ext cx="61054" cy="54224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564" extrusionOk="0">
                    <a:moveTo>
                      <a:pt x="885" y="1"/>
                    </a:moveTo>
                    <a:cubicBezTo>
                      <a:pt x="564" y="1"/>
                      <a:pt x="261" y="200"/>
                      <a:pt x="146" y="523"/>
                    </a:cubicBezTo>
                    <a:cubicBezTo>
                      <a:pt x="1" y="932"/>
                      <a:pt x="217" y="1377"/>
                      <a:pt x="625" y="1518"/>
                    </a:cubicBezTo>
                    <a:cubicBezTo>
                      <a:pt x="711" y="1549"/>
                      <a:pt x="798" y="1564"/>
                      <a:pt x="884" y="1564"/>
                    </a:cubicBezTo>
                    <a:cubicBezTo>
                      <a:pt x="1204" y="1564"/>
                      <a:pt x="1505" y="1362"/>
                      <a:pt x="1620" y="1044"/>
                    </a:cubicBezTo>
                    <a:cubicBezTo>
                      <a:pt x="1761" y="636"/>
                      <a:pt x="1550" y="190"/>
                      <a:pt x="1141" y="44"/>
                    </a:cubicBezTo>
                    <a:cubicBezTo>
                      <a:pt x="1057" y="15"/>
                      <a:pt x="970" y="1"/>
                      <a:pt x="8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0" name="Google Shape;160;p8"/>
              <p:cNvSpPr/>
              <p:nvPr/>
            </p:nvSpPr>
            <p:spPr>
              <a:xfrm>
                <a:off x="-4584219" y="-7291132"/>
                <a:ext cx="61054" cy="5415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562" extrusionOk="0">
                    <a:moveTo>
                      <a:pt x="880" y="1"/>
                    </a:moveTo>
                    <a:cubicBezTo>
                      <a:pt x="559" y="1"/>
                      <a:pt x="256" y="200"/>
                      <a:pt x="141" y="523"/>
                    </a:cubicBezTo>
                    <a:cubicBezTo>
                      <a:pt x="0" y="927"/>
                      <a:pt x="211" y="1373"/>
                      <a:pt x="620" y="1518"/>
                    </a:cubicBezTo>
                    <a:cubicBezTo>
                      <a:pt x="704" y="1548"/>
                      <a:pt x="791" y="1562"/>
                      <a:pt x="876" y="1562"/>
                    </a:cubicBezTo>
                    <a:cubicBezTo>
                      <a:pt x="1197" y="1562"/>
                      <a:pt x="1500" y="1362"/>
                      <a:pt x="1615" y="1039"/>
                    </a:cubicBezTo>
                    <a:cubicBezTo>
                      <a:pt x="1760" y="636"/>
                      <a:pt x="1545" y="190"/>
                      <a:pt x="1136" y="44"/>
                    </a:cubicBezTo>
                    <a:cubicBezTo>
                      <a:pt x="1052" y="15"/>
                      <a:pt x="965" y="1"/>
                      <a:pt x="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-4750383" y="-7349721"/>
                <a:ext cx="61089" cy="54224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564" extrusionOk="0">
                    <a:moveTo>
                      <a:pt x="883" y="1"/>
                    </a:moveTo>
                    <a:cubicBezTo>
                      <a:pt x="560" y="1"/>
                      <a:pt x="258" y="201"/>
                      <a:pt x="146" y="523"/>
                    </a:cubicBezTo>
                    <a:cubicBezTo>
                      <a:pt x="1" y="927"/>
                      <a:pt x="217" y="1378"/>
                      <a:pt x="621" y="1518"/>
                    </a:cubicBezTo>
                    <a:cubicBezTo>
                      <a:pt x="707" y="1549"/>
                      <a:pt x="795" y="1564"/>
                      <a:pt x="882" y="1564"/>
                    </a:cubicBezTo>
                    <a:cubicBezTo>
                      <a:pt x="1204" y="1564"/>
                      <a:pt x="1505" y="1362"/>
                      <a:pt x="1616" y="1044"/>
                    </a:cubicBezTo>
                    <a:cubicBezTo>
                      <a:pt x="1761" y="636"/>
                      <a:pt x="1550" y="190"/>
                      <a:pt x="1142" y="45"/>
                    </a:cubicBezTo>
                    <a:cubicBezTo>
                      <a:pt x="1056" y="15"/>
                      <a:pt x="969" y="1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2" name="Google Shape;162;p8"/>
              <p:cNvSpPr/>
              <p:nvPr/>
            </p:nvSpPr>
            <p:spPr>
              <a:xfrm>
                <a:off x="-4695850" y="-7239268"/>
                <a:ext cx="60881" cy="54224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1564" extrusionOk="0">
                    <a:moveTo>
                      <a:pt x="877" y="0"/>
                    </a:moveTo>
                    <a:cubicBezTo>
                      <a:pt x="557" y="0"/>
                      <a:pt x="256" y="202"/>
                      <a:pt x="141" y="520"/>
                    </a:cubicBezTo>
                    <a:cubicBezTo>
                      <a:pt x="0" y="928"/>
                      <a:pt x="212" y="1374"/>
                      <a:pt x="620" y="1520"/>
                    </a:cubicBezTo>
                    <a:cubicBezTo>
                      <a:pt x="705" y="1549"/>
                      <a:pt x="791" y="1563"/>
                      <a:pt x="876" y="1563"/>
                    </a:cubicBezTo>
                    <a:cubicBezTo>
                      <a:pt x="1197" y="1563"/>
                      <a:pt x="1500" y="1363"/>
                      <a:pt x="1615" y="1041"/>
                    </a:cubicBezTo>
                    <a:cubicBezTo>
                      <a:pt x="1756" y="632"/>
                      <a:pt x="1545" y="186"/>
                      <a:pt x="1136" y="46"/>
                    </a:cubicBezTo>
                    <a:cubicBezTo>
                      <a:pt x="1051" y="15"/>
                      <a:pt x="963" y="0"/>
                      <a:pt x="8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-4612855" y="-7209973"/>
                <a:ext cx="61054" cy="54189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563" extrusionOk="0">
                    <a:moveTo>
                      <a:pt x="879" y="0"/>
                    </a:moveTo>
                    <a:cubicBezTo>
                      <a:pt x="557" y="0"/>
                      <a:pt x="256" y="202"/>
                      <a:pt x="141" y="520"/>
                    </a:cubicBezTo>
                    <a:cubicBezTo>
                      <a:pt x="0" y="928"/>
                      <a:pt x="211" y="1374"/>
                      <a:pt x="620" y="1519"/>
                    </a:cubicBezTo>
                    <a:cubicBezTo>
                      <a:pt x="705" y="1549"/>
                      <a:pt x="793" y="1563"/>
                      <a:pt x="878" y="1563"/>
                    </a:cubicBezTo>
                    <a:cubicBezTo>
                      <a:pt x="1202" y="1563"/>
                      <a:pt x="1504" y="1363"/>
                      <a:pt x="1615" y="1041"/>
                    </a:cubicBezTo>
                    <a:cubicBezTo>
                      <a:pt x="1760" y="632"/>
                      <a:pt x="1544" y="186"/>
                      <a:pt x="1141" y="46"/>
                    </a:cubicBezTo>
                    <a:cubicBezTo>
                      <a:pt x="1054" y="15"/>
                      <a:pt x="966" y="0"/>
                      <a:pt x="8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-4779019" y="-7268563"/>
                <a:ext cx="61054" cy="54224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564" extrusionOk="0">
                    <a:moveTo>
                      <a:pt x="882" y="0"/>
                    </a:moveTo>
                    <a:cubicBezTo>
                      <a:pt x="561" y="0"/>
                      <a:pt x="257" y="202"/>
                      <a:pt x="146" y="520"/>
                    </a:cubicBezTo>
                    <a:cubicBezTo>
                      <a:pt x="1" y="928"/>
                      <a:pt x="217" y="1374"/>
                      <a:pt x="620" y="1520"/>
                    </a:cubicBezTo>
                    <a:cubicBezTo>
                      <a:pt x="706" y="1549"/>
                      <a:pt x="793" y="1563"/>
                      <a:pt x="879" y="1563"/>
                    </a:cubicBezTo>
                    <a:cubicBezTo>
                      <a:pt x="1203" y="1563"/>
                      <a:pt x="1505" y="1364"/>
                      <a:pt x="1620" y="1041"/>
                    </a:cubicBezTo>
                    <a:cubicBezTo>
                      <a:pt x="1761" y="632"/>
                      <a:pt x="1550" y="187"/>
                      <a:pt x="1141" y="46"/>
                    </a:cubicBezTo>
                    <a:cubicBezTo>
                      <a:pt x="1056" y="15"/>
                      <a:pt x="968" y="0"/>
                      <a:pt x="8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-4682988" y="-7143514"/>
                <a:ext cx="61054" cy="54189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563" extrusionOk="0">
                    <a:moveTo>
                      <a:pt x="882" y="0"/>
                    </a:moveTo>
                    <a:cubicBezTo>
                      <a:pt x="559" y="0"/>
                      <a:pt x="256" y="200"/>
                      <a:pt x="141" y="522"/>
                    </a:cubicBezTo>
                    <a:cubicBezTo>
                      <a:pt x="0" y="931"/>
                      <a:pt x="211" y="1377"/>
                      <a:pt x="620" y="1517"/>
                    </a:cubicBezTo>
                    <a:cubicBezTo>
                      <a:pt x="706" y="1548"/>
                      <a:pt x="795" y="1563"/>
                      <a:pt x="881" y="1563"/>
                    </a:cubicBezTo>
                    <a:cubicBezTo>
                      <a:pt x="1204" y="1563"/>
                      <a:pt x="1504" y="1361"/>
                      <a:pt x="1615" y="1043"/>
                    </a:cubicBezTo>
                    <a:cubicBezTo>
                      <a:pt x="1760" y="635"/>
                      <a:pt x="1544" y="189"/>
                      <a:pt x="1141" y="44"/>
                    </a:cubicBezTo>
                    <a:cubicBezTo>
                      <a:pt x="1055" y="14"/>
                      <a:pt x="968" y="0"/>
                      <a:pt x="8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-4765984" y="-7172809"/>
                <a:ext cx="61054" cy="54224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564" extrusionOk="0">
                    <a:moveTo>
                      <a:pt x="880" y="0"/>
                    </a:moveTo>
                    <a:cubicBezTo>
                      <a:pt x="559" y="0"/>
                      <a:pt x="256" y="200"/>
                      <a:pt x="141" y="522"/>
                    </a:cubicBezTo>
                    <a:cubicBezTo>
                      <a:pt x="0" y="931"/>
                      <a:pt x="212" y="1377"/>
                      <a:pt x="620" y="1518"/>
                    </a:cubicBezTo>
                    <a:cubicBezTo>
                      <a:pt x="706" y="1548"/>
                      <a:pt x="793" y="1563"/>
                      <a:pt x="879" y="1563"/>
                    </a:cubicBezTo>
                    <a:cubicBezTo>
                      <a:pt x="1199" y="1563"/>
                      <a:pt x="1500" y="1362"/>
                      <a:pt x="1615" y="1044"/>
                    </a:cubicBezTo>
                    <a:cubicBezTo>
                      <a:pt x="1760" y="635"/>
                      <a:pt x="1545" y="189"/>
                      <a:pt x="1136" y="44"/>
                    </a:cubicBezTo>
                    <a:cubicBezTo>
                      <a:pt x="1052" y="14"/>
                      <a:pt x="965" y="0"/>
                      <a:pt x="8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-4609596" y="-7399886"/>
                <a:ext cx="151231" cy="11188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3227" extrusionOk="0">
                    <a:moveTo>
                      <a:pt x="594" y="1"/>
                    </a:moveTo>
                    <a:cubicBezTo>
                      <a:pt x="441" y="1"/>
                      <a:pt x="326" y="41"/>
                      <a:pt x="263" y="126"/>
                    </a:cubicBezTo>
                    <a:cubicBezTo>
                      <a:pt x="0" y="478"/>
                      <a:pt x="714" y="1459"/>
                      <a:pt x="1859" y="2322"/>
                    </a:cubicBezTo>
                    <a:cubicBezTo>
                      <a:pt x="2694" y="2951"/>
                      <a:pt x="3671" y="3158"/>
                      <a:pt x="4135" y="3224"/>
                    </a:cubicBezTo>
                    <a:cubicBezTo>
                      <a:pt x="4146" y="3225"/>
                      <a:pt x="4156" y="3226"/>
                      <a:pt x="4166" y="3226"/>
                    </a:cubicBezTo>
                    <a:cubicBezTo>
                      <a:pt x="4281" y="3226"/>
                      <a:pt x="4361" y="3106"/>
                      <a:pt x="4314" y="2994"/>
                    </a:cubicBezTo>
                    <a:cubicBezTo>
                      <a:pt x="4121" y="2562"/>
                      <a:pt x="3652" y="1684"/>
                      <a:pt x="2821" y="1060"/>
                    </a:cubicBezTo>
                    <a:cubicBezTo>
                      <a:pt x="1948" y="400"/>
                      <a:pt x="1077" y="1"/>
                      <a:pt x="5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-4777875" y="-7426546"/>
                <a:ext cx="176436" cy="55264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1594" extrusionOk="0">
                    <a:moveTo>
                      <a:pt x="2362" y="0"/>
                    </a:moveTo>
                    <a:cubicBezTo>
                      <a:pt x="1375" y="0"/>
                      <a:pt x="522" y="369"/>
                      <a:pt x="123" y="575"/>
                    </a:cubicBezTo>
                    <a:cubicBezTo>
                      <a:pt x="5" y="632"/>
                      <a:pt x="1" y="796"/>
                      <a:pt x="113" y="862"/>
                    </a:cubicBezTo>
                    <a:cubicBezTo>
                      <a:pt x="517" y="1106"/>
                      <a:pt x="1404" y="1556"/>
                      <a:pt x="2451" y="1589"/>
                    </a:cubicBezTo>
                    <a:cubicBezTo>
                      <a:pt x="2545" y="1592"/>
                      <a:pt x="2637" y="1594"/>
                      <a:pt x="2729" y="1594"/>
                    </a:cubicBezTo>
                    <a:cubicBezTo>
                      <a:pt x="4032" y="1594"/>
                      <a:pt x="5061" y="1288"/>
                      <a:pt x="5075" y="881"/>
                    </a:cubicBezTo>
                    <a:cubicBezTo>
                      <a:pt x="5089" y="439"/>
                      <a:pt x="3934" y="50"/>
                      <a:pt x="2502" y="3"/>
                    </a:cubicBezTo>
                    <a:cubicBezTo>
                      <a:pt x="2455" y="1"/>
                      <a:pt x="2409" y="0"/>
                      <a:pt x="23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-4767579" y="-7447347"/>
                <a:ext cx="3000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8653" h="4364" extrusionOk="0">
                    <a:moveTo>
                      <a:pt x="5511" y="1"/>
                    </a:moveTo>
                    <a:cubicBezTo>
                      <a:pt x="5450" y="1"/>
                      <a:pt x="5389" y="30"/>
                      <a:pt x="5350" y="101"/>
                    </a:cubicBezTo>
                    <a:lnTo>
                      <a:pt x="4703" y="1283"/>
                    </a:lnTo>
                    <a:lnTo>
                      <a:pt x="262" y="1143"/>
                    </a:lnTo>
                    <a:cubicBezTo>
                      <a:pt x="261" y="1143"/>
                      <a:pt x="259" y="1143"/>
                      <a:pt x="258" y="1143"/>
                    </a:cubicBezTo>
                    <a:cubicBezTo>
                      <a:pt x="4" y="1143"/>
                      <a:pt x="1" y="1523"/>
                      <a:pt x="253" y="1528"/>
                    </a:cubicBezTo>
                    <a:lnTo>
                      <a:pt x="4618" y="1664"/>
                    </a:lnTo>
                    <a:cubicBezTo>
                      <a:pt x="4632" y="1692"/>
                      <a:pt x="4656" y="1711"/>
                      <a:pt x="4684" y="1725"/>
                    </a:cubicBezTo>
                    <a:cubicBezTo>
                      <a:pt x="4710" y="1739"/>
                      <a:pt x="4740" y="1747"/>
                      <a:pt x="4772" y="1747"/>
                    </a:cubicBezTo>
                    <a:cubicBezTo>
                      <a:pt x="4791" y="1747"/>
                      <a:pt x="4810" y="1744"/>
                      <a:pt x="4829" y="1739"/>
                    </a:cubicBezTo>
                    <a:lnTo>
                      <a:pt x="8256" y="4320"/>
                    </a:lnTo>
                    <a:cubicBezTo>
                      <a:pt x="8295" y="4350"/>
                      <a:pt x="8335" y="4363"/>
                      <a:pt x="8373" y="4363"/>
                    </a:cubicBezTo>
                    <a:cubicBezTo>
                      <a:pt x="8532" y="4363"/>
                      <a:pt x="8652" y="4140"/>
                      <a:pt x="8486" y="4015"/>
                    </a:cubicBezTo>
                    <a:lnTo>
                      <a:pt x="5059" y="1434"/>
                    </a:lnTo>
                    <a:lnTo>
                      <a:pt x="5688" y="288"/>
                    </a:lnTo>
                    <a:cubicBezTo>
                      <a:pt x="5771" y="135"/>
                      <a:pt x="5641" y="1"/>
                      <a:pt x="5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70" name="Google Shape;170;p8"/>
            <p:cNvGrpSpPr/>
            <p:nvPr/>
          </p:nvGrpSpPr>
          <p:grpSpPr>
            <a:xfrm rot="-1799957">
              <a:off x="167936" y="2080359"/>
              <a:ext cx="559190" cy="463820"/>
              <a:chOff x="672195" y="-1729204"/>
              <a:chExt cx="406852" cy="337408"/>
            </a:xfrm>
          </p:grpSpPr>
          <p:sp>
            <p:nvSpPr>
              <p:cNvPr id="171" name="Google Shape;171;p8"/>
              <p:cNvSpPr/>
              <p:nvPr/>
            </p:nvSpPr>
            <p:spPr>
              <a:xfrm>
                <a:off x="672195" y="-1729204"/>
                <a:ext cx="406852" cy="337408"/>
              </a:xfrm>
              <a:custGeom>
                <a:avLst/>
                <a:gdLst/>
                <a:ahLst/>
                <a:cxnLst/>
                <a:rect l="l" t="t" r="r" b="b"/>
                <a:pathLst>
                  <a:path w="11735" h="9732" extrusionOk="0">
                    <a:moveTo>
                      <a:pt x="6617" y="1"/>
                    </a:moveTo>
                    <a:cubicBezTo>
                      <a:pt x="6334" y="1"/>
                      <a:pt x="6047" y="26"/>
                      <a:pt x="5759" y="79"/>
                    </a:cubicBezTo>
                    <a:lnTo>
                      <a:pt x="5764" y="83"/>
                    </a:lnTo>
                    <a:lnTo>
                      <a:pt x="5759" y="83"/>
                    </a:lnTo>
                    <a:lnTo>
                      <a:pt x="4304" y="346"/>
                    </a:lnTo>
                    <a:lnTo>
                      <a:pt x="4285" y="351"/>
                    </a:lnTo>
                    <a:lnTo>
                      <a:pt x="4271" y="356"/>
                    </a:lnTo>
                    <a:cubicBezTo>
                      <a:pt x="1699" y="825"/>
                      <a:pt x="0" y="3285"/>
                      <a:pt x="469" y="5852"/>
                    </a:cubicBezTo>
                    <a:cubicBezTo>
                      <a:pt x="886" y="8133"/>
                      <a:pt x="2877" y="9732"/>
                      <a:pt x="5116" y="9732"/>
                    </a:cubicBezTo>
                    <a:cubicBezTo>
                      <a:pt x="5398" y="9732"/>
                      <a:pt x="5684" y="9706"/>
                      <a:pt x="5971" y="9654"/>
                    </a:cubicBezTo>
                    <a:cubicBezTo>
                      <a:pt x="5994" y="9649"/>
                      <a:pt x="6013" y="9645"/>
                      <a:pt x="6036" y="9640"/>
                    </a:cubicBezTo>
                    <a:cubicBezTo>
                      <a:pt x="6088" y="9631"/>
                      <a:pt x="6140" y="9621"/>
                      <a:pt x="6191" y="9612"/>
                    </a:cubicBezTo>
                    <a:lnTo>
                      <a:pt x="7463" y="9377"/>
                    </a:lnTo>
                    <a:lnTo>
                      <a:pt x="7468" y="9377"/>
                    </a:lnTo>
                    <a:cubicBezTo>
                      <a:pt x="10035" y="8908"/>
                      <a:pt x="11735" y="6443"/>
                      <a:pt x="11265" y="3876"/>
                    </a:cubicBezTo>
                    <a:cubicBezTo>
                      <a:pt x="10844" y="1596"/>
                      <a:pt x="8857" y="1"/>
                      <a:pt x="66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697710" y="-1701435"/>
                <a:ext cx="228857" cy="284537"/>
              </a:xfrm>
              <a:custGeom>
                <a:avLst/>
                <a:gdLst/>
                <a:ahLst/>
                <a:cxnLst/>
                <a:rect l="l" t="t" r="r" b="b"/>
                <a:pathLst>
                  <a:path w="6601" h="8207" extrusionOk="0">
                    <a:moveTo>
                      <a:pt x="5159" y="0"/>
                    </a:moveTo>
                    <a:lnTo>
                      <a:pt x="3700" y="268"/>
                    </a:lnTo>
                    <a:cubicBezTo>
                      <a:pt x="3690" y="273"/>
                      <a:pt x="3676" y="273"/>
                      <a:pt x="3667" y="273"/>
                    </a:cubicBezTo>
                    <a:cubicBezTo>
                      <a:pt x="1470" y="644"/>
                      <a:pt x="1" y="2742"/>
                      <a:pt x="405" y="4934"/>
                    </a:cubicBezTo>
                    <a:cubicBezTo>
                      <a:pt x="756" y="6859"/>
                      <a:pt x="2439" y="8207"/>
                      <a:pt x="4326" y="8207"/>
                    </a:cubicBezTo>
                    <a:cubicBezTo>
                      <a:pt x="4582" y="8207"/>
                      <a:pt x="4842" y="8182"/>
                      <a:pt x="5103" y="8130"/>
                    </a:cubicBezTo>
                    <a:lnTo>
                      <a:pt x="5136" y="8121"/>
                    </a:lnTo>
                    <a:lnTo>
                      <a:pt x="6600" y="7858"/>
                    </a:lnTo>
                    <a:lnTo>
                      <a:pt x="51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753387" y="-1703619"/>
                <a:ext cx="297503" cy="276944"/>
              </a:xfrm>
              <a:custGeom>
                <a:avLst/>
                <a:gdLst/>
                <a:ahLst/>
                <a:cxnLst/>
                <a:rect l="l" t="t" r="r" b="b"/>
                <a:pathLst>
                  <a:path w="8581" h="7988" extrusionOk="0">
                    <a:moveTo>
                      <a:pt x="4272" y="0"/>
                    </a:moveTo>
                    <a:cubicBezTo>
                      <a:pt x="3785" y="0"/>
                      <a:pt x="3293" y="90"/>
                      <a:pt x="2821" y="275"/>
                    </a:cubicBezTo>
                    <a:cubicBezTo>
                      <a:pt x="1038" y="969"/>
                      <a:pt x="0" y="2828"/>
                      <a:pt x="343" y="4710"/>
                    </a:cubicBezTo>
                    <a:cubicBezTo>
                      <a:pt x="648" y="6372"/>
                      <a:pt x="1958" y="7658"/>
                      <a:pt x="3619" y="7935"/>
                    </a:cubicBezTo>
                    <a:cubicBezTo>
                      <a:pt x="3836" y="7970"/>
                      <a:pt x="4052" y="7988"/>
                      <a:pt x="4267" y="7988"/>
                    </a:cubicBezTo>
                    <a:cubicBezTo>
                      <a:pt x="5699" y="7988"/>
                      <a:pt x="7045" y="7218"/>
                      <a:pt x="7759" y="5940"/>
                    </a:cubicBezTo>
                    <a:cubicBezTo>
                      <a:pt x="8581" y="4466"/>
                      <a:pt x="8388" y="2640"/>
                      <a:pt x="7280" y="1368"/>
                    </a:cubicBezTo>
                    <a:cubicBezTo>
                      <a:pt x="6509" y="482"/>
                      <a:pt x="5403" y="0"/>
                      <a:pt x="42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794539" y="-1669817"/>
                <a:ext cx="213879" cy="209233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6035" extrusionOk="0">
                    <a:moveTo>
                      <a:pt x="2681" y="0"/>
                    </a:moveTo>
                    <a:cubicBezTo>
                      <a:pt x="2633" y="0"/>
                      <a:pt x="2584" y="4"/>
                      <a:pt x="2535" y="13"/>
                    </a:cubicBezTo>
                    <a:cubicBezTo>
                      <a:pt x="2085" y="98"/>
                      <a:pt x="1789" y="525"/>
                      <a:pt x="1874" y="975"/>
                    </a:cubicBezTo>
                    <a:lnTo>
                      <a:pt x="2127" y="2355"/>
                    </a:lnTo>
                    <a:lnTo>
                      <a:pt x="742" y="2609"/>
                    </a:lnTo>
                    <a:cubicBezTo>
                      <a:pt x="297" y="2689"/>
                      <a:pt x="1" y="3120"/>
                      <a:pt x="81" y="3566"/>
                    </a:cubicBezTo>
                    <a:cubicBezTo>
                      <a:pt x="156" y="3967"/>
                      <a:pt x="503" y="4246"/>
                      <a:pt x="896" y="4246"/>
                    </a:cubicBezTo>
                    <a:cubicBezTo>
                      <a:pt x="944" y="4246"/>
                      <a:pt x="993" y="4242"/>
                      <a:pt x="1043" y="4233"/>
                    </a:cubicBezTo>
                    <a:lnTo>
                      <a:pt x="2423" y="3979"/>
                    </a:lnTo>
                    <a:lnTo>
                      <a:pt x="2676" y="5359"/>
                    </a:lnTo>
                    <a:cubicBezTo>
                      <a:pt x="2747" y="5756"/>
                      <a:pt x="3097" y="6034"/>
                      <a:pt x="3488" y="6034"/>
                    </a:cubicBezTo>
                    <a:cubicBezTo>
                      <a:pt x="3536" y="6034"/>
                      <a:pt x="3585" y="6030"/>
                      <a:pt x="3634" y="6021"/>
                    </a:cubicBezTo>
                    <a:cubicBezTo>
                      <a:pt x="4084" y="5937"/>
                      <a:pt x="4380" y="5510"/>
                      <a:pt x="4296" y="5064"/>
                    </a:cubicBezTo>
                    <a:lnTo>
                      <a:pt x="4047" y="3679"/>
                    </a:lnTo>
                    <a:lnTo>
                      <a:pt x="5427" y="3430"/>
                    </a:lnTo>
                    <a:cubicBezTo>
                      <a:pt x="5873" y="3346"/>
                      <a:pt x="6168" y="2919"/>
                      <a:pt x="6089" y="2468"/>
                    </a:cubicBezTo>
                    <a:cubicBezTo>
                      <a:pt x="6014" y="2073"/>
                      <a:pt x="5670" y="1792"/>
                      <a:pt x="5279" y="1792"/>
                    </a:cubicBezTo>
                    <a:cubicBezTo>
                      <a:pt x="5229" y="1792"/>
                      <a:pt x="5178" y="1797"/>
                      <a:pt x="5126" y="1806"/>
                    </a:cubicBezTo>
                    <a:lnTo>
                      <a:pt x="3746" y="2060"/>
                    </a:lnTo>
                    <a:lnTo>
                      <a:pt x="3493" y="680"/>
                    </a:lnTo>
                    <a:cubicBezTo>
                      <a:pt x="3422" y="279"/>
                      <a:pt x="3072" y="0"/>
                      <a:pt x="26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869075" y="-1653731"/>
                <a:ext cx="38934" cy="46354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337" extrusionOk="0">
                    <a:moveTo>
                      <a:pt x="565" y="0"/>
                    </a:moveTo>
                    <a:cubicBezTo>
                      <a:pt x="534" y="0"/>
                      <a:pt x="502" y="3"/>
                      <a:pt x="470" y="9"/>
                    </a:cubicBezTo>
                    <a:cubicBezTo>
                      <a:pt x="188" y="61"/>
                      <a:pt x="1" y="328"/>
                      <a:pt x="52" y="610"/>
                    </a:cubicBezTo>
                    <a:cubicBezTo>
                      <a:pt x="101" y="878"/>
                      <a:pt x="397" y="1337"/>
                      <a:pt x="672" y="1337"/>
                    </a:cubicBezTo>
                    <a:cubicBezTo>
                      <a:pt x="686" y="1337"/>
                      <a:pt x="700" y="1335"/>
                      <a:pt x="714" y="1333"/>
                    </a:cubicBezTo>
                    <a:cubicBezTo>
                      <a:pt x="996" y="1281"/>
                      <a:pt x="1122" y="704"/>
                      <a:pt x="1075" y="422"/>
                    </a:cubicBezTo>
                    <a:cubicBezTo>
                      <a:pt x="1026" y="173"/>
                      <a:pt x="810" y="0"/>
                      <a:pt x="5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894938" y="-1522928"/>
                <a:ext cx="38934" cy="46388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338" extrusionOk="0">
                    <a:moveTo>
                      <a:pt x="459" y="1"/>
                    </a:moveTo>
                    <a:cubicBezTo>
                      <a:pt x="444" y="1"/>
                      <a:pt x="429" y="2"/>
                      <a:pt x="414" y="5"/>
                    </a:cubicBezTo>
                    <a:cubicBezTo>
                      <a:pt x="132" y="57"/>
                      <a:pt x="1" y="630"/>
                      <a:pt x="52" y="911"/>
                    </a:cubicBezTo>
                    <a:cubicBezTo>
                      <a:pt x="98" y="1161"/>
                      <a:pt x="318" y="1337"/>
                      <a:pt x="564" y="1337"/>
                    </a:cubicBezTo>
                    <a:cubicBezTo>
                      <a:pt x="595" y="1337"/>
                      <a:pt x="627" y="1335"/>
                      <a:pt x="658" y="1329"/>
                    </a:cubicBezTo>
                    <a:cubicBezTo>
                      <a:pt x="935" y="1277"/>
                      <a:pt x="1123" y="1005"/>
                      <a:pt x="1076" y="723"/>
                    </a:cubicBezTo>
                    <a:cubicBezTo>
                      <a:pt x="1022" y="457"/>
                      <a:pt x="729" y="1"/>
                      <a:pt x="4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942156" y="-1596113"/>
                <a:ext cx="49474" cy="36022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039" extrusionOk="0">
                    <a:moveTo>
                      <a:pt x="864" y="0"/>
                    </a:moveTo>
                    <a:cubicBezTo>
                      <a:pt x="833" y="0"/>
                      <a:pt x="801" y="3"/>
                      <a:pt x="770" y="9"/>
                    </a:cubicBezTo>
                    <a:cubicBezTo>
                      <a:pt x="488" y="60"/>
                      <a:pt x="0" y="384"/>
                      <a:pt x="52" y="666"/>
                    </a:cubicBezTo>
                    <a:cubicBezTo>
                      <a:pt x="96" y="907"/>
                      <a:pt x="523" y="1038"/>
                      <a:pt x="821" y="1038"/>
                    </a:cubicBezTo>
                    <a:cubicBezTo>
                      <a:pt x="871" y="1038"/>
                      <a:pt x="917" y="1035"/>
                      <a:pt x="958" y="1027"/>
                    </a:cubicBezTo>
                    <a:cubicBezTo>
                      <a:pt x="1239" y="976"/>
                      <a:pt x="1427" y="708"/>
                      <a:pt x="1375" y="427"/>
                    </a:cubicBezTo>
                    <a:cubicBezTo>
                      <a:pt x="1329" y="176"/>
                      <a:pt x="1109" y="0"/>
                      <a:pt x="8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811318" y="-1570320"/>
                <a:ext cx="49647" cy="36057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040" extrusionOk="0">
                    <a:moveTo>
                      <a:pt x="606" y="0"/>
                    </a:moveTo>
                    <a:cubicBezTo>
                      <a:pt x="556" y="0"/>
                      <a:pt x="510" y="4"/>
                      <a:pt x="470" y="11"/>
                    </a:cubicBezTo>
                    <a:cubicBezTo>
                      <a:pt x="188" y="63"/>
                      <a:pt x="0" y="330"/>
                      <a:pt x="52" y="617"/>
                    </a:cubicBezTo>
                    <a:cubicBezTo>
                      <a:pt x="97" y="864"/>
                      <a:pt x="314" y="1040"/>
                      <a:pt x="557" y="1040"/>
                    </a:cubicBezTo>
                    <a:cubicBezTo>
                      <a:pt x="590" y="1040"/>
                      <a:pt x="624" y="1036"/>
                      <a:pt x="657" y="1030"/>
                    </a:cubicBezTo>
                    <a:cubicBezTo>
                      <a:pt x="939" y="978"/>
                      <a:pt x="1432" y="654"/>
                      <a:pt x="1380" y="372"/>
                    </a:cubicBezTo>
                    <a:cubicBezTo>
                      <a:pt x="1336" y="131"/>
                      <a:pt x="905" y="0"/>
                      <a:pt x="6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sp>
        <p:nvSpPr>
          <p:cNvPr id="179" name="Google Shape;179;p8"/>
          <p:cNvSpPr txBox="1">
            <a:spLocks noGrp="1"/>
          </p:cNvSpPr>
          <p:nvPr>
            <p:ph type="title"/>
          </p:nvPr>
        </p:nvSpPr>
        <p:spPr>
          <a:xfrm>
            <a:off x="5315150" y="3344250"/>
            <a:ext cx="7657800" cy="3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1809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openxmlformats.org/officeDocument/2006/relationships/image" Target="../media/image36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3.sv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svg"/><Relationship Id="rId4" Type="http://schemas.openxmlformats.org/officeDocument/2006/relationships/image" Target="../media/image2.sv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audio" Target="../media/audio5.wav"/><Relationship Id="rId7" Type="http://schemas.openxmlformats.org/officeDocument/2006/relationships/image" Target="../media/image5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7.svg"/><Relationship Id="rId5" Type="http://schemas.openxmlformats.org/officeDocument/2006/relationships/image" Target="../media/image52.sv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audio" Target="../media/audio5.wav"/><Relationship Id="rId7" Type="http://schemas.openxmlformats.org/officeDocument/2006/relationships/image" Target="../media/image5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9.svg"/><Relationship Id="rId5" Type="http://schemas.openxmlformats.org/officeDocument/2006/relationships/image" Target="../media/image52.svg"/><Relationship Id="rId10" Type="http://schemas.openxmlformats.org/officeDocument/2006/relationships/image" Target="../media/image58.png"/><Relationship Id="rId4" Type="http://schemas.openxmlformats.org/officeDocument/2006/relationships/image" Target="../media/image51.pn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5.svg"/><Relationship Id="rId3" Type="http://schemas.openxmlformats.org/officeDocument/2006/relationships/audio" Target="../media/audio5.wav"/><Relationship Id="rId7" Type="http://schemas.openxmlformats.org/officeDocument/2006/relationships/image" Target="../media/image61.svg"/><Relationship Id="rId12" Type="http://schemas.openxmlformats.org/officeDocument/2006/relationships/image" Target="../media/image5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3.svg"/><Relationship Id="rId5" Type="http://schemas.openxmlformats.org/officeDocument/2006/relationships/image" Target="../media/image52.svg"/><Relationship Id="rId10" Type="http://schemas.openxmlformats.org/officeDocument/2006/relationships/image" Target="../media/image62.png"/><Relationship Id="rId4" Type="http://schemas.openxmlformats.org/officeDocument/2006/relationships/image" Target="../media/image51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svg"/><Relationship Id="rId4" Type="http://schemas.openxmlformats.org/officeDocument/2006/relationships/image" Target="../media/image2.sv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svg"/><Relationship Id="rId4" Type="http://schemas.openxmlformats.org/officeDocument/2006/relationships/image" Target="../media/image2.sv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svg"/><Relationship Id="rId4" Type="http://schemas.openxmlformats.org/officeDocument/2006/relationships/image" Target="../media/image2.sv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audio" Target="../media/audio6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69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3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17.svg"/><Relationship Id="rId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7.svg"/><Relationship Id="rId3" Type="http://schemas.openxmlformats.org/officeDocument/2006/relationships/image" Target="../media/image3.png"/><Relationship Id="rId7" Type="http://schemas.openxmlformats.org/officeDocument/2006/relationships/image" Target="../media/image21.svg"/><Relationship Id="rId12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1.svg"/><Relationship Id="rId5" Type="http://schemas.openxmlformats.org/officeDocument/2006/relationships/image" Target="../media/image19.svg"/><Relationship Id="rId10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svg"/><Relationship Id="rId4" Type="http://schemas.openxmlformats.org/officeDocument/2006/relationships/image" Target="../media/image2.sv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sv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02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07120" y="8139062"/>
            <a:ext cx="19453340" cy="2989518"/>
            <a:chOff x="0" y="0"/>
            <a:chExt cx="5123513" cy="7873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23514" cy="787363"/>
            </a:xfrm>
            <a:custGeom>
              <a:avLst/>
              <a:gdLst/>
              <a:ahLst/>
              <a:cxnLst/>
              <a:rect l="l" t="t" r="r" b="b"/>
              <a:pathLst>
                <a:path w="5123514" h="787363">
                  <a:moveTo>
                    <a:pt x="0" y="0"/>
                  </a:moveTo>
                  <a:lnTo>
                    <a:pt x="5123514" y="0"/>
                  </a:lnTo>
                  <a:lnTo>
                    <a:pt x="5123514" y="787363"/>
                  </a:lnTo>
                  <a:lnTo>
                    <a:pt x="0" y="787363"/>
                  </a:lnTo>
                  <a:close/>
                </a:path>
              </a:pathLst>
            </a:custGeom>
            <a:solidFill>
              <a:srgbClr val="FFFAF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23513" cy="825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923683" y="-211345"/>
            <a:ext cx="20712404" cy="10301918"/>
            <a:chOff x="0" y="0"/>
            <a:chExt cx="27616538" cy="13735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62785" cy="13735890"/>
            </a:xfrm>
            <a:custGeom>
              <a:avLst/>
              <a:gdLst/>
              <a:ahLst/>
              <a:cxnLst/>
              <a:rect l="l" t="t" r="r" b="b"/>
              <a:pathLst>
                <a:path w="13962785" h="13735890">
                  <a:moveTo>
                    <a:pt x="0" y="0"/>
                  </a:moveTo>
                  <a:lnTo>
                    <a:pt x="13962785" y="0"/>
                  </a:lnTo>
                  <a:lnTo>
                    <a:pt x="13962785" y="13735890"/>
                  </a:lnTo>
                  <a:lnTo>
                    <a:pt x="0" y="13735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6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3653753" y="0"/>
              <a:ext cx="13962785" cy="13735890"/>
            </a:xfrm>
            <a:custGeom>
              <a:avLst/>
              <a:gdLst/>
              <a:ahLst/>
              <a:cxnLst/>
              <a:rect l="l" t="t" r="r" b="b"/>
              <a:pathLst>
                <a:path w="13962785" h="13735890">
                  <a:moveTo>
                    <a:pt x="0" y="0"/>
                  </a:moveTo>
                  <a:lnTo>
                    <a:pt x="13962785" y="0"/>
                  </a:lnTo>
                  <a:lnTo>
                    <a:pt x="13962785" y="13735890"/>
                  </a:lnTo>
                  <a:lnTo>
                    <a:pt x="0" y="13735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6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60325">
            <a:off x="796501" y="628520"/>
            <a:ext cx="16246099" cy="4655323"/>
            <a:chOff x="0" y="0"/>
            <a:chExt cx="2024077" cy="5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24077" cy="580000"/>
            </a:xfrm>
            <a:custGeom>
              <a:avLst/>
              <a:gdLst/>
              <a:ahLst/>
              <a:cxnLst/>
              <a:rect l="l" t="t" r="r" b="b"/>
              <a:pathLst>
                <a:path w="2024077" h="580000">
                  <a:moveTo>
                    <a:pt x="1944659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500581"/>
                  </a:lnTo>
                  <a:cubicBezTo>
                    <a:pt x="43699" y="500581"/>
                    <a:pt x="79418" y="535920"/>
                    <a:pt x="79418" y="580000"/>
                  </a:cubicBezTo>
                  <a:lnTo>
                    <a:pt x="1944659" y="580000"/>
                  </a:lnTo>
                  <a:cubicBezTo>
                    <a:pt x="1944659" y="536300"/>
                    <a:pt x="1979998" y="500581"/>
                    <a:pt x="2024077" y="500581"/>
                  </a:cubicBezTo>
                  <a:lnTo>
                    <a:pt x="2024077" y="79418"/>
                  </a:lnTo>
                  <a:cubicBezTo>
                    <a:pt x="1980377" y="79418"/>
                    <a:pt x="1944659" y="44079"/>
                    <a:pt x="1944659" y="0"/>
                  </a:cubicBezTo>
                  <a:close/>
                </a:path>
              </a:pathLst>
            </a:custGeom>
            <a:solidFill>
              <a:srgbClr val="FFFAF2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38100" y="0"/>
              <a:ext cx="1947877" cy="541900"/>
            </a:xfrm>
            <a:prstGeom prst="rect">
              <a:avLst/>
            </a:prstGeom>
          </p:spPr>
          <p:txBody>
            <a:bodyPr lIns="55085" tIns="55085" rIns="55085" bIns="55085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 rot="-160325">
            <a:off x="2032687" y="734625"/>
            <a:ext cx="14229881" cy="3056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75"/>
              </a:lnSpc>
            </a:pPr>
            <a:r>
              <a:rPr lang="en-US" sz="11203">
                <a:solidFill>
                  <a:srgbClr val="F7025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REVIEW 3</a:t>
            </a:r>
          </a:p>
          <a:p>
            <a:pPr algn="ctr">
              <a:lnSpc>
                <a:spcPts val="11875"/>
              </a:lnSpc>
            </a:pPr>
            <a:r>
              <a:rPr lang="en-US" sz="11203">
                <a:solidFill>
                  <a:srgbClr val="F7025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PART 1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364168" y="83321"/>
            <a:ext cx="3923832" cy="1890758"/>
          </a:xfrm>
          <a:custGeom>
            <a:avLst/>
            <a:gdLst/>
            <a:ahLst/>
            <a:cxnLst/>
            <a:rect l="l" t="t" r="r" b="b"/>
            <a:pathLst>
              <a:path w="3923832" h="1890758">
                <a:moveTo>
                  <a:pt x="0" y="0"/>
                </a:moveTo>
                <a:lnTo>
                  <a:pt x="3923832" y="0"/>
                </a:lnTo>
                <a:lnTo>
                  <a:pt x="3923832" y="1890758"/>
                </a:lnTo>
                <a:lnTo>
                  <a:pt x="0" y="1890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96817" y="3094801"/>
            <a:ext cx="6203896" cy="6539021"/>
          </a:xfrm>
          <a:custGeom>
            <a:avLst/>
            <a:gdLst/>
            <a:ahLst/>
            <a:cxnLst/>
            <a:rect l="l" t="t" r="r" b="b"/>
            <a:pathLst>
              <a:path w="6203896" h="6539021">
                <a:moveTo>
                  <a:pt x="0" y="0"/>
                </a:moveTo>
                <a:lnTo>
                  <a:pt x="6203896" y="0"/>
                </a:lnTo>
                <a:lnTo>
                  <a:pt x="6203896" y="6539020"/>
                </a:lnTo>
                <a:lnTo>
                  <a:pt x="0" y="65390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871589" y="1541065"/>
            <a:ext cx="5416411" cy="8237887"/>
          </a:xfrm>
          <a:custGeom>
            <a:avLst/>
            <a:gdLst/>
            <a:ahLst/>
            <a:cxnLst/>
            <a:rect l="l" t="t" r="r" b="b"/>
            <a:pathLst>
              <a:path w="5416411" h="8237887">
                <a:moveTo>
                  <a:pt x="0" y="0"/>
                </a:moveTo>
                <a:lnTo>
                  <a:pt x="5416411" y="0"/>
                </a:lnTo>
                <a:lnTo>
                  <a:pt x="5416411" y="8237887"/>
                </a:lnTo>
                <a:lnTo>
                  <a:pt x="0" y="82378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00713" y="3397128"/>
            <a:ext cx="6350406" cy="6693445"/>
          </a:xfrm>
          <a:custGeom>
            <a:avLst/>
            <a:gdLst/>
            <a:ahLst/>
            <a:cxnLst/>
            <a:rect l="l" t="t" r="r" b="b"/>
            <a:pathLst>
              <a:path w="6350406" h="6693445">
                <a:moveTo>
                  <a:pt x="0" y="0"/>
                </a:moveTo>
                <a:lnTo>
                  <a:pt x="6350406" y="0"/>
                </a:lnTo>
                <a:lnTo>
                  <a:pt x="6350406" y="6693445"/>
                </a:lnTo>
                <a:lnTo>
                  <a:pt x="0" y="66934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  <p:sndAc>
      <p:stSnd>
        <p:snd r:embed="rId2" name="push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41"/>
          <p:cNvSpPr/>
          <p:nvPr/>
        </p:nvSpPr>
        <p:spPr>
          <a:xfrm flipH="1">
            <a:off x="16181156" y="9355889"/>
            <a:ext cx="2106844" cy="942986"/>
          </a:xfrm>
          <a:custGeom>
            <a:avLst/>
            <a:gdLst/>
            <a:ahLst/>
            <a:cxnLst/>
            <a:rect l="l" t="t" r="r" b="b"/>
            <a:pathLst>
              <a:path w="18264" h="8175" extrusionOk="0">
                <a:moveTo>
                  <a:pt x="10345" y="0"/>
                </a:moveTo>
                <a:cubicBezTo>
                  <a:pt x="6055" y="0"/>
                  <a:pt x="5503" y="6370"/>
                  <a:pt x="5503" y="6370"/>
                </a:cubicBezTo>
                <a:cubicBezTo>
                  <a:pt x="5503" y="6370"/>
                  <a:pt x="5421" y="2755"/>
                  <a:pt x="3443" y="2755"/>
                </a:cubicBezTo>
                <a:cubicBezTo>
                  <a:pt x="3371" y="2755"/>
                  <a:pt x="3296" y="2760"/>
                  <a:pt x="3218" y="2770"/>
                </a:cubicBezTo>
                <a:cubicBezTo>
                  <a:pt x="691" y="3097"/>
                  <a:pt x="0" y="8170"/>
                  <a:pt x="0" y="8170"/>
                </a:cubicBezTo>
                <a:lnTo>
                  <a:pt x="17964" y="8175"/>
                </a:lnTo>
                <a:cubicBezTo>
                  <a:pt x="17964" y="8175"/>
                  <a:pt x="18264" y="4248"/>
                  <a:pt x="15770" y="4248"/>
                </a:cubicBezTo>
                <a:cubicBezTo>
                  <a:pt x="15719" y="4248"/>
                  <a:pt x="15667" y="4250"/>
                  <a:pt x="15613" y="4253"/>
                </a:cubicBezTo>
                <a:cubicBezTo>
                  <a:pt x="13062" y="4407"/>
                  <a:pt x="12475" y="6370"/>
                  <a:pt x="12475" y="6370"/>
                </a:cubicBezTo>
                <a:cubicBezTo>
                  <a:pt x="12475" y="6370"/>
                  <a:pt x="14177" y="173"/>
                  <a:pt x="10549" y="5"/>
                </a:cubicBezTo>
                <a:cubicBezTo>
                  <a:pt x="10480" y="2"/>
                  <a:pt x="10412" y="0"/>
                  <a:pt x="103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E09C15A-188A-55FD-95F0-E28924BD4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7836" y="1564889"/>
            <a:ext cx="10930994" cy="54534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21092E-D22D-6815-438D-DD2A16399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5070" y="1550802"/>
            <a:ext cx="9252766" cy="54675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568B41-AFE9-6B94-B7CF-EDFAD59AFF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0344" y="1550803"/>
            <a:ext cx="3694726" cy="54816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DA24-0A10-C925-92A5-FB148010E1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56452" y="1557575"/>
            <a:ext cx="8413444" cy="5410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7EC467-DCE7-E53F-17E3-B4D9B89967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3028" y="338615"/>
            <a:ext cx="2346216" cy="1124966"/>
          </a:xfrm>
          <a:prstGeom prst="rect">
            <a:avLst/>
          </a:prstGeom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9258F24B-6866-8A83-4B54-4F708D6EE16F}"/>
              </a:ext>
            </a:extLst>
          </p:cNvPr>
          <p:cNvSpPr/>
          <p:nvPr/>
        </p:nvSpPr>
        <p:spPr>
          <a:xfrm>
            <a:off x="4800600" y="901098"/>
            <a:ext cx="6172200" cy="7337519"/>
          </a:xfrm>
          <a:custGeom>
            <a:avLst/>
            <a:gdLst/>
            <a:ahLst/>
            <a:cxnLst/>
            <a:rect l="l" t="t" r="r" b="b"/>
            <a:pathLst>
              <a:path w="5688608" h="6947918">
                <a:moveTo>
                  <a:pt x="0" y="0"/>
                </a:moveTo>
                <a:lnTo>
                  <a:pt x="5688607" y="0"/>
                </a:lnTo>
                <a:lnTo>
                  <a:pt x="5688607" y="6947918"/>
                </a:lnTo>
                <a:lnTo>
                  <a:pt x="0" y="69479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AF01F-396A-DDD7-B0DF-8D35FAA9D55A}"/>
              </a:ext>
            </a:extLst>
          </p:cNvPr>
          <p:cNvSpPr txBox="1"/>
          <p:nvPr/>
        </p:nvSpPr>
        <p:spPr>
          <a:xfrm>
            <a:off x="7391400" y="8039100"/>
            <a:ext cx="263245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atin typeface="Comic Sans MS" panose="030F0702030302020204" pitchFamily="66" charset="0"/>
              </a:rPr>
              <a:t>mind</a:t>
            </a:r>
          </a:p>
        </p:txBody>
      </p:sp>
      <p:pic>
        <p:nvPicPr>
          <p:cNvPr id="5" name="TRACK 7.5">
            <a:hlinkClick r:id="" action="ppaction://media"/>
            <a:extLst>
              <a:ext uri="{FF2B5EF4-FFF2-40B4-BE49-F238E27FC236}">
                <a16:creationId xmlns:a16="http://schemas.microsoft.com/office/drawing/2014/main" id="{93CD381A-CED3-B65D-79E4-C3321F2B1C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958" end="2309.08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90801" y="6773744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45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DC946952-CA6D-D968-26CA-70BA75CD4B9E}"/>
              </a:ext>
            </a:extLst>
          </p:cNvPr>
          <p:cNvSpPr/>
          <p:nvPr/>
        </p:nvSpPr>
        <p:spPr>
          <a:xfrm>
            <a:off x="5613727" y="-5032"/>
            <a:ext cx="8153400" cy="8229600"/>
          </a:xfrm>
          <a:custGeom>
            <a:avLst/>
            <a:gdLst/>
            <a:ahLst/>
            <a:cxnLst/>
            <a:rect l="l" t="t" r="r" b="b"/>
            <a:pathLst>
              <a:path w="7848392" h="7200900">
                <a:moveTo>
                  <a:pt x="0" y="0"/>
                </a:moveTo>
                <a:lnTo>
                  <a:pt x="7848392" y="0"/>
                </a:lnTo>
                <a:lnTo>
                  <a:pt x="784839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1C213D-1230-F90D-88FC-D6B008785D3E}"/>
              </a:ext>
            </a:extLst>
          </p:cNvPr>
          <p:cNvSpPr txBox="1"/>
          <p:nvPr/>
        </p:nvSpPr>
        <p:spPr>
          <a:xfrm>
            <a:off x="7391400" y="8039100"/>
            <a:ext cx="229902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atin typeface="Comic Sans MS" panose="030F0702030302020204" pitchFamily="66" charset="0"/>
              </a:rPr>
              <a:t>kick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390AD6-866A-D33B-BD8D-45C61E3E8E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3028" y="338615"/>
            <a:ext cx="2346216" cy="1124966"/>
          </a:xfrm>
          <a:prstGeom prst="rect">
            <a:avLst/>
          </a:prstGeom>
        </p:spPr>
      </p:pic>
      <p:pic>
        <p:nvPicPr>
          <p:cNvPr id="5" name="TRACK 7.5">
            <a:hlinkClick r:id="" action="ppaction://media"/>
            <a:extLst>
              <a:ext uri="{FF2B5EF4-FFF2-40B4-BE49-F238E27FC236}">
                <a16:creationId xmlns:a16="http://schemas.microsoft.com/office/drawing/2014/main" id="{62105BB1-1C2D-2DAA-9575-2110B00FAB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14" end="5113.08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0801" y="6773744"/>
            <a:ext cx="2209800" cy="22098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0">
            <a:extLst>
              <a:ext uri="{FF2B5EF4-FFF2-40B4-BE49-F238E27FC236}">
                <a16:creationId xmlns:a16="http://schemas.microsoft.com/office/drawing/2014/main" id="{C752B5F7-C9C0-5FA9-A4A5-5F7869F03107}"/>
              </a:ext>
            </a:extLst>
          </p:cNvPr>
          <p:cNvSpPr/>
          <p:nvPr/>
        </p:nvSpPr>
        <p:spPr>
          <a:xfrm>
            <a:off x="3470528" y="3030713"/>
            <a:ext cx="12074271" cy="4017788"/>
          </a:xfrm>
          <a:custGeom>
            <a:avLst/>
            <a:gdLst/>
            <a:ahLst/>
            <a:cxnLst/>
            <a:rect l="l" t="t" r="r" b="b"/>
            <a:pathLst>
              <a:path w="1885180" h="580000">
                <a:moveTo>
                  <a:pt x="1805762" y="0"/>
                </a:moveTo>
                <a:lnTo>
                  <a:pt x="79418" y="0"/>
                </a:lnTo>
                <a:cubicBezTo>
                  <a:pt x="79418" y="43699"/>
                  <a:pt x="44079" y="79418"/>
                  <a:pt x="0" y="79418"/>
                </a:cubicBezTo>
                <a:lnTo>
                  <a:pt x="0" y="500581"/>
                </a:lnTo>
                <a:cubicBezTo>
                  <a:pt x="43699" y="500581"/>
                  <a:pt x="79418" y="535920"/>
                  <a:pt x="79418" y="580000"/>
                </a:cubicBezTo>
                <a:lnTo>
                  <a:pt x="1805762" y="580000"/>
                </a:lnTo>
                <a:cubicBezTo>
                  <a:pt x="1805762" y="536300"/>
                  <a:pt x="1841101" y="500581"/>
                  <a:pt x="1885180" y="500581"/>
                </a:cubicBezTo>
                <a:lnTo>
                  <a:pt x="1885180" y="79418"/>
                </a:lnTo>
                <a:cubicBezTo>
                  <a:pt x="1841481" y="79418"/>
                  <a:pt x="1805762" y="44079"/>
                  <a:pt x="1805762" y="0"/>
                </a:cubicBezTo>
                <a:close/>
              </a:path>
            </a:pathLst>
          </a:custGeom>
          <a:solidFill>
            <a:srgbClr val="FFFAF2"/>
          </a:solidFill>
          <a:ln cap="sq">
            <a:noFill/>
            <a:prstDash val="solid"/>
            <a:miter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D8D639-4C15-129C-2E81-76089D29CD8E}"/>
              </a:ext>
            </a:extLst>
          </p:cNvPr>
          <p:cNvSpPr txBox="1"/>
          <p:nvPr/>
        </p:nvSpPr>
        <p:spPr>
          <a:xfrm>
            <a:off x="4800600" y="3666172"/>
            <a:ext cx="13487400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Comic Sans" panose="020B0604020202020204" charset="0"/>
              </a:rPr>
              <a:t>I am running now.</a:t>
            </a:r>
            <a:endParaRPr lang="en-US" sz="5000" b="0" dirty="0">
              <a:effectLst/>
              <a:latin typeface="Comic Sans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Comic Sans" panose="020B0604020202020204" charset="0"/>
              </a:rPr>
              <a:t>She / He is running now.</a:t>
            </a:r>
            <a:endParaRPr lang="en-US" sz="5000" b="0" dirty="0">
              <a:effectLst/>
              <a:latin typeface="Comic Sans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Comic Sans" panose="020B0604020202020204" charset="0"/>
              </a:rPr>
              <a:t>You / We / They are running now.</a:t>
            </a:r>
            <a:endParaRPr lang="en-US" sz="5000" b="0" dirty="0">
              <a:effectLst/>
              <a:latin typeface="Comic Sans" panose="020B0604020202020204" charset="0"/>
            </a:endParaRPr>
          </a:p>
          <a:p>
            <a:br>
              <a:rPr lang="en-US" sz="5000" dirty="0">
                <a:latin typeface="Comic Sans" panose="020B0604020202020204" charset="0"/>
              </a:rPr>
            </a:br>
            <a:endParaRPr lang="en-US" sz="5000" dirty="0">
              <a:latin typeface="Comic Sans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1C1B92-A724-FB47-CF66-9C516D147390}"/>
              </a:ext>
            </a:extLst>
          </p:cNvPr>
          <p:cNvSpPr txBox="1"/>
          <p:nvPr/>
        </p:nvSpPr>
        <p:spPr>
          <a:xfrm>
            <a:off x="4563374" y="1866900"/>
            <a:ext cx="9144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5000" b="0" i="0" u="none" strike="noStrike" dirty="0">
                <a:solidFill>
                  <a:srgbClr val="1E4E79"/>
                </a:solidFill>
                <a:effectLst/>
                <a:latin typeface="Comic Sans" panose="020B0604020202020204" charset="0"/>
              </a:rPr>
              <a:t>Grammar: Present continuous</a:t>
            </a:r>
            <a:endParaRPr lang="en-US" sz="5000" b="0" dirty="0">
              <a:effectLst/>
              <a:latin typeface="Comic Sans" panose="020B06040202020202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0BF0D5-0370-2262-B38C-449FB13D41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4558" y="266700"/>
            <a:ext cx="2346216" cy="112496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4B6E34B-0E4A-8477-039C-FA5F94C4B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4175904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30954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0">
            <a:extLst>
              <a:ext uri="{FF2B5EF4-FFF2-40B4-BE49-F238E27FC236}">
                <a16:creationId xmlns:a16="http://schemas.microsoft.com/office/drawing/2014/main" id="{E9AB1159-7042-8745-51D6-D03E398D7BCA}"/>
              </a:ext>
            </a:extLst>
          </p:cNvPr>
          <p:cNvSpPr/>
          <p:nvPr/>
        </p:nvSpPr>
        <p:spPr>
          <a:xfrm>
            <a:off x="3470529" y="3030712"/>
            <a:ext cx="11346942" cy="5478423"/>
          </a:xfrm>
          <a:custGeom>
            <a:avLst/>
            <a:gdLst/>
            <a:ahLst/>
            <a:cxnLst/>
            <a:rect l="l" t="t" r="r" b="b"/>
            <a:pathLst>
              <a:path w="1885180" h="580000">
                <a:moveTo>
                  <a:pt x="1805762" y="0"/>
                </a:moveTo>
                <a:lnTo>
                  <a:pt x="79418" y="0"/>
                </a:lnTo>
                <a:cubicBezTo>
                  <a:pt x="79418" y="43699"/>
                  <a:pt x="44079" y="79418"/>
                  <a:pt x="0" y="79418"/>
                </a:cubicBezTo>
                <a:lnTo>
                  <a:pt x="0" y="500581"/>
                </a:lnTo>
                <a:cubicBezTo>
                  <a:pt x="43699" y="500581"/>
                  <a:pt x="79418" y="535920"/>
                  <a:pt x="79418" y="580000"/>
                </a:cubicBezTo>
                <a:lnTo>
                  <a:pt x="1805762" y="580000"/>
                </a:lnTo>
                <a:cubicBezTo>
                  <a:pt x="1805762" y="536300"/>
                  <a:pt x="1841101" y="500581"/>
                  <a:pt x="1885180" y="500581"/>
                </a:cubicBezTo>
                <a:lnTo>
                  <a:pt x="1885180" y="79418"/>
                </a:lnTo>
                <a:cubicBezTo>
                  <a:pt x="1841481" y="79418"/>
                  <a:pt x="1805762" y="44079"/>
                  <a:pt x="1805762" y="0"/>
                </a:cubicBezTo>
                <a:close/>
              </a:path>
            </a:pathLst>
          </a:custGeom>
          <a:solidFill>
            <a:srgbClr val="FFFAF2"/>
          </a:solidFill>
          <a:ln cap="sq">
            <a:noFill/>
            <a:prstDash val="solid"/>
            <a:miter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582F72-0CEA-CA02-E7D7-95251B63E540}"/>
              </a:ext>
            </a:extLst>
          </p:cNvPr>
          <p:cNvSpPr txBox="1"/>
          <p:nvPr/>
        </p:nvSpPr>
        <p:spPr>
          <a:xfrm>
            <a:off x="5289928" y="3306834"/>
            <a:ext cx="80010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br>
              <a:rPr lang="en-US" sz="5000" b="0" dirty="0">
                <a:effectLst/>
              </a:rPr>
            </a:b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We use </a:t>
            </a:r>
            <a:r>
              <a:rPr lang="en-US" sz="5000" b="0" i="0" u="sng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should</a:t>
            </a:r>
            <a:r>
              <a:rPr lang="en-US" sz="5000" b="0" i="0" u="none" strike="noStrike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and</a:t>
            </a:r>
            <a:r>
              <a:rPr lang="en-US" sz="5000" b="0" i="0" u="none" strike="noStrike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5000" b="0" i="0" u="sng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shouldn’t</a:t>
            </a: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to give advice or to talk about what we think is </a:t>
            </a:r>
            <a:r>
              <a:rPr lang="en-US" sz="5000" b="0" i="0" u="none" strike="noStrike" dirty="0">
                <a:solidFill>
                  <a:srgbClr val="2F5496"/>
                </a:solidFill>
                <a:effectLst/>
                <a:latin typeface="Comic Sans MS" panose="030F0702030302020204" pitchFamily="66" charset="0"/>
              </a:rPr>
              <a:t>right</a:t>
            </a: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or </a:t>
            </a:r>
            <a:r>
              <a:rPr lang="en-US" sz="5000" b="0" i="0" u="none" strike="noStrike" dirty="0">
                <a:solidFill>
                  <a:srgbClr val="2F5496"/>
                </a:solidFill>
                <a:effectLst/>
                <a:latin typeface="Comic Sans MS" panose="030F0702030302020204" pitchFamily="66" charset="0"/>
              </a:rPr>
              <a:t>wrong</a:t>
            </a: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.</a:t>
            </a:r>
            <a:endParaRPr lang="en-US" sz="5000" b="0" dirty="0">
              <a:effectLst/>
            </a:endParaRPr>
          </a:p>
          <a:p>
            <a:pPr algn="just"/>
            <a:br>
              <a:rPr lang="en-US" sz="5000" dirty="0"/>
            </a:br>
            <a:endParaRPr lang="en-US" sz="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049858-78DE-F5E9-5C2F-1E740F70F43C}"/>
              </a:ext>
            </a:extLst>
          </p:cNvPr>
          <p:cNvSpPr txBox="1"/>
          <p:nvPr/>
        </p:nvSpPr>
        <p:spPr>
          <a:xfrm>
            <a:off x="4572000" y="1943100"/>
            <a:ext cx="9144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Should – Shouldn’t</a:t>
            </a:r>
            <a:endParaRPr lang="en-US" sz="5000" b="0" dirty="0">
              <a:effectLst/>
            </a:endParaRPr>
          </a:p>
        </p:txBody>
      </p:sp>
      <p:pic>
        <p:nvPicPr>
          <p:cNvPr id="2055" name="Picture 7" descr="Free leroy fruit funny draft illustration">
            <a:extLst>
              <a:ext uri="{FF2B5EF4-FFF2-40B4-BE49-F238E27FC236}">
                <a16:creationId xmlns:a16="http://schemas.microsoft.com/office/drawing/2014/main" id="{AD71A9C1-D841-7D51-64BF-BFFA08BB8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4776228"/>
            <a:ext cx="3950457" cy="547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ree child reject say no illustration">
            <a:extLst>
              <a:ext uri="{FF2B5EF4-FFF2-40B4-BE49-F238E27FC236}">
                <a16:creationId xmlns:a16="http://schemas.microsoft.com/office/drawing/2014/main" id="{BCFD303C-7138-A180-4A41-CE9831577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00" y="4661662"/>
            <a:ext cx="3962400" cy="472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239B1C-FE05-59C3-D5AA-82A0061878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4558" y="266700"/>
            <a:ext cx="2346216" cy="112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1502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0">
            <a:extLst>
              <a:ext uri="{FF2B5EF4-FFF2-40B4-BE49-F238E27FC236}">
                <a16:creationId xmlns:a16="http://schemas.microsoft.com/office/drawing/2014/main" id="{A1FF53E8-6CD2-BF06-312E-F258DA881C2C}"/>
              </a:ext>
            </a:extLst>
          </p:cNvPr>
          <p:cNvSpPr/>
          <p:nvPr/>
        </p:nvSpPr>
        <p:spPr>
          <a:xfrm>
            <a:off x="3657600" y="2933700"/>
            <a:ext cx="11346942" cy="3491031"/>
          </a:xfrm>
          <a:custGeom>
            <a:avLst/>
            <a:gdLst/>
            <a:ahLst/>
            <a:cxnLst/>
            <a:rect l="l" t="t" r="r" b="b"/>
            <a:pathLst>
              <a:path w="1885180" h="580000">
                <a:moveTo>
                  <a:pt x="1805762" y="0"/>
                </a:moveTo>
                <a:lnTo>
                  <a:pt x="79418" y="0"/>
                </a:lnTo>
                <a:cubicBezTo>
                  <a:pt x="79418" y="43699"/>
                  <a:pt x="44079" y="79418"/>
                  <a:pt x="0" y="79418"/>
                </a:cubicBezTo>
                <a:lnTo>
                  <a:pt x="0" y="500581"/>
                </a:lnTo>
                <a:cubicBezTo>
                  <a:pt x="43699" y="500581"/>
                  <a:pt x="79418" y="535920"/>
                  <a:pt x="79418" y="580000"/>
                </a:cubicBezTo>
                <a:lnTo>
                  <a:pt x="1805762" y="580000"/>
                </a:lnTo>
                <a:cubicBezTo>
                  <a:pt x="1805762" y="536300"/>
                  <a:pt x="1841101" y="500581"/>
                  <a:pt x="1885180" y="500581"/>
                </a:cubicBezTo>
                <a:lnTo>
                  <a:pt x="1885180" y="79418"/>
                </a:lnTo>
                <a:cubicBezTo>
                  <a:pt x="1841481" y="79418"/>
                  <a:pt x="1805762" y="44079"/>
                  <a:pt x="1805762" y="0"/>
                </a:cubicBezTo>
                <a:close/>
              </a:path>
            </a:pathLst>
          </a:custGeom>
          <a:solidFill>
            <a:srgbClr val="FFFAF2"/>
          </a:solidFill>
          <a:ln cap="sq">
            <a:noFill/>
            <a:prstDash val="solid"/>
            <a:miter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654DDE-1BEA-D8D7-6583-694FAE55D5E1}"/>
              </a:ext>
            </a:extLst>
          </p:cNvPr>
          <p:cNvSpPr txBox="1"/>
          <p:nvPr/>
        </p:nvSpPr>
        <p:spPr>
          <a:xfrm>
            <a:off x="4911471" y="3467100"/>
            <a:ext cx="8991600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5000" b="1" i="0" u="none" strike="noStrike" dirty="0">
                <a:solidFill>
                  <a:srgbClr val="EA005F"/>
                </a:solidFill>
                <a:effectLst/>
                <a:latin typeface="Comic Sans" panose="020B0604020202020204" charset="0"/>
              </a:rPr>
              <a:t>once</a:t>
            </a: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Comic Sans" panose="020B0604020202020204" charset="0"/>
              </a:rPr>
              <a:t> a week, </a:t>
            </a:r>
            <a:r>
              <a:rPr lang="en-US" sz="5000" b="1" i="0" u="none" strike="noStrike" dirty="0">
                <a:solidFill>
                  <a:srgbClr val="EA005F"/>
                </a:solidFill>
                <a:effectLst/>
                <a:latin typeface="Comic Sans" panose="020B0604020202020204" charset="0"/>
              </a:rPr>
              <a:t>twice</a:t>
            </a: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Comic Sans" panose="020B0604020202020204" charset="0"/>
              </a:rPr>
              <a:t> a week, </a:t>
            </a:r>
            <a:endParaRPr lang="en-US" sz="5000" b="0" dirty="0">
              <a:effectLst/>
              <a:latin typeface="Comic Sans" panose="020B060402020202020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5000" b="1" i="0" u="none" strike="noStrike" dirty="0">
                <a:solidFill>
                  <a:srgbClr val="EA005F"/>
                </a:solidFill>
                <a:effectLst/>
                <a:latin typeface="Comic Sans" panose="020B0604020202020204" charset="0"/>
              </a:rPr>
              <a:t>three times</a:t>
            </a:r>
            <a:r>
              <a:rPr lang="en-US" sz="5000" b="0" i="0" u="none" strike="noStrike" dirty="0">
                <a:solidFill>
                  <a:srgbClr val="EA005F"/>
                </a:solidFill>
                <a:effectLst/>
                <a:latin typeface="Comic Sans" panose="020B0604020202020204" charset="0"/>
              </a:rPr>
              <a:t> </a:t>
            </a: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Comic Sans" panose="020B0604020202020204" charset="0"/>
              </a:rPr>
              <a:t>a week,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5000" b="1" i="0" u="none" strike="noStrike" dirty="0">
                <a:solidFill>
                  <a:srgbClr val="EA005F"/>
                </a:solidFill>
                <a:effectLst/>
                <a:latin typeface="Comic Sans" panose="020B0604020202020204" charset="0"/>
              </a:rPr>
              <a:t>four times </a:t>
            </a: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Comic Sans" panose="020B0604020202020204" charset="0"/>
              </a:rPr>
              <a:t>a week</a:t>
            </a:r>
            <a:endParaRPr lang="en-US" sz="5000" b="0" dirty="0">
              <a:effectLst/>
              <a:latin typeface="Comic Sans" panose="020B0604020202020204" charset="0"/>
            </a:endParaRPr>
          </a:p>
          <a:p>
            <a:br>
              <a:rPr lang="en-US" sz="5000" dirty="0">
                <a:latin typeface="Comic Sans" panose="020B0604020202020204" charset="0"/>
              </a:rPr>
            </a:br>
            <a:endParaRPr lang="en-US" sz="5000" dirty="0">
              <a:latin typeface="Comic Sans" panose="020B06040202020202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803B76-3BA0-4F4C-97B1-04D6668378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4558" y="266700"/>
            <a:ext cx="2346216" cy="1124966"/>
          </a:xfrm>
          <a:prstGeom prst="rect">
            <a:avLst/>
          </a:prstGeom>
        </p:spPr>
      </p:pic>
      <p:sp>
        <p:nvSpPr>
          <p:cNvPr id="2" name="Freeform 15">
            <a:extLst>
              <a:ext uri="{FF2B5EF4-FFF2-40B4-BE49-F238E27FC236}">
                <a16:creationId xmlns:a16="http://schemas.microsoft.com/office/drawing/2014/main" id="{5B9A7190-E5DD-6E83-AF7A-B5D34F57E50A}"/>
              </a:ext>
            </a:extLst>
          </p:cNvPr>
          <p:cNvSpPr/>
          <p:nvPr/>
        </p:nvSpPr>
        <p:spPr>
          <a:xfrm>
            <a:off x="12269249" y="4489840"/>
            <a:ext cx="5470585" cy="5415517"/>
          </a:xfrm>
          <a:custGeom>
            <a:avLst/>
            <a:gdLst/>
            <a:ahLst/>
            <a:cxnLst/>
            <a:rect l="l" t="t" r="r" b="b"/>
            <a:pathLst>
              <a:path w="6201835" h="6067462">
                <a:moveTo>
                  <a:pt x="0" y="0"/>
                </a:moveTo>
                <a:lnTo>
                  <a:pt x="6201835" y="0"/>
                </a:lnTo>
                <a:lnTo>
                  <a:pt x="6201835" y="6067462"/>
                </a:lnTo>
                <a:lnTo>
                  <a:pt x="0" y="6067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28FCD7-DC86-3A69-C2FB-0622C95BC2F7}"/>
              </a:ext>
            </a:extLst>
          </p:cNvPr>
          <p:cNvSpPr txBox="1"/>
          <p:nvPr/>
        </p:nvSpPr>
        <p:spPr>
          <a:xfrm>
            <a:off x="4759071" y="968383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6000" b="1" dirty="0">
                <a:solidFill>
                  <a:srgbClr val="FF0000"/>
                </a:solidFill>
                <a:effectLst/>
                <a:latin typeface="Comic Sans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Adverbs of frequency</a:t>
            </a:r>
            <a:endParaRPr lang="en-US" sz="6000" b="1" dirty="0">
              <a:solidFill>
                <a:srgbClr val="FF0000"/>
              </a:solidFill>
              <a:latin typeface="Comic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3863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D6A157-6329-0DC4-942F-EBF3C7A3BB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74" r="623"/>
          <a:stretch/>
        </p:blipFill>
        <p:spPr>
          <a:xfrm>
            <a:off x="2519302" y="1181100"/>
            <a:ext cx="13249395" cy="792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462DAD-7AE0-E38E-6E97-26114058F3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4558" y="266700"/>
            <a:ext cx="2346216" cy="112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50769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02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23683" y="83321"/>
            <a:ext cx="20712404" cy="10301918"/>
            <a:chOff x="0" y="0"/>
            <a:chExt cx="27616538" cy="13735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62785" cy="13735890"/>
            </a:xfrm>
            <a:custGeom>
              <a:avLst/>
              <a:gdLst/>
              <a:ahLst/>
              <a:cxnLst/>
              <a:rect l="l" t="t" r="r" b="b"/>
              <a:pathLst>
                <a:path w="13962785" h="13735890">
                  <a:moveTo>
                    <a:pt x="0" y="0"/>
                  </a:moveTo>
                  <a:lnTo>
                    <a:pt x="13962785" y="0"/>
                  </a:lnTo>
                  <a:lnTo>
                    <a:pt x="13962785" y="13735890"/>
                  </a:lnTo>
                  <a:lnTo>
                    <a:pt x="0" y="13735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6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653753" y="0"/>
              <a:ext cx="13962785" cy="13735890"/>
            </a:xfrm>
            <a:custGeom>
              <a:avLst/>
              <a:gdLst/>
              <a:ahLst/>
              <a:cxnLst/>
              <a:rect l="l" t="t" r="r" b="b"/>
              <a:pathLst>
                <a:path w="13962785" h="13735890">
                  <a:moveTo>
                    <a:pt x="0" y="0"/>
                  </a:moveTo>
                  <a:lnTo>
                    <a:pt x="13962785" y="0"/>
                  </a:lnTo>
                  <a:lnTo>
                    <a:pt x="13962785" y="13735890"/>
                  </a:lnTo>
                  <a:lnTo>
                    <a:pt x="0" y="13735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6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664620" y="7752769"/>
            <a:ext cx="19453340" cy="2989518"/>
            <a:chOff x="0" y="0"/>
            <a:chExt cx="5123513" cy="7873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23514" cy="787363"/>
            </a:xfrm>
            <a:custGeom>
              <a:avLst/>
              <a:gdLst/>
              <a:ahLst/>
              <a:cxnLst/>
              <a:rect l="l" t="t" r="r" b="b"/>
              <a:pathLst>
                <a:path w="5123514" h="787363">
                  <a:moveTo>
                    <a:pt x="0" y="0"/>
                  </a:moveTo>
                  <a:lnTo>
                    <a:pt x="5123514" y="0"/>
                  </a:lnTo>
                  <a:lnTo>
                    <a:pt x="5123514" y="787363"/>
                  </a:lnTo>
                  <a:lnTo>
                    <a:pt x="0" y="787363"/>
                  </a:lnTo>
                  <a:close/>
                </a:path>
              </a:pathLst>
            </a:custGeom>
            <a:solidFill>
              <a:srgbClr val="FFFAF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123513" cy="825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946784" y="1652469"/>
            <a:ext cx="11346942" cy="3491031"/>
            <a:chOff x="0" y="0"/>
            <a:chExt cx="15129256" cy="465470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5129256" cy="4654708"/>
              <a:chOff x="0" y="0"/>
              <a:chExt cx="1885180" cy="58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885180" cy="580000"/>
              </a:xfrm>
              <a:custGeom>
                <a:avLst/>
                <a:gdLst/>
                <a:ahLst/>
                <a:cxnLst/>
                <a:rect l="l" t="t" r="r" b="b"/>
                <a:pathLst>
                  <a:path w="1885180" h="580000">
                    <a:moveTo>
                      <a:pt x="1805762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500581"/>
                    </a:lnTo>
                    <a:cubicBezTo>
                      <a:pt x="43699" y="500581"/>
                      <a:pt x="79418" y="535920"/>
                      <a:pt x="79418" y="580000"/>
                    </a:cubicBezTo>
                    <a:lnTo>
                      <a:pt x="1805762" y="580000"/>
                    </a:lnTo>
                    <a:cubicBezTo>
                      <a:pt x="1805762" y="536300"/>
                      <a:pt x="1841101" y="500581"/>
                      <a:pt x="1885180" y="500581"/>
                    </a:cubicBezTo>
                    <a:lnTo>
                      <a:pt x="1885180" y="79418"/>
                    </a:lnTo>
                    <a:cubicBezTo>
                      <a:pt x="1841481" y="79418"/>
                      <a:pt x="1805762" y="44079"/>
                      <a:pt x="1805762" y="0"/>
                    </a:cubicBezTo>
                    <a:close/>
                  </a:path>
                </a:pathLst>
              </a:custGeom>
              <a:solidFill>
                <a:srgbClr val="FFFAF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38100" y="-228600"/>
                <a:ext cx="1808980" cy="770500"/>
              </a:xfrm>
              <a:prstGeom prst="rect">
                <a:avLst/>
              </a:prstGeom>
            </p:spPr>
            <p:txBody>
              <a:bodyPr lIns="70609" tIns="70609" rIns="70609" bIns="70609" rtlCol="0" anchor="ctr"/>
              <a:lstStyle/>
              <a:p>
                <a:pPr algn="ctr">
                  <a:lnSpc>
                    <a:spcPts val="14278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804631" y="1190521"/>
              <a:ext cx="12959864" cy="24451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4302"/>
                </a:lnSpc>
                <a:spcBef>
                  <a:spcPct val="0"/>
                </a:spcBef>
              </a:pPr>
              <a:r>
                <a:rPr lang="en-US" sz="13492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PRACTICE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61709" y="1132815"/>
              <a:ext cx="1394576" cy="2560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02"/>
                </a:lnSpc>
                <a:spcBef>
                  <a:spcPct val="0"/>
                </a:spcBef>
              </a:pPr>
              <a:r>
                <a:rPr lang="en-US" sz="13492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3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4364168" y="83321"/>
            <a:ext cx="3923832" cy="1890758"/>
          </a:xfrm>
          <a:custGeom>
            <a:avLst/>
            <a:gdLst/>
            <a:ahLst/>
            <a:cxnLst/>
            <a:rect l="l" t="t" r="r" b="b"/>
            <a:pathLst>
              <a:path w="3923832" h="1890758">
                <a:moveTo>
                  <a:pt x="0" y="0"/>
                </a:moveTo>
                <a:lnTo>
                  <a:pt x="3923832" y="0"/>
                </a:lnTo>
                <a:lnTo>
                  <a:pt x="3923832" y="1890758"/>
                </a:lnTo>
                <a:lnTo>
                  <a:pt x="0" y="1890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756014" y="4219538"/>
            <a:ext cx="6201835" cy="6067462"/>
          </a:xfrm>
          <a:custGeom>
            <a:avLst/>
            <a:gdLst/>
            <a:ahLst/>
            <a:cxnLst/>
            <a:rect l="l" t="t" r="r" b="b"/>
            <a:pathLst>
              <a:path w="6201835" h="6067462">
                <a:moveTo>
                  <a:pt x="0" y="0"/>
                </a:moveTo>
                <a:lnTo>
                  <a:pt x="6201835" y="0"/>
                </a:lnTo>
                <a:lnTo>
                  <a:pt x="6201835" y="6067462"/>
                </a:lnTo>
                <a:lnTo>
                  <a:pt x="0" y="60674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56C9835-2F4C-764E-7547-AAFA43705A96}"/>
              </a:ext>
            </a:extLst>
          </p:cNvPr>
          <p:cNvSpPr/>
          <p:nvPr/>
        </p:nvSpPr>
        <p:spPr>
          <a:xfrm>
            <a:off x="1249248" y="6976169"/>
            <a:ext cx="6269464" cy="2460765"/>
          </a:xfrm>
          <a:custGeom>
            <a:avLst/>
            <a:gdLst/>
            <a:ahLst/>
            <a:cxnLst/>
            <a:rect l="l" t="t" r="r" b="b"/>
            <a:pathLst>
              <a:path w="6269464" h="2460765">
                <a:moveTo>
                  <a:pt x="0" y="0"/>
                </a:moveTo>
                <a:lnTo>
                  <a:pt x="6269464" y="0"/>
                </a:lnTo>
                <a:lnTo>
                  <a:pt x="6269464" y="2460765"/>
                </a:lnTo>
                <a:lnTo>
                  <a:pt x="0" y="24607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49F92216-22C7-64A6-A8EB-C649B6E57C2F}"/>
              </a:ext>
            </a:extLst>
          </p:cNvPr>
          <p:cNvSpPr/>
          <p:nvPr/>
        </p:nvSpPr>
        <p:spPr>
          <a:xfrm>
            <a:off x="1597554" y="5955011"/>
            <a:ext cx="3178683" cy="4114800"/>
          </a:xfrm>
          <a:custGeom>
            <a:avLst/>
            <a:gdLst/>
            <a:ahLst/>
            <a:cxnLst/>
            <a:rect l="l" t="t" r="r" b="b"/>
            <a:pathLst>
              <a:path w="3178683" h="4114800">
                <a:moveTo>
                  <a:pt x="0" y="0"/>
                </a:moveTo>
                <a:lnTo>
                  <a:pt x="3178683" y="0"/>
                </a:lnTo>
                <a:lnTo>
                  <a:pt x="31786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03C31EDE-68FA-A0E3-1F5D-93D01E59A89F}"/>
              </a:ext>
            </a:extLst>
          </p:cNvPr>
          <p:cNvSpPr/>
          <p:nvPr/>
        </p:nvSpPr>
        <p:spPr>
          <a:xfrm>
            <a:off x="3953292" y="8012411"/>
            <a:ext cx="2126639" cy="2126639"/>
          </a:xfrm>
          <a:custGeom>
            <a:avLst/>
            <a:gdLst/>
            <a:ahLst/>
            <a:cxnLst/>
            <a:rect l="l" t="t" r="r" b="b"/>
            <a:pathLst>
              <a:path w="2126639" h="2126639">
                <a:moveTo>
                  <a:pt x="0" y="0"/>
                </a:moveTo>
                <a:lnTo>
                  <a:pt x="2126639" y="0"/>
                </a:lnTo>
                <a:lnTo>
                  <a:pt x="2126639" y="2126639"/>
                </a:lnTo>
                <a:lnTo>
                  <a:pt x="0" y="21266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  <p:sndAc>
      <p:stSnd>
        <p:snd r:embed="rId2" name="push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39175"/>
            <a:ext cx="2052776" cy="1293249"/>
          </a:xfrm>
          <a:custGeom>
            <a:avLst/>
            <a:gdLst/>
            <a:ahLst/>
            <a:cxnLst/>
            <a:rect l="l" t="t" r="r" b="b"/>
            <a:pathLst>
              <a:path w="2052776" h="1293249">
                <a:moveTo>
                  <a:pt x="0" y="0"/>
                </a:moveTo>
                <a:lnTo>
                  <a:pt x="2052776" y="0"/>
                </a:lnTo>
                <a:lnTo>
                  <a:pt x="2052776" y="1293250"/>
                </a:lnTo>
                <a:lnTo>
                  <a:pt x="0" y="1293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22627" y="1493927"/>
            <a:ext cx="16642746" cy="10152075"/>
          </a:xfrm>
          <a:custGeom>
            <a:avLst/>
            <a:gdLst/>
            <a:ahLst/>
            <a:cxnLst/>
            <a:rect l="l" t="t" r="r" b="b"/>
            <a:pathLst>
              <a:path w="16642746" h="10152075">
                <a:moveTo>
                  <a:pt x="0" y="0"/>
                </a:moveTo>
                <a:lnTo>
                  <a:pt x="16642746" y="0"/>
                </a:lnTo>
                <a:lnTo>
                  <a:pt x="16642746" y="10152074"/>
                </a:lnTo>
                <a:lnTo>
                  <a:pt x="0" y="101520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393721" y="2643703"/>
            <a:ext cx="9500557" cy="4340756"/>
            <a:chOff x="0" y="0"/>
            <a:chExt cx="1578422" cy="7211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78422" cy="721173"/>
            </a:xfrm>
            <a:custGeom>
              <a:avLst/>
              <a:gdLst/>
              <a:ahLst/>
              <a:cxnLst/>
              <a:rect l="l" t="t" r="r" b="b"/>
              <a:pathLst>
                <a:path w="1578422" h="721173">
                  <a:moveTo>
                    <a:pt x="1499004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641755"/>
                  </a:lnTo>
                  <a:cubicBezTo>
                    <a:pt x="43699" y="641755"/>
                    <a:pt x="79418" y="677094"/>
                    <a:pt x="79418" y="721173"/>
                  </a:cubicBezTo>
                  <a:lnTo>
                    <a:pt x="1499004" y="721173"/>
                  </a:lnTo>
                  <a:cubicBezTo>
                    <a:pt x="1499004" y="677474"/>
                    <a:pt x="1534343" y="641755"/>
                    <a:pt x="1578422" y="641755"/>
                  </a:cubicBezTo>
                  <a:lnTo>
                    <a:pt x="1578422" y="79418"/>
                  </a:lnTo>
                  <a:cubicBezTo>
                    <a:pt x="1534723" y="79418"/>
                    <a:pt x="1499004" y="44079"/>
                    <a:pt x="1499004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38100" y="-228600"/>
              <a:ext cx="1502222" cy="911673"/>
            </a:xfrm>
            <a:prstGeom prst="rect">
              <a:avLst/>
            </a:prstGeom>
          </p:spPr>
          <p:txBody>
            <a:bodyPr lIns="70609" tIns="70609" rIns="70609" bIns="70609" rtlCol="0" anchor="ctr"/>
            <a:lstStyle/>
            <a:p>
              <a:pPr algn="ctr">
                <a:lnSpc>
                  <a:spcPts val="1427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089361" y="7327358"/>
            <a:ext cx="2375800" cy="1738642"/>
          </a:xfrm>
          <a:custGeom>
            <a:avLst/>
            <a:gdLst/>
            <a:ahLst/>
            <a:cxnLst/>
            <a:rect l="l" t="t" r="r" b="b"/>
            <a:pathLst>
              <a:path w="2375800" h="1738642">
                <a:moveTo>
                  <a:pt x="0" y="0"/>
                </a:moveTo>
                <a:lnTo>
                  <a:pt x="2375800" y="0"/>
                </a:lnTo>
                <a:lnTo>
                  <a:pt x="2375800" y="1738642"/>
                </a:lnTo>
                <a:lnTo>
                  <a:pt x="0" y="17386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9913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20916" y="7327358"/>
            <a:ext cx="2429391" cy="1738642"/>
          </a:xfrm>
          <a:custGeom>
            <a:avLst/>
            <a:gdLst/>
            <a:ahLst/>
            <a:cxnLst/>
            <a:rect l="l" t="t" r="r" b="b"/>
            <a:pathLst>
              <a:path w="2429391" h="1738642">
                <a:moveTo>
                  <a:pt x="0" y="0"/>
                </a:moveTo>
                <a:lnTo>
                  <a:pt x="2429391" y="0"/>
                </a:lnTo>
                <a:lnTo>
                  <a:pt x="2429391" y="1738642"/>
                </a:lnTo>
                <a:lnTo>
                  <a:pt x="0" y="17386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474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64168" y="83321"/>
            <a:ext cx="3923832" cy="1890758"/>
          </a:xfrm>
          <a:custGeom>
            <a:avLst/>
            <a:gdLst/>
            <a:ahLst/>
            <a:cxnLst/>
            <a:rect l="l" t="t" r="r" b="b"/>
            <a:pathLst>
              <a:path w="3923832" h="1890758">
                <a:moveTo>
                  <a:pt x="0" y="0"/>
                </a:moveTo>
                <a:lnTo>
                  <a:pt x="3923832" y="0"/>
                </a:lnTo>
                <a:lnTo>
                  <a:pt x="3923832" y="1890758"/>
                </a:lnTo>
                <a:lnTo>
                  <a:pt x="0" y="18907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563429" y="2970132"/>
            <a:ext cx="2725317" cy="2725317"/>
          </a:xfrm>
          <a:custGeom>
            <a:avLst/>
            <a:gdLst/>
            <a:ahLst/>
            <a:cxnLst/>
            <a:rect l="l" t="t" r="r" b="b"/>
            <a:pathLst>
              <a:path w="2725317" h="2725317">
                <a:moveTo>
                  <a:pt x="0" y="0"/>
                </a:moveTo>
                <a:lnTo>
                  <a:pt x="2725317" y="0"/>
                </a:lnTo>
                <a:lnTo>
                  <a:pt x="2725317" y="2725317"/>
                </a:lnTo>
                <a:lnTo>
                  <a:pt x="0" y="2725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70309" y="266700"/>
            <a:ext cx="8573691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Look and read. Write Yes or No.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92262" y="5949961"/>
            <a:ext cx="4903476" cy="708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7"/>
              </a:lnSpc>
              <a:spcBef>
                <a:spcPct val="0"/>
              </a:spcBef>
            </a:pPr>
            <a:r>
              <a:rPr lang="en-US" sz="4083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You can run in here.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39175"/>
            <a:ext cx="2052776" cy="1293249"/>
          </a:xfrm>
          <a:custGeom>
            <a:avLst/>
            <a:gdLst/>
            <a:ahLst/>
            <a:cxnLst/>
            <a:rect l="l" t="t" r="r" b="b"/>
            <a:pathLst>
              <a:path w="2052776" h="1293249">
                <a:moveTo>
                  <a:pt x="0" y="0"/>
                </a:moveTo>
                <a:lnTo>
                  <a:pt x="2052776" y="0"/>
                </a:lnTo>
                <a:lnTo>
                  <a:pt x="2052776" y="1293250"/>
                </a:lnTo>
                <a:lnTo>
                  <a:pt x="0" y="1293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22627" y="1493927"/>
            <a:ext cx="16642746" cy="10152075"/>
          </a:xfrm>
          <a:custGeom>
            <a:avLst/>
            <a:gdLst/>
            <a:ahLst/>
            <a:cxnLst/>
            <a:rect l="l" t="t" r="r" b="b"/>
            <a:pathLst>
              <a:path w="16642746" h="10152075">
                <a:moveTo>
                  <a:pt x="0" y="0"/>
                </a:moveTo>
                <a:lnTo>
                  <a:pt x="16642746" y="0"/>
                </a:lnTo>
                <a:lnTo>
                  <a:pt x="16642746" y="10152074"/>
                </a:lnTo>
                <a:lnTo>
                  <a:pt x="0" y="101520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393721" y="2643703"/>
            <a:ext cx="9500557" cy="4340756"/>
            <a:chOff x="0" y="0"/>
            <a:chExt cx="1578422" cy="7211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78422" cy="721173"/>
            </a:xfrm>
            <a:custGeom>
              <a:avLst/>
              <a:gdLst/>
              <a:ahLst/>
              <a:cxnLst/>
              <a:rect l="l" t="t" r="r" b="b"/>
              <a:pathLst>
                <a:path w="1578422" h="721173">
                  <a:moveTo>
                    <a:pt x="1499004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641755"/>
                  </a:lnTo>
                  <a:cubicBezTo>
                    <a:pt x="43699" y="641755"/>
                    <a:pt x="79418" y="677094"/>
                    <a:pt x="79418" y="721173"/>
                  </a:cubicBezTo>
                  <a:lnTo>
                    <a:pt x="1499004" y="721173"/>
                  </a:lnTo>
                  <a:cubicBezTo>
                    <a:pt x="1499004" y="677474"/>
                    <a:pt x="1534343" y="641755"/>
                    <a:pt x="1578422" y="641755"/>
                  </a:cubicBezTo>
                  <a:lnTo>
                    <a:pt x="1578422" y="79418"/>
                  </a:lnTo>
                  <a:cubicBezTo>
                    <a:pt x="1534723" y="79418"/>
                    <a:pt x="1499004" y="44079"/>
                    <a:pt x="1499004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38100" y="-228600"/>
              <a:ext cx="1502222" cy="911673"/>
            </a:xfrm>
            <a:prstGeom prst="rect">
              <a:avLst/>
            </a:prstGeom>
          </p:spPr>
          <p:txBody>
            <a:bodyPr lIns="70609" tIns="70609" rIns="70609" bIns="70609" rtlCol="0" anchor="ctr"/>
            <a:lstStyle/>
            <a:p>
              <a:pPr algn="ctr">
                <a:lnSpc>
                  <a:spcPts val="1427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089361" y="7327358"/>
            <a:ext cx="2375800" cy="1738642"/>
          </a:xfrm>
          <a:custGeom>
            <a:avLst/>
            <a:gdLst/>
            <a:ahLst/>
            <a:cxnLst/>
            <a:rect l="l" t="t" r="r" b="b"/>
            <a:pathLst>
              <a:path w="2375800" h="1738642">
                <a:moveTo>
                  <a:pt x="0" y="0"/>
                </a:moveTo>
                <a:lnTo>
                  <a:pt x="2375800" y="0"/>
                </a:lnTo>
                <a:lnTo>
                  <a:pt x="2375800" y="1738642"/>
                </a:lnTo>
                <a:lnTo>
                  <a:pt x="0" y="17386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9913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20916" y="7327358"/>
            <a:ext cx="2429391" cy="1738642"/>
          </a:xfrm>
          <a:custGeom>
            <a:avLst/>
            <a:gdLst/>
            <a:ahLst/>
            <a:cxnLst/>
            <a:rect l="l" t="t" r="r" b="b"/>
            <a:pathLst>
              <a:path w="2429391" h="1738642">
                <a:moveTo>
                  <a:pt x="0" y="0"/>
                </a:moveTo>
                <a:lnTo>
                  <a:pt x="2429391" y="0"/>
                </a:lnTo>
                <a:lnTo>
                  <a:pt x="2429391" y="1738642"/>
                </a:lnTo>
                <a:lnTo>
                  <a:pt x="0" y="17386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474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64168" y="83321"/>
            <a:ext cx="3923832" cy="1890758"/>
          </a:xfrm>
          <a:custGeom>
            <a:avLst/>
            <a:gdLst/>
            <a:ahLst/>
            <a:cxnLst/>
            <a:rect l="l" t="t" r="r" b="b"/>
            <a:pathLst>
              <a:path w="3923832" h="1890758">
                <a:moveTo>
                  <a:pt x="0" y="0"/>
                </a:moveTo>
                <a:lnTo>
                  <a:pt x="3923832" y="0"/>
                </a:lnTo>
                <a:lnTo>
                  <a:pt x="3923832" y="1890758"/>
                </a:lnTo>
                <a:lnTo>
                  <a:pt x="0" y="18907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77261" y="2643703"/>
            <a:ext cx="3260758" cy="3260758"/>
          </a:xfrm>
          <a:custGeom>
            <a:avLst/>
            <a:gdLst/>
            <a:ahLst/>
            <a:cxnLst/>
            <a:rect l="l" t="t" r="r" b="b"/>
            <a:pathLst>
              <a:path w="3260758" h="3260758">
                <a:moveTo>
                  <a:pt x="0" y="0"/>
                </a:moveTo>
                <a:lnTo>
                  <a:pt x="3260758" y="0"/>
                </a:lnTo>
                <a:lnTo>
                  <a:pt x="3260758" y="3260757"/>
                </a:lnTo>
                <a:lnTo>
                  <a:pt x="0" y="32607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70309" y="266700"/>
            <a:ext cx="8573691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Look and read. Write Yes or No.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54321" y="6015654"/>
            <a:ext cx="6579355" cy="708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7"/>
              </a:lnSpc>
              <a:spcBef>
                <a:spcPct val="0"/>
              </a:spcBef>
            </a:pPr>
            <a:r>
              <a:rPr lang="en-US" sz="4083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You mustn’t eat food here. 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7E3F97F7-35E7-1539-DA20-2EFB6D988819}"/>
              </a:ext>
            </a:extLst>
          </p:cNvPr>
          <p:cNvSpPr txBox="1"/>
          <p:nvPr/>
        </p:nvSpPr>
        <p:spPr>
          <a:xfrm>
            <a:off x="10455428" y="3741758"/>
            <a:ext cx="2578278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17"/>
              </a:lnSpc>
              <a:spcBef>
                <a:spcPct val="0"/>
              </a:spcBef>
            </a:pPr>
            <a:r>
              <a:rPr lang="en-US" sz="4083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No food allowed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39175"/>
            <a:ext cx="2052776" cy="1293249"/>
          </a:xfrm>
          <a:custGeom>
            <a:avLst/>
            <a:gdLst/>
            <a:ahLst/>
            <a:cxnLst/>
            <a:rect l="l" t="t" r="r" b="b"/>
            <a:pathLst>
              <a:path w="2052776" h="1293249">
                <a:moveTo>
                  <a:pt x="0" y="0"/>
                </a:moveTo>
                <a:lnTo>
                  <a:pt x="2052776" y="0"/>
                </a:lnTo>
                <a:lnTo>
                  <a:pt x="2052776" y="1293250"/>
                </a:lnTo>
                <a:lnTo>
                  <a:pt x="0" y="1293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22828" y="2859726"/>
            <a:ext cx="2707639" cy="4276306"/>
          </a:xfrm>
          <a:custGeom>
            <a:avLst/>
            <a:gdLst/>
            <a:ahLst/>
            <a:cxnLst/>
            <a:rect l="l" t="t" r="r" b="b"/>
            <a:pathLst>
              <a:path w="2707639" h="4276306">
                <a:moveTo>
                  <a:pt x="0" y="0"/>
                </a:moveTo>
                <a:lnTo>
                  <a:pt x="2707639" y="0"/>
                </a:lnTo>
                <a:lnTo>
                  <a:pt x="2707639" y="4276306"/>
                </a:lnTo>
                <a:lnTo>
                  <a:pt x="0" y="4276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4331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2627" y="1493927"/>
            <a:ext cx="16642746" cy="10152075"/>
          </a:xfrm>
          <a:custGeom>
            <a:avLst/>
            <a:gdLst/>
            <a:ahLst/>
            <a:cxnLst/>
            <a:rect l="l" t="t" r="r" b="b"/>
            <a:pathLst>
              <a:path w="16642746" h="10152075">
                <a:moveTo>
                  <a:pt x="0" y="0"/>
                </a:moveTo>
                <a:lnTo>
                  <a:pt x="16642746" y="0"/>
                </a:lnTo>
                <a:lnTo>
                  <a:pt x="16642746" y="10152074"/>
                </a:lnTo>
                <a:lnTo>
                  <a:pt x="0" y="101520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393721" y="2643703"/>
            <a:ext cx="9500557" cy="4679888"/>
            <a:chOff x="0" y="0"/>
            <a:chExt cx="1578422" cy="7775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78422" cy="777516"/>
            </a:xfrm>
            <a:custGeom>
              <a:avLst/>
              <a:gdLst/>
              <a:ahLst/>
              <a:cxnLst/>
              <a:rect l="l" t="t" r="r" b="b"/>
              <a:pathLst>
                <a:path w="1578422" h="777516">
                  <a:moveTo>
                    <a:pt x="1499004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698098"/>
                  </a:lnTo>
                  <a:cubicBezTo>
                    <a:pt x="43699" y="698098"/>
                    <a:pt x="79418" y="733437"/>
                    <a:pt x="79418" y="777516"/>
                  </a:cubicBezTo>
                  <a:lnTo>
                    <a:pt x="1499004" y="777516"/>
                  </a:lnTo>
                  <a:cubicBezTo>
                    <a:pt x="1499004" y="733817"/>
                    <a:pt x="1534343" y="698098"/>
                    <a:pt x="1578422" y="698098"/>
                  </a:cubicBezTo>
                  <a:lnTo>
                    <a:pt x="1578422" y="79418"/>
                  </a:lnTo>
                  <a:cubicBezTo>
                    <a:pt x="1534723" y="79418"/>
                    <a:pt x="1499004" y="44079"/>
                    <a:pt x="1499004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38100" y="-228600"/>
              <a:ext cx="1502222" cy="968016"/>
            </a:xfrm>
            <a:prstGeom prst="rect">
              <a:avLst/>
            </a:prstGeom>
          </p:spPr>
          <p:txBody>
            <a:bodyPr lIns="70609" tIns="70609" rIns="70609" bIns="70609" rtlCol="0" anchor="ctr"/>
            <a:lstStyle/>
            <a:p>
              <a:pPr algn="ctr">
                <a:lnSpc>
                  <a:spcPts val="1427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364168" y="83321"/>
            <a:ext cx="3923832" cy="1890758"/>
          </a:xfrm>
          <a:custGeom>
            <a:avLst/>
            <a:gdLst/>
            <a:ahLst/>
            <a:cxnLst/>
            <a:rect l="l" t="t" r="r" b="b"/>
            <a:pathLst>
              <a:path w="3923832" h="1890758">
                <a:moveTo>
                  <a:pt x="0" y="0"/>
                </a:moveTo>
                <a:lnTo>
                  <a:pt x="3923832" y="0"/>
                </a:lnTo>
                <a:lnTo>
                  <a:pt x="3923832" y="1890758"/>
                </a:lnTo>
                <a:lnTo>
                  <a:pt x="0" y="18907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759141" y="3116350"/>
            <a:ext cx="1734725" cy="2715813"/>
          </a:xfrm>
          <a:custGeom>
            <a:avLst/>
            <a:gdLst/>
            <a:ahLst/>
            <a:cxnLst/>
            <a:rect l="l" t="t" r="r" b="b"/>
            <a:pathLst>
              <a:path w="1734725" h="2715813">
                <a:moveTo>
                  <a:pt x="0" y="0"/>
                </a:moveTo>
                <a:lnTo>
                  <a:pt x="1734725" y="0"/>
                </a:lnTo>
                <a:lnTo>
                  <a:pt x="1734725" y="2715812"/>
                </a:lnTo>
                <a:lnTo>
                  <a:pt x="0" y="27158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70309" y="266700"/>
            <a:ext cx="8573691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Look and read. Write Yes or No.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286107" y="3432806"/>
            <a:ext cx="6078061" cy="2944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7"/>
              </a:lnSpc>
              <a:spcBef>
                <a:spcPct val="0"/>
              </a:spcBef>
            </a:pPr>
            <a:r>
              <a:rPr lang="en-US" sz="559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 You shouldn’t drink coke or soda.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238439" y="5765487"/>
            <a:ext cx="3047668" cy="111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  <a:spcBef>
                <a:spcPct val="0"/>
              </a:spcBef>
            </a:pPr>
            <a:r>
              <a:rPr lang="en-US" sz="3171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 choose water as a drink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8D77D935-8427-97FB-C108-BA4F167DC674}"/>
              </a:ext>
            </a:extLst>
          </p:cNvPr>
          <p:cNvSpPr/>
          <p:nvPr/>
        </p:nvSpPr>
        <p:spPr>
          <a:xfrm>
            <a:off x="6089361" y="7327358"/>
            <a:ext cx="2375800" cy="1738642"/>
          </a:xfrm>
          <a:custGeom>
            <a:avLst/>
            <a:gdLst/>
            <a:ahLst/>
            <a:cxnLst/>
            <a:rect l="l" t="t" r="r" b="b"/>
            <a:pathLst>
              <a:path w="2375800" h="1738642">
                <a:moveTo>
                  <a:pt x="0" y="0"/>
                </a:moveTo>
                <a:lnTo>
                  <a:pt x="2375800" y="0"/>
                </a:lnTo>
                <a:lnTo>
                  <a:pt x="2375800" y="1738642"/>
                </a:lnTo>
                <a:lnTo>
                  <a:pt x="0" y="17386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99132"/>
            </a:stretch>
          </a:blipFill>
        </p:spPr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3AF4A690-E609-7295-2067-EE7A9912B71A}"/>
              </a:ext>
            </a:extLst>
          </p:cNvPr>
          <p:cNvSpPr/>
          <p:nvPr/>
        </p:nvSpPr>
        <p:spPr>
          <a:xfrm>
            <a:off x="10220916" y="7327358"/>
            <a:ext cx="2429391" cy="1738642"/>
          </a:xfrm>
          <a:custGeom>
            <a:avLst/>
            <a:gdLst/>
            <a:ahLst/>
            <a:cxnLst/>
            <a:rect l="l" t="t" r="r" b="b"/>
            <a:pathLst>
              <a:path w="2429391" h="1738642">
                <a:moveTo>
                  <a:pt x="0" y="0"/>
                </a:moveTo>
                <a:lnTo>
                  <a:pt x="2429391" y="0"/>
                </a:lnTo>
                <a:lnTo>
                  <a:pt x="2429391" y="1738642"/>
                </a:lnTo>
                <a:lnTo>
                  <a:pt x="0" y="17386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4740"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02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068" y="-207948"/>
            <a:ext cx="20712404" cy="10301918"/>
            <a:chOff x="0" y="0"/>
            <a:chExt cx="27616538" cy="13735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62785" cy="13735890"/>
            </a:xfrm>
            <a:custGeom>
              <a:avLst/>
              <a:gdLst/>
              <a:ahLst/>
              <a:cxnLst/>
              <a:rect l="l" t="t" r="r" b="b"/>
              <a:pathLst>
                <a:path w="13962785" h="13735890">
                  <a:moveTo>
                    <a:pt x="0" y="0"/>
                  </a:moveTo>
                  <a:lnTo>
                    <a:pt x="13962785" y="0"/>
                  </a:lnTo>
                  <a:lnTo>
                    <a:pt x="13962785" y="13735890"/>
                  </a:lnTo>
                  <a:lnTo>
                    <a:pt x="0" y="13735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6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653753" y="0"/>
              <a:ext cx="13962785" cy="13735890"/>
            </a:xfrm>
            <a:custGeom>
              <a:avLst/>
              <a:gdLst/>
              <a:ahLst/>
              <a:cxnLst/>
              <a:rect l="l" t="t" r="r" b="b"/>
              <a:pathLst>
                <a:path w="13962785" h="13735890">
                  <a:moveTo>
                    <a:pt x="0" y="0"/>
                  </a:moveTo>
                  <a:lnTo>
                    <a:pt x="13962785" y="0"/>
                  </a:lnTo>
                  <a:lnTo>
                    <a:pt x="13962785" y="13735890"/>
                  </a:lnTo>
                  <a:lnTo>
                    <a:pt x="0" y="13735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6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664620" y="7752769"/>
            <a:ext cx="19453340" cy="2989518"/>
            <a:chOff x="0" y="0"/>
            <a:chExt cx="5123513" cy="7873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23514" cy="787363"/>
            </a:xfrm>
            <a:custGeom>
              <a:avLst/>
              <a:gdLst/>
              <a:ahLst/>
              <a:cxnLst/>
              <a:rect l="l" t="t" r="r" b="b"/>
              <a:pathLst>
                <a:path w="5123514" h="787363">
                  <a:moveTo>
                    <a:pt x="0" y="0"/>
                  </a:moveTo>
                  <a:lnTo>
                    <a:pt x="5123514" y="0"/>
                  </a:lnTo>
                  <a:lnTo>
                    <a:pt x="5123514" y="787363"/>
                  </a:lnTo>
                  <a:lnTo>
                    <a:pt x="0" y="787363"/>
                  </a:lnTo>
                  <a:close/>
                </a:path>
              </a:pathLst>
            </a:custGeom>
            <a:solidFill>
              <a:srgbClr val="FFFAF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123513" cy="825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36641" y="2631989"/>
            <a:ext cx="11346942" cy="3491031"/>
            <a:chOff x="0" y="0"/>
            <a:chExt cx="1885180" cy="5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85180" cy="580000"/>
            </a:xfrm>
            <a:custGeom>
              <a:avLst/>
              <a:gdLst/>
              <a:ahLst/>
              <a:cxnLst/>
              <a:rect l="l" t="t" r="r" b="b"/>
              <a:pathLst>
                <a:path w="1885180" h="580000">
                  <a:moveTo>
                    <a:pt x="180576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500581"/>
                  </a:lnTo>
                  <a:cubicBezTo>
                    <a:pt x="43699" y="500581"/>
                    <a:pt x="79418" y="535920"/>
                    <a:pt x="79418" y="580000"/>
                  </a:cubicBezTo>
                  <a:lnTo>
                    <a:pt x="1805762" y="580000"/>
                  </a:lnTo>
                  <a:cubicBezTo>
                    <a:pt x="1805762" y="536300"/>
                    <a:pt x="1841101" y="500581"/>
                    <a:pt x="1885180" y="500581"/>
                  </a:cubicBezTo>
                  <a:lnTo>
                    <a:pt x="1885180" y="79418"/>
                  </a:lnTo>
                  <a:cubicBezTo>
                    <a:pt x="1841481" y="79418"/>
                    <a:pt x="1805762" y="44079"/>
                    <a:pt x="1805762" y="0"/>
                  </a:cubicBezTo>
                  <a:close/>
                </a:path>
              </a:pathLst>
            </a:custGeom>
            <a:solidFill>
              <a:srgbClr val="FFFAF2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38100" y="-228600"/>
              <a:ext cx="1808980" cy="770500"/>
            </a:xfrm>
            <a:prstGeom prst="rect">
              <a:avLst/>
            </a:prstGeom>
          </p:spPr>
          <p:txBody>
            <a:bodyPr lIns="70609" tIns="70609" rIns="70609" bIns="70609" rtlCol="0" anchor="ctr"/>
            <a:lstStyle/>
            <a:p>
              <a:pPr algn="ctr">
                <a:lnSpc>
                  <a:spcPts val="1427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782922" y="3524463"/>
            <a:ext cx="1045932" cy="1877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02"/>
              </a:lnSpc>
              <a:spcBef>
                <a:spcPct val="0"/>
              </a:spcBef>
            </a:pPr>
            <a:r>
              <a:rPr lang="en-US" sz="13492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1</a:t>
            </a:r>
          </a:p>
        </p:txBody>
      </p:sp>
      <p:sp>
        <p:nvSpPr>
          <p:cNvPr id="12" name="Freeform 12"/>
          <p:cNvSpPr/>
          <p:nvPr/>
        </p:nvSpPr>
        <p:spPr>
          <a:xfrm>
            <a:off x="472759" y="4377504"/>
            <a:ext cx="5356095" cy="5645423"/>
          </a:xfrm>
          <a:custGeom>
            <a:avLst/>
            <a:gdLst/>
            <a:ahLst/>
            <a:cxnLst/>
            <a:rect l="l" t="t" r="r" b="b"/>
            <a:pathLst>
              <a:path w="5356095" h="5645423">
                <a:moveTo>
                  <a:pt x="0" y="0"/>
                </a:moveTo>
                <a:lnTo>
                  <a:pt x="5356095" y="0"/>
                </a:lnTo>
                <a:lnTo>
                  <a:pt x="5356095" y="5645423"/>
                </a:lnTo>
                <a:lnTo>
                  <a:pt x="0" y="5645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364168" y="83321"/>
            <a:ext cx="3923832" cy="1890758"/>
          </a:xfrm>
          <a:custGeom>
            <a:avLst/>
            <a:gdLst/>
            <a:ahLst/>
            <a:cxnLst/>
            <a:rect l="l" t="t" r="r" b="b"/>
            <a:pathLst>
              <a:path w="3923832" h="1890758">
                <a:moveTo>
                  <a:pt x="0" y="0"/>
                </a:moveTo>
                <a:lnTo>
                  <a:pt x="3923832" y="0"/>
                </a:lnTo>
                <a:lnTo>
                  <a:pt x="3923832" y="1890758"/>
                </a:lnTo>
                <a:lnTo>
                  <a:pt x="0" y="18907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018536" y="6522386"/>
            <a:ext cx="6269464" cy="2460765"/>
          </a:xfrm>
          <a:custGeom>
            <a:avLst/>
            <a:gdLst/>
            <a:ahLst/>
            <a:cxnLst/>
            <a:rect l="l" t="t" r="r" b="b"/>
            <a:pathLst>
              <a:path w="6269464" h="2460765">
                <a:moveTo>
                  <a:pt x="0" y="0"/>
                </a:moveTo>
                <a:lnTo>
                  <a:pt x="6269464" y="0"/>
                </a:lnTo>
                <a:lnTo>
                  <a:pt x="6269464" y="2460765"/>
                </a:lnTo>
                <a:lnTo>
                  <a:pt x="0" y="24607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366842" y="5501228"/>
            <a:ext cx="3178683" cy="4114800"/>
          </a:xfrm>
          <a:custGeom>
            <a:avLst/>
            <a:gdLst/>
            <a:ahLst/>
            <a:cxnLst/>
            <a:rect l="l" t="t" r="r" b="b"/>
            <a:pathLst>
              <a:path w="3178683" h="4114800">
                <a:moveTo>
                  <a:pt x="0" y="0"/>
                </a:moveTo>
                <a:lnTo>
                  <a:pt x="3178683" y="0"/>
                </a:lnTo>
                <a:lnTo>
                  <a:pt x="31786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722580" y="7558628"/>
            <a:ext cx="2126639" cy="2126639"/>
          </a:xfrm>
          <a:custGeom>
            <a:avLst/>
            <a:gdLst/>
            <a:ahLst/>
            <a:cxnLst/>
            <a:rect l="l" t="t" r="r" b="b"/>
            <a:pathLst>
              <a:path w="2126639" h="2126639">
                <a:moveTo>
                  <a:pt x="0" y="0"/>
                </a:moveTo>
                <a:lnTo>
                  <a:pt x="2126639" y="0"/>
                </a:lnTo>
                <a:lnTo>
                  <a:pt x="2126639" y="2126639"/>
                </a:lnTo>
                <a:lnTo>
                  <a:pt x="0" y="21266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589630" y="3524463"/>
            <a:ext cx="9608447" cy="1877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02"/>
              </a:lnSpc>
              <a:spcBef>
                <a:spcPct val="0"/>
              </a:spcBef>
            </a:pPr>
            <a:r>
              <a:rPr lang="en-US" sz="13492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WARM-UP </a:t>
            </a:r>
          </a:p>
        </p:txBody>
      </p:sp>
    </p:spTree>
  </p:cSld>
  <p:clrMapOvr>
    <a:masterClrMapping/>
  </p:clrMapOvr>
  <p:transition spd="slow">
    <p:wipe/>
    <p:sndAc>
      <p:stSnd>
        <p:snd r:embed="rId2" name="push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02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1547" y="-14918"/>
            <a:ext cx="20712404" cy="10301918"/>
            <a:chOff x="0" y="0"/>
            <a:chExt cx="27616538" cy="13735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62785" cy="13735890"/>
            </a:xfrm>
            <a:custGeom>
              <a:avLst/>
              <a:gdLst/>
              <a:ahLst/>
              <a:cxnLst/>
              <a:rect l="l" t="t" r="r" b="b"/>
              <a:pathLst>
                <a:path w="13962785" h="13735890">
                  <a:moveTo>
                    <a:pt x="0" y="0"/>
                  </a:moveTo>
                  <a:lnTo>
                    <a:pt x="13962785" y="0"/>
                  </a:lnTo>
                  <a:lnTo>
                    <a:pt x="13962785" y="13735890"/>
                  </a:lnTo>
                  <a:lnTo>
                    <a:pt x="0" y="13735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6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653753" y="0"/>
              <a:ext cx="13962785" cy="13735890"/>
            </a:xfrm>
            <a:custGeom>
              <a:avLst/>
              <a:gdLst/>
              <a:ahLst/>
              <a:cxnLst/>
              <a:rect l="l" t="t" r="r" b="b"/>
              <a:pathLst>
                <a:path w="13962785" h="13735890">
                  <a:moveTo>
                    <a:pt x="0" y="0"/>
                  </a:moveTo>
                  <a:lnTo>
                    <a:pt x="13962785" y="0"/>
                  </a:lnTo>
                  <a:lnTo>
                    <a:pt x="13962785" y="13735890"/>
                  </a:lnTo>
                  <a:lnTo>
                    <a:pt x="0" y="13735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6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664620" y="7752769"/>
            <a:ext cx="19453340" cy="2989518"/>
            <a:chOff x="0" y="0"/>
            <a:chExt cx="5123513" cy="7873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23514" cy="787363"/>
            </a:xfrm>
            <a:custGeom>
              <a:avLst/>
              <a:gdLst/>
              <a:ahLst/>
              <a:cxnLst/>
              <a:rect l="l" t="t" r="r" b="b"/>
              <a:pathLst>
                <a:path w="5123514" h="787363">
                  <a:moveTo>
                    <a:pt x="0" y="0"/>
                  </a:moveTo>
                  <a:lnTo>
                    <a:pt x="5123514" y="0"/>
                  </a:lnTo>
                  <a:lnTo>
                    <a:pt x="5123514" y="787363"/>
                  </a:lnTo>
                  <a:lnTo>
                    <a:pt x="0" y="787363"/>
                  </a:lnTo>
                  <a:close/>
                </a:path>
              </a:pathLst>
            </a:custGeom>
            <a:solidFill>
              <a:srgbClr val="FFFAF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123513" cy="825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36641" y="2631989"/>
            <a:ext cx="11346942" cy="3491031"/>
            <a:chOff x="0" y="0"/>
            <a:chExt cx="1885180" cy="5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85180" cy="580000"/>
            </a:xfrm>
            <a:custGeom>
              <a:avLst/>
              <a:gdLst/>
              <a:ahLst/>
              <a:cxnLst/>
              <a:rect l="l" t="t" r="r" b="b"/>
              <a:pathLst>
                <a:path w="1885180" h="580000">
                  <a:moveTo>
                    <a:pt x="180576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500581"/>
                  </a:lnTo>
                  <a:cubicBezTo>
                    <a:pt x="43699" y="500581"/>
                    <a:pt x="79418" y="535920"/>
                    <a:pt x="79418" y="580000"/>
                  </a:cubicBezTo>
                  <a:lnTo>
                    <a:pt x="1805762" y="580000"/>
                  </a:lnTo>
                  <a:cubicBezTo>
                    <a:pt x="1805762" y="536300"/>
                    <a:pt x="1841101" y="500581"/>
                    <a:pt x="1885180" y="500581"/>
                  </a:cubicBezTo>
                  <a:lnTo>
                    <a:pt x="1885180" y="79418"/>
                  </a:lnTo>
                  <a:cubicBezTo>
                    <a:pt x="1841481" y="79418"/>
                    <a:pt x="1805762" y="44079"/>
                    <a:pt x="1805762" y="0"/>
                  </a:cubicBezTo>
                  <a:close/>
                </a:path>
              </a:pathLst>
            </a:custGeom>
            <a:solidFill>
              <a:srgbClr val="FFFAF2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38100" y="-228600"/>
              <a:ext cx="1808980" cy="770500"/>
            </a:xfrm>
            <a:prstGeom prst="rect">
              <a:avLst/>
            </a:prstGeom>
          </p:spPr>
          <p:txBody>
            <a:bodyPr lIns="70609" tIns="70609" rIns="70609" bIns="70609" rtlCol="0" anchor="ctr"/>
            <a:lstStyle/>
            <a:p>
              <a:pPr algn="ctr">
                <a:lnSpc>
                  <a:spcPts val="1427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364168" y="83321"/>
            <a:ext cx="3923832" cy="1890758"/>
          </a:xfrm>
          <a:custGeom>
            <a:avLst/>
            <a:gdLst/>
            <a:ahLst/>
            <a:cxnLst/>
            <a:rect l="l" t="t" r="r" b="b"/>
            <a:pathLst>
              <a:path w="3923832" h="1890758">
                <a:moveTo>
                  <a:pt x="0" y="0"/>
                </a:moveTo>
                <a:lnTo>
                  <a:pt x="3923832" y="0"/>
                </a:lnTo>
                <a:lnTo>
                  <a:pt x="3923832" y="1890758"/>
                </a:lnTo>
                <a:lnTo>
                  <a:pt x="0" y="1890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42225" y="4377504"/>
            <a:ext cx="5921899" cy="6364782"/>
          </a:xfrm>
          <a:custGeom>
            <a:avLst/>
            <a:gdLst/>
            <a:ahLst/>
            <a:cxnLst/>
            <a:rect l="l" t="t" r="r" b="b"/>
            <a:pathLst>
              <a:path w="5921899" h="6364782">
                <a:moveTo>
                  <a:pt x="0" y="0"/>
                </a:moveTo>
                <a:lnTo>
                  <a:pt x="5921900" y="0"/>
                </a:lnTo>
                <a:lnTo>
                  <a:pt x="5921900" y="6364783"/>
                </a:lnTo>
                <a:lnTo>
                  <a:pt x="0" y="63647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364125" y="3713927"/>
            <a:ext cx="9419458" cy="1479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1"/>
              </a:lnSpc>
              <a:spcBef>
                <a:spcPct val="0"/>
              </a:spcBef>
            </a:pPr>
            <a:r>
              <a:rPr lang="en-US" sz="10746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PRODUCTION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82922" y="3524463"/>
            <a:ext cx="1045932" cy="1877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02"/>
              </a:lnSpc>
              <a:spcBef>
                <a:spcPct val="0"/>
              </a:spcBef>
            </a:pPr>
            <a:r>
              <a:rPr lang="en-US" sz="13492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4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38C4265-8DF9-7C22-E596-E00C39630954}"/>
              </a:ext>
            </a:extLst>
          </p:cNvPr>
          <p:cNvSpPr/>
          <p:nvPr/>
        </p:nvSpPr>
        <p:spPr>
          <a:xfrm>
            <a:off x="11211450" y="6648124"/>
            <a:ext cx="6269464" cy="2460765"/>
          </a:xfrm>
          <a:custGeom>
            <a:avLst/>
            <a:gdLst/>
            <a:ahLst/>
            <a:cxnLst/>
            <a:rect l="l" t="t" r="r" b="b"/>
            <a:pathLst>
              <a:path w="6269464" h="2460765">
                <a:moveTo>
                  <a:pt x="0" y="0"/>
                </a:moveTo>
                <a:lnTo>
                  <a:pt x="6269464" y="0"/>
                </a:lnTo>
                <a:lnTo>
                  <a:pt x="6269464" y="2460765"/>
                </a:lnTo>
                <a:lnTo>
                  <a:pt x="0" y="24607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8B5737B-CD2F-3DF9-0EBD-31A3434FAEA7}"/>
              </a:ext>
            </a:extLst>
          </p:cNvPr>
          <p:cNvSpPr/>
          <p:nvPr/>
        </p:nvSpPr>
        <p:spPr>
          <a:xfrm>
            <a:off x="11559756" y="5626966"/>
            <a:ext cx="3178683" cy="4114800"/>
          </a:xfrm>
          <a:custGeom>
            <a:avLst/>
            <a:gdLst/>
            <a:ahLst/>
            <a:cxnLst/>
            <a:rect l="l" t="t" r="r" b="b"/>
            <a:pathLst>
              <a:path w="3178683" h="4114800">
                <a:moveTo>
                  <a:pt x="0" y="0"/>
                </a:moveTo>
                <a:lnTo>
                  <a:pt x="3178683" y="0"/>
                </a:lnTo>
                <a:lnTo>
                  <a:pt x="31786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437578B5-4BED-D293-ADCE-AE1D95389ADE}"/>
              </a:ext>
            </a:extLst>
          </p:cNvPr>
          <p:cNvSpPr/>
          <p:nvPr/>
        </p:nvSpPr>
        <p:spPr>
          <a:xfrm>
            <a:off x="13915494" y="7684366"/>
            <a:ext cx="2126639" cy="2126639"/>
          </a:xfrm>
          <a:custGeom>
            <a:avLst/>
            <a:gdLst/>
            <a:ahLst/>
            <a:cxnLst/>
            <a:rect l="l" t="t" r="r" b="b"/>
            <a:pathLst>
              <a:path w="2126639" h="2126639">
                <a:moveTo>
                  <a:pt x="0" y="0"/>
                </a:moveTo>
                <a:lnTo>
                  <a:pt x="2126639" y="0"/>
                </a:lnTo>
                <a:lnTo>
                  <a:pt x="2126639" y="2126639"/>
                </a:lnTo>
                <a:lnTo>
                  <a:pt x="0" y="21266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  <p:sndAc>
      <p:stSnd>
        <p:snd r:embed="rId2" name="push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6B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7064" y="354042"/>
            <a:ext cx="17619486" cy="9578915"/>
            <a:chOff x="0" y="0"/>
            <a:chExt cx="1853469" cy="10076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53469" cy="1007647"/>
            </a:xfrm>
            <a:custGeom>
              <a:avLst/>
              <a:gdLst/>
              <a:ahLst/>
              <a:cxnLst/>
              <a:rect l="l" t="t" r="r" b="b"/>
              <a:pathLst>
                <a:path w="1853469" h="1007647">
                  <a:moveTo>
                    <a:pt x="1774051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928229"/>
                  </a:lnTo>
                  <a:cubicBezTo>
                    <a:pt x="43699" y="928229"/>
                    <a:pt x="79418" y="963568"/>
                    <a:pt x="79418" y="1007647"/>
                  </a:cubicBezTo>
                  <a:lnTo>
                    <a:pt x="1774051" y="1007647"/>
                  </a:lnTo>
                  <a:cubicBezTo>
                    <a:pt x="1774051" y="963948"/>
                    <a:pt x="1809390" y="928229"/>
                    <a:pt x="1853469" y="928229"/>
                  </a:cubicBezTo>
                  <a:lnTo>
                    <a:pt x="1853469" y="79418"/>
                  </a:lnTo>
                  <a:cubicBezTo>
                    <a:pt x="1809770" y="79418"/>
                    <a:pt x="1774051" y="44079"/>
                    <a:pt x="1774051" y="0"/>
                  </a:cubicBezTo>
                  <a:close/>
                </a:path>
              </a:pathLst>
            </a:custGeom>
            <a:solidFill>
              <a:srgbClr val="FEFEFE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38100" y="-228600"/>
              <a:ext cx="1777269" cy="1198147"/>
            </a:xfrm>
            <a:prstGeom prst="rect">
              <a:avLst/>
            </a:prstGeom>
          </p:spPr>
          <p:txBody>
            <a:bodyPr lIns="83775" tIns="83775" rIns="83775" bIns="83775" rtlCol="0" anchor="ctr"/>
            <a:lstStyle/>
            <a:p>
              <a:pPr algn="ctr">
                <a:lnSpc>
                  <a:spcPts val="1427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364168" y="83321"/>
            <a:ext cx="3923832" cy="1890758"/>
          </a:xfrm>
          <a:custGeom>
            <a:avLst/>
            <a:gdLst/>
            <a:ahLst/>
            <a:cxnLst/>
            <a:rect l="l" t="t" r="r" b="b"/>
            <a:pathLst>
              <a:path w="3923832" h="1890758">
                <a:moveTo>
                  <a:pt x="0" y="0"/>
                </a:moveTo>
                <a:lnTo>
                  <a:pt x="3923832" y="0"/>
                </a:lnTo>
                <a:lnTo>
                  <a:pt x="3923832" y="1890758"/>
                </a:lnTo>
                <a:lnTo>
                  <a:pt x="0" y="18907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7520" y="3713594"/>
            <a:ext cx="15182100" cy="4909956"/>
          </a:xfrm>
          <a:custGeom>
            <a:avLst/>
            <a:gdLst/>
            <a:ahLst/>
            <a:cxnLst/>
            <a:rect l="l" t="t" r="r" b="b"/>
            <a:pathLst>
              <a:path w="15182100" h="4909956">
                <a:moveTo>
                  <a:pt x="0" y="0"/>
                </a:moveTo>
                <a:lnTo>
                  <a:pt x="15182100" y="0"/>
                </a:lnTo>
                <a:lnTo>
                  <a:pt x="15182100" y="4909956"/>
                </a:lnTo>
                <a:lnTo>
                  <a:pt x="0" y="4909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682240"/>
            <a:ext cx="3559412" cy="677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1"/>
              </a:lnSpc>
              <a:spcBef>
                <a:spcPct val="0"/>
              </a:spcBef>
            </a:pPr>
            <a:r>
              <a:rPr lang="en-US" sz="3943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 Write and say.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811282"/>
            <a:ext cx="14224431" cy="13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1"/>
              </a:lnSpc>
              <a:spcBef>
                <a:spcPct val="0"/>
              </a:spcBef>
            </a:pPr>
            <a:r>
              <a:rPr lang="en-US" sz="3943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 Write your answers using different time expressions. Then talk to your friend.</a:t>
            </a:r>
          </a:p>
        </p:txBody>
      </p:sp>
      <p:sp>
        <p:nvSpPr>
          <p:cNvPr id="9" name="Freeform 9"/>
          <p:cNvSpPr/>
          <p:nvPr/>
        </p:nvSpPr>
        <p:spPr>
          <a:xfrm>
            <a:off x="13243264" y="6246458"/>
            <a:ext cx="4743285" cy="4114800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5" y="0"/>
                </a:lnTo>
                <a:lnTo>
                  <a:pt x="47432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02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1547" y="-14918"/>
            <a:ext cx="20712404" cy="10301918"/>
            <a:chOff x="0" y="0"/>
            <a:chExt cx="27616538" cy="13735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62785" cy="13735890"/>
            </a:xfrm>
            <a:custGeom>
              <a:avLst/>
              <a:gdLst/>
              <a:ahLst/>
              <a:cxnLst/>
              <a:rect l="l" t="t" r="r" b="b"/>
              <a:pathLst>
                <a:path w="13962785" h="13735890">
                  <a:moveTo>
                    <a:pt x="0" y="0"/>
                  </a:moveTo>
                  <a:lnTo>
                    <a:pt x="13962785" y="0"/>
                  </a:lnTo>
                  <a:lnTo>
                    <a:pt x="13962785" y="13735890"/>
                  </a:lnTo>
                  <a:lnTo>
                    <a:pt x="0" y="13735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6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653753" y="0"/>
              <a:ext cx="13962785" cy="13735890"/>
            </a:xfrm>
            <a:custGeom>
              <a:avLst/>
              <a:gdLst/>
              <a:ahLst/>
              <a:cxnLst/>
              <a:rect l="l" t="t" r="r" b="b"/>
              <a:pathLst>
                <a:path w="13962785" h="13735890">
                  <a:moveTo>
                    <a:pt x="0" y="0"/>
                  </a:moveTo>
                  <a:lnTo>
                    <a:pt x="13962785" y="0"/>
                  </a:lnTo>
                  <a:lnTo>
                    <a:pt x="13962785" y="13735890"/>
                  </a:lnTo>
                  <a:lnTo>
                    <a:pt x="0" y="13735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6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664620" y="7752769"/>
            <a:ext cx="19453340" cy="2989518"/>
            <a:chOff x="0" y="0"/>
            <a:chExt cx="5123513" cy="7873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23514" cy="787363"/>
            </a:xfrm>
            <a:custGeom>
              <a:avLst/>
              <a:gdLst/>
              <a:ahLst/>
              <a:cxnLst/>
              <a:rect l="l" t="t" r="r" b="b"/>
              <a:pathLst>
                <a:path w="5123514" h="787363">
                  <a:moveTo>
                    <a:pt x="0" y="0"/>
                  </a:moveTo>
                  <a:lnTo>
                    <a:pt x="5123514" y="0"/>
                  </a:lnTo>
                  <a:lnTo>
                    <a:pt x="5123514" y="787363"/>
                  </a:lnTo>
                  <a:lnTo>
                    <a:pt x="0" y="787363"/>
                  </a:lnTo>
                  <a:close/>
                </a:path>
              </a:pathLst>
            </a:custGeom>
            <a:solidFill>
              <a:srgbClr val="FFFAF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123513" cy="825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36641" y="2631989"/>
            <a:ext cx="11346942" cy="3491031"/>
            <a:chOff x="0" y="0"/>
            <a:chExt cx="1885180" cy="5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85180" cy="580000"/>
            </a:xfrm>
            <a:custGeom>
              <a:avLst/>
              <a:gdLst/>
              <a:ahLst/>
              <a:cxnLst/>
              <a:rect l="l" t="t" r="r" b="b"/>
              <a:pathLst>
                <a:path w="1885180" h="580000">
                  <a:moveTo>
                    <a:pt x="180576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500581"/>
                  </a:lnTo>
                  <a:cubicBezTo>
                    <a:pt x="43699" y="500581"/>
                    <a:pt x="79418" y="535920"/>
                    <a:pt x="79418" y="580000"/>
                  </a:cubicBezTo>
                  <a:lnTo>
                    <a:pt x="1805762" y="580000"/>
                  </a:lnTo>
                  <a:cubicBezTo>
                    <a:pt x="1805762" y="536300"/>
                    <a:pt x="1841101" y="500581"/>
                    <a:pt x="1885180" y="500581"/>
                  </a:cubicBezTo>
                  <a:lnTo>
                    <a:pt x="1885180" y="79418"/>
                  </a:lnTo>
                  <a:cubicBezTo>
                    <a:pt x="1841481" y="79418"/>
                    <a:pt x="1805762" y="44079"/>
                    <a:pt x="1805762" y="0"/>
                  </a:cubicBezTo>
                  <a:close/>
                </a:path>
              </a:pathLst>
            </a:custGeom>
            <a:solidFill>
              <a:srgbClr val="FFFAF2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38100" y="-228600"/>
              <a:ext cx="1808980" cy="770500"/>
            </a:xfrm>
            <a:prstGeom prst="rect">
              <a:avLst/>
            </a:prstGeom>
          </p:spPr>
          <p:txBody>
            <a:bodyPr lIns="70609" tIns="70609" rIns="70609" bIns="70609" rtlCol="0" anchor="ctr"/>
            <a:lstStyle/>
            <a:p>
              <a:pPr algn="ctr">
                <a:lnSpc>
                  <a:spcPts val="1427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364168" y="83321"/>
            <a:ext cx="3923832" cy="1890758"/>
          </a:xfrm>
          <a:custGeom>
            <a:avLst/>
            <a:gdLst/>
            <a:ahLst/>
            <a:cxnLst/>
            <a:rect l="l" t="t" r="r" b="b"/>
            <a:pathLst>
              <a:path w="3923832" h="1890758">
                <a:moveTo>
                  <a:pt x="0" y="0"/>
                </a:moveTo>
                <a:lnTo>
                  <a:pt x="3923832" y="0"/>
                </a:lnTo>
                <a:lnTo>
                  <a:pt x="3923832" y="1890758"/>
                </a:lnTo>
                <a:lnTo>
                  <a:pt x="0" y="1890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22424" y="1491231"/>
            <a:ext cx="5277231" cy="8229600"/>
          </a:xfrm>
          <a:custGeom>
            <a:avLst/>
            <a:gdLst/>
            <a:ahLst/>
            <a:cxnLst/>
            <a:rect l="l" t="t" r="r" b="b"/>
            <a:pathLst>
              <a:path w="5277231" h="8229600">
                <a:moveTo>
                  <a:pt x="0" y="0"/>
                </a:moveTo>
                <a:lnTo>
                  <a:pt x="5277231" y="0"/>
                </a:lnTo>
                <a:lnTo>
                  <a:pt x="52772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001318" y="2803437"/>
            <a:ext cx="1045932" cy="1877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02"/>
              </a:lnSpc>
              <a:spcBef>
                <a:spcPct val="0"/>
              </a:spcBef>
            </a:pPr>
            <a:r>
              <a:rPr lang="en-US" sz="13492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72974" y="3014114"/>
            <a:ext cx="9623131" cy="2898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1"/>
              </a:lnSpc>
              <a:spcBef>
                <a:spcPct val="0"/>
              </a:spcBef>
            </a:pPr>
            <a:r>
              <a:rPr lang="en-US" sz="10652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WRAP – UP &amp; ASSESSMENT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03C887D-0AA4-3DCB-9AD6-C156F7F90B90}"/>
              </a:ext>
            </a:extLst>
          </p:cNvPr>
          <p:cNvSpPr/>
          <p:nvPr/>
        </p:nvSpPr>
        <p:spPr>
          <a:xfrm>
            <a:off x="12018536" y="6522386"/>
            <a:ext cx="6269464" cy="2460765"/>
          </a:xfrm>
          <a:custGeom>
            <a:avLst/>
            <a:gdLst/>
            <a:ahLst/>
            <a:cxnLst/>
            <a:rect l="l" t="t" r="r" b="b"/>
            <a:pathLst>
              <a:path w="6269464" h="2460765">
                <a:moveTo>
                  <a:pt x="0" y="0"/>
                </a:moveTo>
                <a:lnTo>
                  <a:pt x="6269464" y="0"/>
                </a:lnTo>
                <a:lnTo>
                  <a:pt x="6269464" y="2460765"/>
                </a:lnTo>
                <a:lnTo>
                  <a:pt x="0" y="24607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F096667-96EC-D636-A2D6-B59F9238CF6B}"/>
              </a:ext>
            </a:extLst>
          </p:cNvPr>
          <p:cNvSpPr/>
          <p:nvPr/>
        </p:nvSpPr>
        <p:spPr>
          <a:xfrm>
            <a:off x="12366842" y="5501228"/>
            <a:ext cx="3178683" cy="4114800"/>
          </a:xfrm>
          <a:custGeom>
            <a:avLst/>
            <a:gdLst/>
            <a:ahLst/>
            <a:cxnLst/>
            <a:rect l="l" t="t" r="r" b="b"/>
            <a:pathLst>
              <a:path w="3178683" h="4114800">
                <a:moveTo>
                  <a:pt x="0" y="0"/>
                </a:moveTo>
                <a:lnTo>
                  <a:pt x="3178683" y="0"/>
                </a:lnTo>
                <a:lnTo>
                  <a:pt x="31786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A1B00AAD-80B5-BD52-2F31-1F098E7F4095}"/>
              </a:ext>
            </a:extLst>
          </p:cNvPr>
          <p:cNvSpPr/>
          <p:nvPr/>
        </p:nvSpPr>
        <p:spPr>
          <a:xfrm>
            <a:off x="14722580" y="7558628"/>
            <a:ext cx="2126639" cy="2126639"/>
          </a:xfrm>
          <a:custGeom>
            <a:avLst/>
            <a:gdLst/>
            <a:ahLst/>
            <a:cxnLst/>
            <a:rect l="l" t="t" r="r" b="b"/>
            <a:pathLst>
              <a:path w="2126639" h="2126639">
                <a:moveTo>
                  <a:pt x="0" y="0"/>
                </a:moveTo>
                <a:lnTo>
                  <a:pt x="2126639" y="0"/>
                </a:lnTo>
                <a:lnTo>
                  <a:pt x="2126639" y="2126639"/>
                </a:lnTo>
                <a:lnTo>
                  <a:pt x="0" y="21266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  <p:sndAc>
      <p:stSnd>
        <p:snd r:embed="rId2" name="push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760266EB-FFD2-6CEA-573D-00A33AACD0C6}"/>
              </a:ext>
            </a:extLst>
          </p:cNvPr>
          <p:cNvGrpSpPr/>
          <p:nvPr/>
        </p:nvGrpSpPr>
        <p:grpSpPr>
          <a:xfrm>
            <a:off x="533400" y="1391343"/>
            <a:ext cx="16840200" cy="8212732"/>
            <a:chOff x="0" y="0"/>
            <a:chExt cx="1853469" cy="1007647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F1A8F8FF-5156-4AF4-D150-253CB6D102B4}"/>
                </a:ext>
              </a:extLst>
            </p:cNvPr>
            <p:cNvSpPr/>
            <p:nvPr/>
          </p:nvSpPr>
          <p:spPr>
            <a:xfrm>
              <a:off x="0" y="0"/>
              <a:ext cx="1853469" cy="1007647"/>
            </a:xfrm>
            <a:custGeom>
              <a:avLst/>
              <a:gdLst/>
              <a:ahLst/>
              <a:cxnLst/>
              <a:rect l="l" t="t" r="r" b="b"/>
              <a:pathLst>
                <a:path w="1853469" h="1007647">
                  <a:moveTo>
                    <a:pt x="1774051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928229"/>
                  </a:lnTo>
                  <a:cubicBezTo>
                    <a:pt x="43699" y="928229"/>
                    <a:pt x="79418" y="963568"/>
                    <a:pt x="79418" y="1007647"/>
                  </a:cubicBezTo>
                  <a:lnTo>
                    <a:pt x="1774051" y="1007647"/>
                  </a:lnTo>
                  <a:cubicBezTo>
                    <a:pt x="1774051" y="963948"/>
                    <a:pt x="1809390" y="928229"/>
                    <a:pt x="1853469" y="928229"/>
                  </a:cubicBezTo>
                  <a:lnTo>
                    <a:pt x="1853469" y="79418"/>
                  </a:lnTo>
                  <a:cubicBezTo>
                    <a:pt x="1809770" y="79418"/>
                    <a:pt x="1774051" y="44079"/>
                    <a:pt x="1774051" y="0"/>
                  </a:cubicBezTo>
                  <a:close/>
                </a:path>
              </a:pathLst>
            </a:custGeom>
            <a:solidFill>
              <a:srgbClr val="FEFEFE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4CE8AD72-6F8B-8278-C474-AC6A4CAA93E8}"/>
                </a:ext>
              </a:extLst>
            </p:cNvPr>
            <p:cNvSpPr txBox="1"/>
            <p:nvPr/>
          </p:nvSpPr>
          <p:spPr>
            <a:xfrm>
              <a:off x="38100" y="-228600"/>
              <a:ext cx="1777269" cy="1198147"/>
            </a:xfrm>
            <a:prstGeom prst="rect">
              <a:avLst/>
            </a:prstGeom>
          </p:spPr>
          <p:txBody>
            <a:bodyPr lIns="83775" tIns="83775" rIns="83775" bIns="83775" rtlCol="0" anchor="ctr"/>
            <a:lstStyle/>
            <a:p>
              <a:pPr algn="ctr">
                <a:lnSpc>
                  <a:spcPts val="1427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AFDD7B-A102-A794-2297-81661CDE62C5}"/>
              </a:ext>
            </a:extLst>
          </p:cNvPr>
          <p:cNvSpPr txBox="1"/>
          <p:nvPr/>
        </p:nvSpPr>
        <p:spPr>
          <a:xfrm>
            <a:off x="1524000" y="2032240"/>
            <a:ext cx="1752600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>
                <a:latin typeface="Comic Sans" panose="020B0604020202020204" charset="0"/>
              </a:rPr>
              <a:t>The children ____ playing basketball.</a:t>
            </a:r>
          </a:p>
          <a:p>
            <a:pPr marL="742950" indent="-742950">
              <a:buAutoNum type="alphaUcPeriod"/>
            </a:pPr>
            <a:r>
              <a:rPr lang="en-US" sz="4000" dirty="0">
                <a:latin typeface="Comic Sans" panose="020B0604020202020204" charset="0"/>
              </a:rPr>
              <a:t>do            B. is           C. are               D. can</a:t>
            </a:r>
          </a:p>
          <a:p>
            <a:r>
              <a:rPr lang="en-US" sz="4000" dirty="0">
                <a:latin typeface="Comic Sans" panose="020B0604020202020204" charset="0"/>
              </a:rPr>
              <a:t>2. The athletes are _______ a race on the track. </a:t>
            </a:r>
          </a:p>
          <a:p>
            <a:pPr marL="742950" indent="-742950">
              <a:buAutoNum type="alphaUcPeriod"/>
            </a:pPr>
            <a:r>
              <a:rPr lang="en-US" sz="4000" dirty="0">
                <a:latin typeface="Comic Sans" panose="020B0604020202020204" charset="0"/>
              </a:rPr>
              <a:t>cooking     B. running     C. painting        D. dancing</a:t>
            </a:r>
          </a:p>
          <a:p>
            <a:r>
              <a:rPr lang="en-US" sz="4000" dirty="0">
                <a:latin typeface="Comic Sans" panose="020B0604020202020204" charset="0"/>
              </a:rPr>
              <a:t>3. Players _______ practice regularly to improve their skills.</a:t>
            </a:r>
          </a:p>
          <a:p>
            <a:pPr marL="742950" indent="-742950">
              <a:buAutoNum type="alphaUcPeriod"/>
            </a:pPr>
            <a:r>
              <a:rPr lang="en-US" sz="4000" dirty="0">
                <a:latin typeface="Comic Sans" panose="020B0604020202020204" charset="0"/>
              </a:rPr>
              <a:t>are            B should       </a:t>
            </a:r>
            <a:r>
              <a:rPr lang="en-US" sz="4000" dirty="0" err="1">
                <a:latin typeface="Comic Sans" panose="020B0604020202020204" charset="0"/>
              </a:rPr>
              <a:t>C.shouldn’t</a:t>
            </a:r>
            <a:r>
              <a:rPr lang="en-US" sz="4000" dirty="0">
                <a:latin typeface="Comic Sans" panose="020B0604020202020204" charset="0"/>
              </a:rPr>
              <a:t>        D. does</a:t>
            </a:r>
          </a:p>
          <a:p>
            <a:r>
              <a:rPr lang="en-US" sz="4000" dirty="0">
                <a:latin typeface="Comic Sans" panose="020B0604020202020204" charset="0"/>
              </a:rPr>
              <a:t>4. Players _______ wear helmets when playing hockey for safety.</a:t>
            </a:r>
          </a:p>
          <a:p>
            <a:pPr marL="742950" indent="-742950">
              <a:buAutoNum type="alphaUcPeriod"/>
            </a:pPr>
            <a:r>
              <a:rPr lang="en-US" sz="4000" dirty="0">
                <a:latin typeface="Comic Sans" panose="020B0604020202020204" charset="0"/>
              </a:rPr>
              <a:t>Can            B. mustn’t        C. must          are</a:t>
            </a:r>
          </a:p>
          <a:p>
            <a:r>
              <a:rPr lang="en-US" sz="4000" dirty="0">
                <a:latin typeface="Comic Sans" panose="020B0604020202020204" charset="0"/>
              </a:rPr>
              <a:t>5. She _______ goes swimming after school.</a:t>
            </a:r>
          </a:p>
          <a:p>
            <a:r>
              <a:rPr lang="en-US" sz="4000" dirty="0">
                <a:latin typeface="Comic Sans" panose="020B0604020202020204" charset="0"/>
              </a:rPr>
              <a:t>A. always       B. once a week   C. every day      D. twice a week. </a:t>
            </a:r>
          </a:p>
          <a:p>
            <a:pPr marL="742950" indent="-742950">
              <a:buAutoNum type="alphaUcPeriod"/>
            </a:pPr>
            <a:endParaRPr lang="en-US" sz="4000" dirty="0">
              <a:latin typeface="Comic Sans" panose="020B06040202020202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11E5A3-F480-BD1D-D67E-70BCE3F97206}"/>
              </a:ext>
            </a:extLst>
          </p:cNvPr>
          <p:cNvSpPr txBox="1"/>
          <p:nvPr/>
        </p:nvSpPr>
        <p:spPr>
          <a:xfrm>
            <a:off x="533400" y="4191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" panose="020B0604020202020204" charset="0"/>
              </a:rPr>
              <a:t>Choose the correct option </a:t>
            </a: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5A6202EA-A27B-2596-4613-6B6CA19EADC4}"/>
              </a:ext>
            </a:extLst>
          </p:cNvPr>
          <p:cNvSpPr/>
          <p:nvPr/>
        </p:nvSpPr>
        <p:spPr>
          <a:xfrm>
            <a:off x="14364168" y="83321"/>
            <a:ext cx="3923832" cy="1890758"/>
          </a:xfrm>
          <a:custGeom>
            <a:avLst/>
            <a:gdLst/>
            <a:ahLst/>
            <a:cxnLst/>
            <a:rect l="l" t="t" r="r" b="b"/>
            <a:pathLst>
              <a:path w="3923832" h="1890758">
                <a:moveTo>
                  <a:pt x="0" y="0"/>
                </a:moveTo>
                <a:lnTo>
                  <a:pt x="3923832" y="0"/>
                </a:lnTo>
                <a:lnTo>
                  <a:pt x="3923832" y="1890758"/>
                </a:lnTo>
                <a:lnTo>
                  <a:pt x="0" y="18907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9290F5-0C73-2472-DB00-6C3965A6AA9B}"/>
              </a:ext>
            </a:extLst>
          </p:cNvPr>
          <p:cNvSpPr/>
          <p:nvPr/>
        </p:nvSpPr>
        <p:spPr>
          <a:xfrm>
            <a:off x="7086600" y="2603750"/>
            <a:ext cx="914400" cy="7728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85CBB9-C2F2-8894-106F-9E4B0A248A5A}"/>
              </a:ext>
            </a:extLst>
          </p:cNvPr>
          <p:cNvSpPr/>
          <p:nvPr/>
        </p:nvSpPr>
        <p:spPr>
          <a:xfrm>
            <a:off x="4648200" y="3848100"/>
            <a:ext cx="914400" cy="7728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4F0031A-C2D3-F028-C381-AC793DF26CD1}"/>
              </a:ext>
            </a:extLst>
          </p:cNvPr>
          <p:cNvSpPr/>
          <p:nvPr/>
        </p:nvSpPr>
        <p:spPr>
          <a:xfrm>
            <a:off x="4648200" y="5111290"/>
            <a:ext cx="914400" cy="7728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88A8A2-E5C2-5DC1-C6A4-D55D23EEA77C}"/>
              </a:ext>
            </a:extLst>
          </p:cNvPr>
          <p:cNvSpPr/>
          <p:nvPr/>
        </p:nvSpPr>
        <p:spPr>
          <a:xfrm>
            <a:off x="8382000" y="6286500"/>
            <a:ext cx="914400" cy="7728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BC01AB0-4BA6-E4CC-088F-46467AEC385E}"/>
              </a:ext>
            </a:extLst>
          </p:cNvPr>
          <p:cNvSpPr/>
          <p:nvPr/>
        </p:nvSpPr>
        <p:spPr>
          <a:xfrm>
            <a:off x="1260568" y="7481922"/>
            <a:ext cx="914400" cy="7728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30;p30">
            <a:extLst>
              <a:ext uri="{FF2B5EF4-FFF2-40B4-BE49-F238E27FC236}">
                <a16:creationId xmlns:a16="http://schemas.microsoft.com/office/drawing/2014/main" id="{782084B3-5EC0-71E7-F054-D29C3ED92DF3}"/>
              </a:ext>
            </a:extLst>
          </p:cNvPr>
          <p:cNvSpPr txBox="1"/>
          <p:nvPr/>
        </p:nvSpPr>
        <p:spPr>
          <a:xfrm>
            <a:off x="1239419" y="1121848"/>
            <a:ext cx="6305530" cy="2769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/>
            <a:r>
              <a:rPr lang="en-US" sz="5600" b="1" dirty="0">
                <a:solidFill>
                  <a:srgbClr val="E36C09"/>
                </a:solidFill>
                <a:latin typeface="Comic Sans MS"/>
                <a:ea typeface="Comic Sans MS"/>
                <a:cs typeface="Comic Sans MS"/>
                <a:sym typeface="Comic Sans MS"/>
              </a:rPr>
              <a:t>Review 1</a:t>
            </a:r>
            <a:endParaRPr sz="2000" dirty="0"/>
          </a:p>
          <a:p>
            <a:pPr algn="ctr"/>
            <a:r>
              <a:rPr lang="en-US" sz="56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have we learnt today?</a:t>
            </a:r>
            <a:endParaRPr lang="en-US" sz="5600" b="1" dirty="0">
              <a:solidFill>
                <a:srgbClr val="FF0000"/>
              </a:solidFill>
              <a:latin typeface="Comic Sans MS"/>
              <a:sym typeface="Comic Sans MS"/>
            </a:endParaRPr>
          </a:p>
        </p:txBody>
      </p:sp>
      <p:sp>
        <p:nvSpPr>
          <p:cNvPr id="9" name="Google Shape;731;p30">
            <a:extLst>
              <a:ext uri="{FF2B5EF4-FFF2-40B4-BE49-F238E27FC236}">
                <a16:creationId xmlns:a16="http://schemas.microsoft.com/office/drawing/2014/main" id="{80258FC1-9D1F-F048-A6D5-BEB2718E16C7}"/>
              </a:ext>
            </a:extLst>
          </p:cNvPr>
          <p:cNvSpPr txBox="1"/>
          <p:nvPr/>
        </p:nvSpPr>
        <p:spPr>
          <a:xfrm>
            <a:off x="7544949" y="1069669"/>
            <a:ext cx="8796802" cy="2502723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Vocabulary</a:t>
            </a:r>
            <a:endParaRPr sz="4500" b="1" dirty="0">
              <a:latin typeface="Comic Sans MS" panose="030F0702030302020204" pitchFamily="66" charset="0"/>
            </a:endParaRPr>
          </a:p>
          <a:p>
            <a:pPr algn="ctr"/>
            <a:r>
              <a:rPr lang="en-US" sz="4500" dirty="0">
                <a:solidFill>
                  <a:schemeClr val="dk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Helmet, win, brain, kick, fast, race </a:t>
            </a:r>
            <a:endParaRPr sz="4500" dirty="0">
              <a:solidFill>
                <a:schemeClr val="dk1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732;p30">
            <a:extLst>
              <a:ext uri="{FF2B5EF4-FFF2-40B4-BE49-F238E27FC236}">
                <a16:creationId xmlns:a16="http://schemas.microsoft.com/office/drawing/2014/main" id="{18079C32-E7CF-49EB-B1C1-8CBCD128BB24}"/>
              </a:ext>
            </a:extLst>
          </p:cNvPr>
          <p:cNvSpPr txBox="1"/>
          <p:nvPr/>
        </p:nvSpPr>
        <p:spPr>
          <a:xfrm>
            <a:off x="7490091" y="4302634"/>
            <a:ext cx="7956435" cy="4862518"/>
          </a:xfrm>
          <a:prstGeom prst="roundRect">
            <a:avLst/>
          </a:prstGeom>
          <a:solidFill>
            <a:srgbClr val="FFF9F5">
              <a:alpha val="48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Grammar</a:t>
            </a:r>
          </a:p>
          <a:p>
            <a:pPr>
              <a:buClr>
                <a:schemeClr val="dk1"/>
              </a:buClr>
              <a:buSzPts val="4400"/>
            </a:pPr>
            <a:r>
              <a:rPr lang="en-US" sz="4500" dirty="0">
                <a:solidFill>
                  <a:schemeClr val="dk1"/>
                </a:solidFill>
                <a:latin typeface="Comic Sans MS"/>
                <a:sym typeface="Comic Sans MS"/>
              </a:rPr>
              <a:t>- Present continuous</a:t>
            </a:r>
          </a:p>
          <a:p>
            <a:pPr>
              <a:buClr>
                <a:schemeClr val="dk1"/>
              </a:buClr>
              <a:buSzPts val="4400"/>
            </a:pPr>
            <a:r>
              <a:rPr lang="en-US" sz="4500" dirty="0">
                <a:solidFill>
                  <a:schemeClr val="dk1"/>
                </a:solidFill>
                <a:latin typeface="Comic Sans MS"/>
                <a:sym typeface="Comic Sans MS"/>
              </a:rPr>
              <a:t>- Should/ shouldn’t</a:t>
            </a:r>
          </a:p>
          <a:p>
            <a:pPr>
              <a:buClr>
                <a:schemeClr val="dk1"/>
              </a:buClr>
              <a:buSzPts val="4400"/>
            </a:pPr>
            <a:r>
              <a:rPr lang="en-US" sz="4500" dirty="0">
                <a:latin typeface="Comic Sans" panose="020B0604020202020204" charset="0"/>
              </a:rPr>
              <a:t>- Adverbs of frequency</a:t>
            </a:r>
          </a:p>
          <a:p>
            <a:pPr>
              <a:buClr>
                <a:schemeClr val="dk1"/>
              </a:buClr>
              <a:buSzPts val="4400"/>
            </a:pPr>
            <a:r>
              <a:rPr lang="en-US" sz="4500" dirty="0">
                <a:latin typeface="Comic Sans" panose="020B0604020202020204" charset="0"/>
              </a:rPr>
              <a:t>- Must / mustn’t</a:t>
            </a:r>
            <a:endParaRPr lang="en-US" sz="4500" dirty="0"/>
          </a:p>
          <a:p>
            <a:pPr>
              <a:buClr>
                <a:schemeClr val="dk1"/>
              </a:buClr>
              <a:buSzPts val="4400"/>
            </a:pPr>
            <a:endParaRPr lang="en-US" sz="4440" dirty="0">
              <a:solidFill>
                <a:schemeClr val="dk1"/>
              </a:solidFill>
              <a:latin typeface="Comic Sans MS"/>
              <a:sym typeface="Comic Sans MS"/>
            </a:endParaRPr>
          </a:p>
        </p:txBody>
      </p:sp>
      <p:sp>
        <p:nvSpPr>
          <p:cNvPr id="13" name="Google Shape;735;p30">
            <a:extLst>
              <a:ext uri="{FF2B5EF4-FFF2-40B4-BE49-F238E27FC236}">
                <a16:creationId xmlns:a16="http://schemas.microsoft.com/office/drawing/2014/main" id="{BAE7C421-4094-8EEB-F2E7-1F71F1E94FBD}"/>
              </a:ext>
            </a:extLst>
          </p:cNvPr>
          <p:cNvSpPr/>
          <p:nvPr/>
        </p:nvSpPr>
        <p:spPr>
          <a:xfrm>
            <a:off x="15734255" y="750342"/>
            <a:ext cx="2673778" cy="1273984"/>
          </a:xfrm>
          <a:custGeom>
            <a:avLst/>
            <a:gdLst/>
            <a:ahLst/>
            <a:cxnLst/>
            <a:rect l="l" t="t" r="r" b="b"/>
            <a:pathLst>
              <a:path w="4356122" h="2076109" extrusionOk="0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3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9D1813-2454-2EF5-11D6-63D11840A23D}"/>
              </a:ext>
            </a:extLst>
          </p:cNvPr>
          <p:cNvSpPr txBox="1"/>
          <p:nvPr/>
        </p:nvSpPr>
        <p:spPr>
          <a:xfrm>
            <a:off x="1617914" y="4629265"/>
            <a:ext cx="4954438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>
                <a:latin typeface="Comic Sans" panose="020B0604020202020204" charset="0"/>
              </a:rPr>
              <a:t>Review all target vocabulary and sentence patterns about sports in unit 7 </a:t>
            </a:r>
            <a:endParaRPr lang="en-US" sz="4500" b="1" dirty="0"/>
          </a:p>
        </p:txBody>
      </p:sp>
      <p:sp>
        <p:nvSpPr>
          <p:cNvPr id="4" name="Freeform 14">
            <a:extLst>
              <a:ext uri="{FF2B5EF4-FFF2-40B4-BE49-F238E27FC236}">
                <a16:creationId xmlns:a16="http://schemas.microsoft.com/office/drawing/2014/main" id="{36A2B16A-5038-C2CB-7EC8-44A71A8B3D9F}"/>
              </a:ext>
            </a:extLst>
          </p:cNvPr>
          <p:cNvSpPr/>
          <p:nvPr/>
        </p:nvSpPr>
        <p:spPr>
          <a:xfrm>
            <a:off x="153537" y="8212120"/>
            <a:ext cx="4669264" cy="1910483"/>
          </a:xfrm>
          <a:custGeom>
            <a:avLst/>
            <a:gdLst/>
            <a:ahLst/>
            <a:cxnLst/>
            <a:rect l="l" t="t" r="r" b="b"/>
            <a:pathLst>
              <a:path w="6269464" h="2460765">
                <a:moveTo>
                  <a:pt x="0" y="0"/>
                </a:moveTo>
                <a:lnTo>
                  <a:pt x="6269464" y="0"/>
                </a:lnTo>
                <a:lnTo>
                  <a:pt x="6269464" y="2460765"/>
                </a:lnTo>
                <a:lnTo>
                  <a:pt x="0" y="24607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90A042DB-6FC2-A567-6815-5A31A069E922}"/>
              </a:ext>
            </a:extLst>
          </p:cNvPr>
          <p:cNvSpPr/>
          <p:nvPr/>
        </p:nvSpPr>
        <p:spPr>
          <a:xfrm>
            <a:off x="16007824" y="8184084"/>
            <a:ext cx="2126639" cy="2126639"/>
          </a:xfrm>
          <a:custGeom>
            <a:avLst/>
            <a:gdLst/>
            <a:ahLst/>
            <a:cxnLst/>
            <a:rect l="l" t="t" r="r" b="b"/>
            <a:pathLst>
              <a:path w="2126639" h="2126639">
                <a:moveTo>
                  <a:pt x="0" y="0"/>
                </a:moveTo>
                <a:lnTo>
                  <a:pt x="2126639" y="0"/>
                </a:lnTo>
                <a:lnTo>
                  <a:pt x="2126639" y="2126639"/>
                </a:lnTo>
                <a:lnTo>
                  <a:pt x="0" y="21266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B48679E8-CE00-3CEF-7C63-E52B108384A2}"/>
              </a:ext>
            </a:extLst>
          </p:cNvPr>
          <p:cNvSpPr/>
          <p:nvPr/>
        </p:nvSpPr>
        <p:spPr>
          <a:xfrm>
            <a:off x="14280008" y="6195923"/>
            <a:ext cx="3178683" cy="4114800"/>
          </a:xfrm>
          <a:custGeom>
            <a:avLst/>
            <a:gdLst/>
            <a:ahLst/>
            <a:cxnLst/>
            <a:rect l="l" t="t" r="r" b="b"/>
            <a:pathLst>
              <a:path w="3178683" h="4114800">
                <a:moveTo>
                  <a:pt x="0" y="0"/>
                </a:moveTo>
                <a:lnTo>
                  <a:pt x="3178683" y="0"/>
                </a:lnTo>
                <a:lnTo>
                  <a:pt x="31786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97860" y="241171"/>
            <a:ext cx="3107027" cy="1497169"/>
          </a:xfrm>
          <a:custGeom>
            <a:avLst/>
            <a:gdLst/>
            <a:ahLst/>
            <a:cxnLst/>
            <a:rect l="l" t="t" r="r" b="b"/>
            <a:pathLst>
              <a:path w="3107027" h="1497169">
                <a:moveTo>
                  <a:pt x="0" y="0"/>
                </a:moveTo>
                <a:lnTo>
                  <a:pt x="3107027" y="0"/>
                </a:lnTo>
                <a:lnTo>
                  <a:pt x="3107027" y="1497168"/>
                </a:lnTo>
                <a:lnTo>
                  <a:pt x="0" y="14971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6187" y="1962517"/>
            <a:ext cx="5258530" cy="4114800"/>
          </a:xfrm>
          <a:custGeom>
            <a:avLst/>
            <a:gdLst/>
            <a:ahLst/>
            <a:cxnLst/>
            <a:rect l="l" t="t" r="r" b="b"/>
            <a:pathLst>
              <a:path w="5258530" h="4114800">
                <a:moveTo>
                  <a:pt x="0" y="0"/>
                </a:moveTo>
                <a:lnTo>
                  <a:pt x="5258530" y="0"/>
                </a:lnTo>
                <a:lnTo>
                  <a:pt x="52585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0200" y="2454918"/>
            <a:ext cx="2749561" cy="4114800"/>
          </a:xfrm>
          <a:custGeom>
            <a:avLst/>
            <a:gdLst/>
            <a:ahLst/>
            <a:cxnLst/>
            <a:rect l="l" t="t" r="r" b="b"/>
            <a:pathLst>
              <a:path w="3542841" h="4895117">
                <a:moveTo>
                  <a:pt x="0" y="0"/>
                </a:moveTo>
                <a:lnTo>
                  <a:pt x="3542841" y="0"/>
                </a:lnTo>
                <a:lnTo>
                  <a:pt x="3542841" y="4895117"/>
                </a:lnTo>
                <a:lnTo>
                  <a:pt x="0" y="4895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611646" y="7679532"/>
            <a:ext cx="11434395" cy="892024"/>
            <a:chOff x="-1230338" y="-1384522"/>
            <a:chExt cx="15245860" cy="1189365"/>
          </a:xfrm>
        </p:grpSpPr>
        <p:sp>
          <p:nvSpPr>
            <p:cNvPr id="6" name="Freeform 6"/>
            <p:cNvSpPr/>
            <p:nvPr/>
          </p:nvSpPr>
          <p:spPr>
            <a:xfrm>
              <a:off x="-1230338" y="-1288373"/>
              <a:ext cx="9753600" cy="1093216"/>
            </a:xfrm>
            <a:custGeom>
              <a:avLst/>
              <a:gdLst/>
              <a:ahLst/>
              <a:cxnLst/>
              <a:rect l="l" t="t" r="r" b="b"/>
              <a:pathLst>
                <a:path w="9753600" h="1093216">
                  <a:moveTo>
                    <a:pt x="0" y="0"/>
                  </a:moveTo>
                  <a:lnTo>
                    <a:pt x="9753600" y="0"/>
                  </a:lnTo>
                  <a:lnTo>
                    <a:pt x="9753600" y="1093216"/>
                  </a:lnTo>
                  <a:lnTo>
                    <a:pt x="0" y="1093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" y="-1384522"/>
              <a:ext cx="14015521" cy="1000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00"/>
                </a:lnSpc>
              </a:pPr>
              <a:r>
                <a:rPr lang="en-US" sz="4500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You use it to think.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12423" y="2454918"/>
            <a:ext cx="10677796" cy="1815225"/>
            <a:chOff x="0" y="0"/>
            <a:chExt cx="14237061" cy="24203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37061" cy="2420300"/>
            </a:xfrm>
            <a:custGeom>
              <a:avLst/>
              <a:gdLst/>
              <a:ahLst/>
              <a:cxnLst/>
              <a:rect l="l" t="t" r="r" b="b"/>
              <a:pathLst>
                <a:path w="14237061" h="2420300">
                  <a:moveTo>
                    <a:pt x="0" y="0"/>
                  </a:moveTo>
                  <a:lnTo>
                    <a:pt x="14237061" y="0"/>
                  </a:lnTo>
                  <a:lnTo>
                    <a:pt x="14237061" y="2420300"/>
                  </a:lnTo>
                  <a:lnTo>
                    <a:pt x="0" y="2420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221540" y="298588"/>
              <a:ext cx="14015521" cy="1000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00"/>
                </a:lnSpc>
              </a:pPr>
              <a:r>
                <a:rPr lang="en-US" sz="4500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you use me all the time. What am I?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64031" y="376944"/>
            <a:ext cx="15014748" cy="804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40"/>
              </a:lnSpc>
            </a:pPr>
            <a:r>
              <a:rPr lang="en-US" sz="4671">
                <a:solidFill>
                  <a:srgbClr val="16948A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Look and read. Write the correct words.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6E8170A-11B3-80FA-C478-A83220790F2B}"/>
              </a:ext>
            </a:extLst>
          </p:cNvPr>
          <p:cNvGrpSpPr/>
          <p:nvPr/>
        </p:nvGrpSpPr>
        <p:grpSpPr>
          <a:xfrm>
            <a:off x="7307359" y="4284272"/>
            <a:ext cx="9041228" cy="2701067"/>
            <a:chOff x="7307359" y="4284272"/>
            <a:chExt cx="9041228" cy="2701067"/>
          </a:xfrm>
        </p:grpSpPr>
        <p:sp>
          <p:nvSpPr>
            <p:cNvPr id="11" name="Freeform 11"/>
            <p:cNvSpPr/>
            <p:nvPr/>
          </p:nvSpPr>
          <p:spPr>
            <a:xfrm>
              <a:off x="7307359" y="4284272"/>
              <a:ext cx="9041228" cy="2701067"/>
            </a:xfrm>
            <a:custGeom>
              <a:avLst/>
              <a:gdLst/>
              <a:ahLst/>
              <a:cxnLst/>
              <a:rect l="l" t="t" r="r" b="b"/>
              <a:pathLst>
                <a:path w="9041228" h="2701067">
                  <a:moveTo>
                    <a:pt x="0" y="0"/>
                  </a:moveTo>
                  <a:lnTo>
                    <a:pt x="9041228" y="0"/>
                  </a:lnTo>
                  <a:lnTo>
                    <a:pt x="9041228" y="2701067"/>
                  </a:lnTo>
                  <a:lnTo>
                    <a:pt x="0" y="2701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7960692" y="4684000"/>
              <a:ext cx="7798586" cy="1571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00"/>
                </a:lnSpc>
              </a:pPr>
              <a:r>
                <a:rPr lang="en-US" sz="4500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 you can't touch or see me with your hands. What am I?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117670" y="6928176"/>
            <a:ext cx="2749561" cy="1145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89"/>
              </a:lnSpc>
            </a:pPr>
            <a:r>
              <a:rPr lang="en-US" sz="6706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mind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76841" y="-51903"/>
            <a:ext cx="3107027" cy="1497169"/>
          </a:xfrm>
          <a:custGeom>
            <a:avLst/>
            <a:gdLst/>
            <a:ahLst/>
            <a:cxnLst/>
            <a:rect l="l" t="t" r="r" b="b"/>
            <a:pathLst>
              <a:path w="3107027" h="1497169">
                <a:moveTo>
                  <a:pt x="0" y="0"/>
                </a:moveTo>
                <a:lnTo>
                  <a:pt x="3107027" y="0"/>
                </a:lnTo>
                <a:lnTo>
                  <a:pt x="3107027" y="1497168"/>
                </a:lnTo>
                <a:lnTo>
                  <a:pt x="0" y="14971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6529" y="3789347"/>
            <a:ext cx="6079273" cy="3575139"/>
          </a:xfrm>
          <a:custGeom>
            <a:avLst/>
            <a:gdLst/>
            <a:ahLst/>
            <a:cxnLst/>
            <a:rect l="l" t="t" r="r" b="b"/>
            <a:pathLst>
              <a:path w="6079273" h="3575139">
                <a:moveTo>
                  <a:pt x="0" y="0"/>
                </a:moveTo>
                <a:lnTo>
                  <a:pt x="6079273" y="0"/>
                </a:lnTo>
                <a:lnTo>
                  <a:pt x="6079273" y="3575139"/>
                </a:lnTo>
                <a:lnTo>
                  <a:pt x="0" y="35751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87" b="-58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88132" y="2708586"/>
            <a:ext cx="3542841" cy="4895117"/>
          </a:xfrm>
          <a:custGeom>
            <a:avLst/>
            <a:gdLst/>
            <a:ahLst/>
            <a:cxnLst/>
            <a:rect l="l" t="t" r="r" b="b"/>
            <a:pathLst>
              <a:path w="3542841" h="4895117">
                <a:moveTo>
                  <a:pt x="0" y="0"/>
                </a:moveTo>
                <a:lnTo>
                  <a:pt x="3542841" y="0"/>
                </a:lnTo>
                <a:lnTo>
                  <a:pt x="3542841" y="4895118"/>
                </a:lnTo>
                <a:lnTo>
                  <a:pt x="0" y="48951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06187" y="184866"/>
            <a:ext cx="15014748" cy="804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40"/>
              </a:lnSpc>
            </a:pPr>
            <a:r>
              <a:rPr lang="en-US" sz="4671" dirty="0">
                <a:solidFill>
                  <a:srgbClr val="16948A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Look and read. Write the correct words.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FC1C45-6C68-71A3-6DE8-A6B28648DE33}"/>
              </a:ext>
            </a:extLst>
          </p:cNvPr>
          <p:cNvGrpSpPr/>
          <p:nvPr/>
        </p:nvGrpSpPr>
        <p:grpSpPr>
          <a:xfrm>
            <a:off x="8724441" y="7123011"/>
            <a:ext cx="8979410" cy="2802107"/>
            <a:chOff x="8724441" y="7123011"/>
            <a:chExt cx="8979410" cy="2802107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90EF3A7B-980B-47E6-A50E-87F111055611}"/>
                </a:ext>
              </a:extLst>
            </p:cNvPr>
            <p:cNvSpPr/>
            <p:nvPr/>
          </p:nvSpPr>
          <p:spPr>
            <a:xfrm>
              <a:off x="8724441" y="7123011"/>
              <a:ext cx="8979410" cy="2802107"/>
            </a:xfrm>
            <a:custGeom>
              <a:avLst/>
              <a:gdLst/>
              <a:ahLst/>
              <a:cxnLst/>
              <a:rect l="l" t="t" r="r" b="b"/>
              <a:pathLst>
                <a:path w="8979410" h="3060482">
                  <a:moveTo>
                    <a:pt x="0" y="0"/>
                  </a:moveTo>
                  <a:lnTo>
                    <a:pt x="8979410" y="0"/>
                  </a:lnTo>
                  <a:lnTo>
                    <a:pt x="8979410" y="3060482"/>
                  </a:lnTo>
                  <a:lnTo>
                    <a:pt x="0" y="3060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9471056" y="7124698"/>
              <a:ext cx="8000541" cy="23505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299"/>
                </a:lnSpc>
              </a:pPr>
              <a:r>
                <a:rPr lang="en-US" sz="4000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It can be in different shapes. You use it to wash your hands or your body.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B7BF9F-3ADA-78B1-07E7-812422B3DD17}"/>
              </a:ext>
            </a:extLst>
          </p:cNvPr>
          <p:cNvGrpSpPr/>
          <p:nvPr/>
        </p:nvGrpSpPr>
        <p:grpSpPr>
          <a:xfrm>
            <a:off x="8561654" y="1017838"/>
            <a:ext cx="8979410" cy="3162300"/>
            <a:chOff x="8561654" y="1017838"/>
            <a:chExt cx="8979410" cy="3162300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6747A3C4-217E-9EC3-1AD5-537DBA9EEA3D}"/>
                </a:ext>
              </a:extLst>
            </p:cNvPr>
            <p:cNvSpPr/>
            <p:nvPr/>
          </p:nvSpPr>
          <p:spPr>
            <a:xfrm>
              <a:off x="8561654" y="1430352"/>
              <a:ext cx="8979410" cy="2437556"/>
            </a:xfrm>
            <a:custGeom>
              <a:avLst/>
              <a:gdLst/>
              <a:ahLst/>
              <a:cxnLst/>
              <a:rect l="l" t="t" r="r" b="b"/>
              <a:pathLst>
                <a:path w="8979410" h="3060482">
                  <a:moveTo>
                    <a:pt x="0" y="0"/>
                  </a:moveTo>
                  <a:lnTo>
                    <a:pt x="8979410" y="0"/>
                  </a:lnTo>
                  <a:lnTo>
                    <a:pt x="8979410" y="3060482"/>
                  </a:lnTo>
                  <a:lnTo>
                    <a:pt x="0" y="3060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9264889" y="1017838"/>
              <a:ext cx="7422912" cy="31623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299"/>
                </a:lnSpc>
              </a:pPr>
              <a:endParaRPr sz="4000" dirty="0"/>
            </a:p>
            <a:p>
              <a:pPr algn="l">
                <a:lnSpc>
                  <a:spcPts val="6299"/>
                </a:lnSpc>
              </a:pPr>
              <a:r>
                <a:rPr lang="en-US" sz="4000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I’m small, slippery, and found next to the sink. What am I?</a:t>
              </a:r>
            </a:p>
            <a:p>
              <a:pPr algn="l">
                <a:lnSpc>
                  <a:spcPts val="6299"/>
                </a:lnSpc>
              </a:pPr>
              <a:endParaRPr lang="en-US" sz="4000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C99BD6-30CE-2F10-A121-780DD977C001}"/>
              </a:ext>
            </a:extLst>
          </p:cNvPr>
          <p:cNvGrpSpPr/>
          <p:nvPr/>
        </p:nvGrpSpPr>
        <p:grpSpPr>
          <a:xfrm>
            <a:off x="8771638" y="4270797"/>
            <a:ext cx="8979410" cy="2701033"/>
            <a:chOff x="8771638" y="4270797"/>
            <a:chExt cx="8979410" cy="2701033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7ED53CF1-7283-EA3A-F729-38D4A42AD3C1}"/>
                </a:ext>
              </a:extLst>
            </p:cNvPr>
            <p:cNvSpPr/>
            <p:nvPr/>
          </p:nvSpPr>
          <p:spPr>
            <a:xfrm>
              <a:off x="8771638" y="4270797"/>
              <a:ext cx="8979410" cy="2437556"/>
            </a:xfrm>
            <a:custGeom>
              <a:avLst/>
              <a:gdLst/>
              <a:ahLst/>
              <a:cxnLst/>
              <a:rect l="l" t="t" r="r" b="b"/>
              <a:pathLst>
                <a:path w="8979410" h="3060482">
                  <a:moveTo>
                    <a:pt x="0" y="0"/>
                  </a:moveTo>
                  <a:lnTo>
                    <a:pt x="8979410" y="0"/>
                  </a:lnTo>
                  <a:lnTo>
                    <a:pt x="8979410" y="3060482"/>
                  </a:lnTo>
                  <a:lnTo>
                    <a:pt x="0" y="3060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9239300" y="4605926"/>
              <a:ext cx="8032171" cy="23659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268"/>
                </a:lnSpc>
              </a:pPr>
              <a:r>
                <a:rPr lang="en-US" sz="4000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When you rub me with water, I make lots of bubbles. What am I?</a:t>
              </a:r>
            </a:p>
            <a:p>
              <a:pPr algn="l">
                <a:lnSpc>
                  <a:spcPts val="6268"/>
                </a:lnSpc>
              </a:pPr>
              <a:endParaRPr lang="en-US" sz="4000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181600" y="6667500"/>
            <a:ext cx="10887359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soap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97860" y="241171"/>
            <a:ext cx="3107027" cy="1497169"/>
          </a:xfrm>
          <a:custGeom>
            <a:avLst/>
            <a:gdLst/>
            <a:ahLst/>
            <a:cxnLst/>
            <a:rect l="l" t="t" r="r" b="b"/>
            <a:pathLst>
              <a:path w="3107027" h="1497169">
                <a:moveTo>
                  <a:pt x="0" y="0"/>
                </a:moveTo>
                <a:lnTo>
                  <a:pt x="3107027" y="0"/>
                </a:lnTo>
                <a:lnTo>
                  <a:pt x="3107027" y="1497168"/>
                </a:lnTo>
                <a:lnTo>
                  <a:pt x="0" y="1497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93186" y="1934578"/>
            <a:ext cx="8979410" cy="3060482"/>
          </a:xfrm>
          <a:custGeom>
            <a:avLst/>
            <a:gdLst/>
            <a:ahLst/>
            <a:cxnLst/>
            <a:rect l="l" t="t" r="r" b="b"/>
            <a:pathLst>
              <a:path w="8979410" h="3060482">
                <a:moveTo>
                  <a:pt x="0" y="0"/>
                </a:moveTo>
                <a:lnTo>
                  <a:pt x="8979410" y="0"/>
                </a:lnTo>
                <a:lnTo>
                  <a:pt x="8979410" y="3060482"/>
                </a:lnTo>
                <a:lnTo>
                  <a:pt x="0" y="30604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948860" y="5521800"/>
            <a:ext cx="10516487" cy="3068261"/>
            <a:chOff x="1568932" y="-1555559"/>
            <a:chExt cx="14021982" cy="4091015"/>
          </a:xfrm>
        </p:grpSpPr>
        <p:sp>
          <p:nvSpPr>
            <p:cNvPr id="5" name="Freeform 5"/>
            <p:cNvSpPr/>
            <p:nvPr/>
          </p:nvSpPr>
          <p:spPr>
            <a:xfrm>
              <a:off x="1568932" y="-1555559"/>
              <a:ext cx="14021982" cy="4091015"/>
            </a:xfrm>
            <a:custGeom>
              <a:avLst/>
              <a:gdLst/>
              <a:ahLst/>
              <a:cxnLst/>
              <a:rect l="l" t="t" r="r" b="b"/>
              <a:pathLst>
                <a:path w="13674701" h="4091015">
                  <a:moveTo>
                    <a:pt x="0" y="0"/>
                  </a:moveTo>
                  <a:lnTo>
                    <a:pt x="13674701" y="0"/>
                  </a:lnTo>
                  <a:lnTo>
                    <a:pt x="13674701" y="4091015"/>
                  </a:lnTo>
                  <a:lnTo>
                    <a:pt x="0" y="4091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2878751" y="-576852"/>
              <a:ext cx="12678899" cy="2078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299"/>
                </a:lnSpc>
              </a:pPr>
              <a:r>
                <a:rPr lang="en-US" sz="4500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 It is a game or a race. Players or teams try to win or to have fun. 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570121" y="2149389"/>
            <a:ext cx="6944853" cy="5005361"/>
          </a:xfrm>
          <a:custGeom>
            <a:avLst/>
            <a:gdLst/>
            <a:ahLst/>
            <a:cxnLst/>
            <a:rect l="l" t="t" r="r" b="b"/>
            <a:pathLst>
              <a:path w="7262214" h="4838450">
                <a:moveTo>
                  <a:pt x="0" y="0"/>
                </a:moveTo>
                <a:lnTo>
                  <a:pt x="7262213" y="0"/>
                </a:lnTo>
                <a:lnTo>
                  <a:pt x="7262213" y="4838450"/>
                </a:lnTo>
                <a:lnTo>
                  <a:pt x="0" y="48384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06187" y="184866"/>
            <a:ext cx="15014748" cy="804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40"/>
              </a:lnSpc>
            </a:pPr>
            <a:r>
              <a:rPr lang="en-US" sz="4671">
                <a:solidFill>
                  <a:srgbClr val="16948A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Look and read. Write the correct words.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71953" y="7170465"/>
            <a:ext cx="5685725" cy="1143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99"/>
              </a:lnSpc>
            </a:pPr>
            <a:r>
              <a:rPr lang="en-US" sz="6713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competition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027072" y="2413720"/>
            <a:ext cx="8111638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where people show their skills to earn a medal or award?</a:t>
            </a: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10311A12-9DC9-DC53-11DD-C1EB3EA208D7}"/>
              </a:ext>
            </a:extLst>
          </p:cNvPr>
          <p:cNvSpPr/>
          <p:nvPr/>
        </p:nvSpPr>
        <p:spPr>
          <a:xfrm>
            <a:off x="2590800" y="2141030"/>
            <a:ext cx="2749561" cy="4114800"/>
          </a:xfrm>
          <a:custGeom>
            <a:avLst/>
            <a:gdLst/>
            <a:ahLst/>
            <a:cxnLst/>
            <a:rect l="l" t="t" r="r" b="b"/>
            <a:pathLst>
              <a:path w="3542841" h="4895117">
                <a:moveTo>
                  <a:pt x="0" y="0"/>
                </a:moveTo>
                <a:lnTo>
                  <a:pt x="3542841" y="0"/>
                </a:lnTo>
                <a:lnTo>
                  <a:pt x="3542841" y="4895117"/>
                </a:lnTo>
                <a:lnTo>
                  <a:pt x="0" y="48951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97860" y="241171"/>
            <a:ext cx="3107027" cy="1497169"/>
          </a:xfrm>
          <a:custGeom>
            <a:avLst/>
            <a:gdLst/>
            <a:ahLst/>
            <a:cxnLst/>
            <a:rect l="l" t="t" r="r" b="b"/>
            <a:pathLst>
              <a:path w="3107027" h="1497169">
                <a:moveTo>
                  <a:pt x="0" y="0"/>
                </a:moveTo>
                <a:lnTo>
                  <a:pt x="3107027" y="0"/>
                </a:lnTo>
                <a:lnTo>
                  <a:pt x="3107027" y="1497168"/>
                </a:lnTo>
                <a:lnTo>
                  <a:pt x="0" y="14971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15016" y="2285500"/>
            <a:ext cx="11137118" cy="819912"/>
            <a:chOff x="0" y="0"/>
            <a:chExt cx="14849491" cy="10932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753600" cy="1093216"/>
            </a:xfrm>
            <a:custGeom>
              <a:avLst/>
              <a:gdLst/>
              <a:ahLst/>
              <a:cxnLst/>
              <a:rect l="l" t="t" r="r" b="b"/>
              <a:pathLst>
                <a:path w="9753600" h="1093216">
                  <a:moveTo>
                    <a:pt x="0" y="0"/>
                  </a:moveTo>
                  <a:lnTo>
                    <a:pt x="9753600" y="0"/>
                  </a:lnTo>
                  <a:lnTo>
                    <a:pt x="9753600" y="1093216"/>
                  </a:lnTo>
                  <a:lnTo>
                    <a:pt x="0" y="1093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833970" y="-85725"/>
              <a:ext cx="14015521" cy="1000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00"/>
                </a:lnSpc>
              </a:pPr>
              <a:r>
                <a:rPr lang="en-US" sz="4000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It is a soft cloth.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34200" y="4019918"/>
            <a:ext cx="11529085" cy="1323316"/>
            <a:chOff x="-340880" y="2"/>
            <a:chExt cx="15372113" cy="2517171"/>
          </a:xfrm>
        </p:grpSpPr>
        <p:sp>
          <p:nvSpPr>
            <p:cNvPr id="7" name="Freeform 7"/>
            <p:cNvSpPr/>
            <p:nvPr/>
          </p:nvSpPr>
          <p:spPr>
            <a:xfrm>
              <a:off x="0" y="2"/>
              <a:ext cx="14237061" cy="2517171"/>
            </a:xfrm>
            <a:custGeom>
              <a:avLst/>
              <a:gdLst/>
              <a:ahLst/>
              <a:cxnLst/>
              <a:rect l="l" t="t" r="r" b="b"/>
              <a:pathLst>
                <a:path w="14237061" h="3487100">
                  <a:moveTo>
                    <a:pt x="0" y="0"/>
                  </a:moveTo>
                  <a:lnTo>
                    <a:pt x="14237061" y="0"/>
                  </a:lnTo>
                  <a:lnTo>
                    <a:pt x="14237061" y="3487100"/>
                  </a:lnTo>
                  <a:lnTo>
                    <a:pt x="0" y="348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22038" r="-22038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-340880" y="359820"/>
              <a:ext cx="15372113" cy="13975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300"/>
                </a:lnSpc>
              </a:pPr>
              <a:r>
                <a:rPr lang="en-US" sz="4000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 What do you use to wipe your hands or face?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764215" y="5676900"/>
            <a:ext cx="11529085" cy="1903006"/>
            <a:chOff x="0" y="0"/>
            <a:chExt cx="13419003" cy="400892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19003" cy="4008927"/>
            </a:xfrm>
            <a:custGeom>
              <a:avLst/>
              <a:gdLst/>
              <a:ahLst/>
              <a:cxnLst/>
              <a:rect l="l" t="t" r="r" b="b"/>
              <a:pathLst>
                <a:path w="13419003" h="4008927">
                  <a:moveTo>
                    <a:pt x="0" y="0"/>
                  </a:moveTo>
                  <a:lnTo>
                    <a:pt x="13419003" y="0"/>
                  </a:lnTo>
                  <a:lnTo>
                    <a:pt x="13419003" y="4008927"/>
                  </a:lnTo>
                  <a:lnTo>
                    <a:pt x="0" y="4008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262249" y="1052364"/>
              <a:ext cx="11754642" cy="2066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00"/>
                </a:lnSpc>
              </a:pPr>
              <a:r>
                <a:rPr lang="en-US" sz="40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 You use it to dry your body after a bath.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736167" y="2352674"/>
            <a:ext cx="5432419" cy="5381625"/>
          </a:xfrm>
          <a:custGeom>
            <a:avLst/>
            <a:gdLst/>
            <a:ahLst/>
            <a:cxnLst/>
            <a:rect l="l" t="t" r="r" b="b"/>
            <a:pathLst>
              <a:path w="4297441" h="4114800">
                <a:moveTo>
                  <a:pt x="0" y="0"/>
                </a:moveTo>
                <a:lnTo>
                  <a:pt x="4297441" y="0"/>
                </a:lnTo>
                <a:lnTo>
                  <a:pt x="4297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364031" y="376944"/>
            <a:ext cx="15014748" cy="804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40"/>
              </a:lnSpc>
            </a:pPr>
            <a:r>
              <a:rPr lang="en-US" sz="4671">
                <a:solidFill>
                  <a:srgbClr val="16948A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Look and read. Write the correct words.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20493" y="7714890"/>
            <a:ext cx="2749561" cy="1145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89"/>
              </a:lnSpc>
            </a:pPr>
            <a:r>
              <a:rPr lang="en-US" sz="6706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towel</a:t>
            </a:r>
          </a:p>
        </p:txBody>
      </p:sp>
      <p:sp>
        <p:nvSpPr>
          <p:cNvPr id="15" name="Freeform 15"/>
          <p:cNvSpPr/>
          <p:nvPr/>
        </p:nvSpPr>
        <p:spPr>
          <a:xfrm>
            <a:off x="1457563" y="2225551"/>
            <a:ext cx="2960899" cy="4114801"/>
          </a:xfrm>
          <a:custGeom>
            <a:avLst/>
            <a:gdLst/>
            <a:ahLst/>
            <a:cxnLst/>
            <a:rect l="l" t="t" r="r" b="b"/>
            <a:pathLst>
              <a:path w="3542841" h="4895117">
                <a:moveTo>
                  <a:pt x="0" y="0"/>
                </a:moveTo>
                <a:lnTo>
                  <a:pt x="3542841" y="0"/>
                </a:lnTo>
                <a:lnTo>
                  <a:pt x="3542841" y="4895117"/>
                </a:lnTo>
                <a:lnTo>
                  <a:pt x="0" y="48951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02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1547" y="-14918"/>
            <a:ext cx="20712404" cy="10301918"/>
            <a:chOff x="0" y="0"/>
            <a:chExt cx="27616538" cy="13735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62785" cy="13735890"/>
            </a:xfrm>
            <a:custGeom>
              <a:avLst/>
              <a:gdLst/>
              <a:ahLst/>
              <a:cxnLst/>
              <a:rect l="l" t="t" r="r" b="b"/>
              <a:pathLst>
                <a:path w="13962785" h="13735890">
                  <a:moveTo>
                    <a:pt x="0" y="0"/>
                  </a:moveTo>
                  <a:lnTo>
                    <a:pt x="13962785" y="0"/>
                  </a:lnTo>
                  <a:lnTo>
                    <a:pt x="13962785" y="13735890"/>
                  </a:lnTo>
                  <a:lnTo>
                    <a:pt x="0" y="13735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6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653753" y="0"/>
              <a:ext cx="13962785" cy="13735890"/>
            </a:xfrm>
            <a:custGeom>
              <a:avLst/>
              <a:gdLst/>
              <a:ahLst/>
              <a:cxnLst/>
              <a:rect l="l" t="t" r="r" b="b"/>
              <a:pathLst>
                <a:path w="13962785" h="13735890">
                  <a:moveTo>
                    <a:pt x="0" y="0"/>
                  </a:moveTo>
                  <a:lnTo>
                    <a:pt x="13962785" y="0"/>
                  </a:lnTo>
                  <a:lnTo>
                    <a:pt x="13962785" y="13735890"/>
                  </a:lnTo>
                  <a:lnTo>
                    <a:pt x="0" y="13735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6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664620" y="7752769"/>
            <a:ext cx="19453340" cy="2989518"/>
            <a:chOff x="0" y="0"/>
            <a:chExt cx="5123513" cy="7873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23514" cy="787363"/>
            </a:xfrm>
            <a:custGeom>
              <a:avLst/>
              <a:gdLst/>
              <a:ahLst/>
              <a:cxnLst/>
              <a:rect l="l" t="t" r="r" b="b"/>
              <a:pathLst>
                <a:path w="5123514" h="787363">
                  <a:moveTo>
                    <a:pt x="0" y="0"/>
                  </a:moveTo>
                  <a:lnTo>
                    <a:pt x="5123514" y="0"/>
                  </a:lnTo>
                  <a:lnTo>
                    <a:pt x="5123514" y="787363"/>
                  </a:lnTo>
                  <a:lnTo>
                    <a:pt x="0" y="787363"/>
                  </a:lnTo>
                  <a:close/>
                </a:path>
              </a:pathLst>
            </a:custGeom>
            <a:solidFill>
              <a:srgbClr val="FFFAF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123513" cy="825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364168" y="83321"/>
            <a:ext cx="3923832" cy="1890758"/>
          </a:xfrm>
          <a:custGeom>
            <a:avLst/>
            <a:gdLst/>
            <a:ahLst/>
            <a:cxnLst/>
            <a:rect l="l" t="t" r="r" b="b"/>
            <a:pathLst>
              <a:path w="3923832" h="1890758">
                <a:moveTo>
                  <a:pt x="0" y="0"/>
                </a:moveTo>
                <a:lnTo>
                  <a:pt x="3923832" y="0"/>
                </a:lnTo>
                <a:lnTo>
                  <a:pt x="3923832" y="1890758"/>
                </a:lnTo>
                <a:lnTo>
                  <a:pt x="0" y="1890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470529" y="1652469"/>
            <a:ext cx="11346942" cy="3491031"/>
            <a:chOff x="0" y="0"/>
            <a:chExt cx="15129256" cy="465470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5129256" cy="4654708"/>
              <a:chOff x="0" y="0"/>
              <a:chExt cx="1885180" cy="58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885180" cy="580000"/>
              </a:xfrm>
              <a:custGeom>
                <a:avLst/>
                <a:gdLst/>
                <a:ahLst/>
                <a:cxnLst/>
                <a:rect l="l" t="t" r="r" b="b"/>
                <a:pathLst>
                  <a:path w="1885180" h="580000">
                    <a:moveTo>
                      <a:pt x="1805762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500581"/>
                    </a:lnTo>
                    <a:cubicBezTo>
                      <a:pt x="43699" y="500581"/>
                      <a:pt x="79418" y="535920"/>
                      <a:pt x="79418" y="580000"/>
                    </a:cubicBezTo>
                    <a:lnTo>
                      <a:pt x="1805762" y="580000"/>
                    </a:lnTo>
                    <a:cubicBezTo>
                      <a:pt x="1805762" y="536300"/>
                      <a:pt x="1841101" y="500581"/>
                      <a:pt x="1885180" y="500581"/>
                    </a:cubicBezTo>
                    <a:lnTo>
                      <a:pt x="1885180" y="79418"/>
                    </a:lnTo>
                    <a:cubicBezTo>
                      <a:pt x="1841481" y="79418"/>
                      <a:pt x="1805762" y="44079"/>
                      <a:pt x="1805762" y="0"/>
                    </a:cubicBezTo>
                    <a:close/>
                  </a:path>
                </a:pathLst>
              </a:custGeom>
              <a:solidFill>
                <a:srgbClr val="FFFAF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38100" y="-228600"/>
                <a:ext cx="1808980" cy="770500"/>
              </a:xfrm>
              <a:prstGeom prst="rect">
                <a:avLst/>
              </a:prstGeom>
            </p:spPr>
            <p:txBody>
              <a:bodyPr lIns="70609" tIns="70609" rIns="70609" bIns="70609" rtlCol="0" anchor="ctr"/>
              <a:lstStyle/>
              <a:p>
                <a:pPr algn="ctr">
                  <a:lnSpc>
                    <a:spcPts val="14278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334698" y="1132815"/>
              <a:ext cx="9481237" cy="2560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02"/>
                </a:lnSpc>
                <a:spcBef>
                  <a:spcPct val="0"/>
                </a:spcBef>
              </a:pPr>
              <a:r>
                <a:rPr lang="en-US" sz="13492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REVIEW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856285" y="1132815"/>
              <a:ext cx="1394576" cy="2560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02"/>
                </a:lnSpc>
                <a:spcBef>
                  <a:spcPct val="0"/>
                </a:spcBef>
              </a:pPr>
              <a:r>
                <a:rPr lang="en-US" sz="13492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2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4628774" y="4202292"/>
            <a:ext cx="6806488" cy="6015233"/>
          </a:xfrm>
          <a:custGeom>
            <a:avLst/>
            <a:gdLst/>
            <a:ahLst/>
            <a:cxnLst/>
            <a:rect l="l" t="t" r="r" b="b"/>
            <a:pathLst>
              <a:path w="6806488" h="6015233">
                <a:moveTo>
                  <a:pt x="0" y="0"/>
                </a:moveTo>
                <a:lnTo>
                  <a:pt x="6806487" y="0"/>
                </a:lnTo>
                <a:lnTo>
                  <a:pt x="6806487" y="6015233"/>
                </a:lnTo>
                <a:lnTo>
                  <a:pt x="0" y="60152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B7C24CAE-3E62-369F-DE2F-463310FFF747}"/>
              </a:ext>
            </a:extLst>
          </p:cNvPr>
          <p:cNvSpPr/>
          <p:nvPr/>
        </p:nvSpPr>
        <p:spPr>
          <a:xfrm>
            <a:off x="12018536" y="6522386"/>
            <a:ext cx="6269464" cy="2460765"/>
          </a:xfrm>
          <a:custGeom>
            <a:avLst/>
            <a:gdLst/>
            <a:ahLst/>
            <a:cxnLst/>
            <a:rect l="l" t="t" r="r" b="b"/>
            <a:pathLst>
              <a:path w="6269464" h="2460765">
                <a:moveTo>
                  <a:pt x="0" y="0"/>
                </a:moveTo>
                <a:lnTo>
                  <a:pt x="6269464" y="0"/>
                </a:lnTo>
                <a:lnTo>
                  <a:pt x="6269464" y="2460765"/>
                </a:lnTo>
                <a:lnTo>
                  <a:pt x="0" y="24607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F9365337-FF4C-8BA1-1196-1AFB74ECA705}"/>
              </a:ext>
            </a:extLst>
          </p:cNvPr>
          <p:cNvSpPr/>
          <p:nvPr/>
        </p:nvSpPr>
        <p:spPr>
          <a:xfrm>
            <a:off x="12366842" y="5501228"/>
            <a:ext cx="3178683" cy="4114800"/>
          </a:xfrm>
          <a:custGeom>
            <a:avLst/>
            <a:gdLst/>
            <a:ahLst/>
            <a:cxnLst/>
            <a:rect l="l" t="t" r="r" b="b"/>
            <a:pathLst>
              <a:path w="3178683" h="4114800">
                <a:moveTo>
                  <a:pt x="0" y="0"/>
                </a:moveTo>
                <a:lnTo>
                  <a:pt x="3178683" y="0"/>
                </a:lnTo>
                <a:lnTo>
                  <a:pt x="31786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58F22787-56DE-5151-E324-C9D2942208BA}"/>
              </a:ext>
            </a:extLst>
          </p:cNvPr>
          <p:cNvSpPr/>
          <p:nvPr/>
        </p:nvSpPr>
        <p:spPr>
          <a:xfrm>
            <a:off x="14722580" y="7558628"/>
            <a:ext cx="2126639" cy="2126639"/>
          </a:xfrm>
          <a:custGeom>
            <a:avLst/>
            <a:gdLst/>
            <a:ahLst/>
            <a:cxnLst/>
            <a:rect l="l" t="t" r="r" b="b"/>
            <a:pathLst>
              <a:path w="2126639" h="2126639">
                <a:moveTo>
                  <a:pt x="0" y="0"/>
                </a:moveTo>
                <a:lnTo>
                  <a:pt x="2126639" y="0"/>
                </a:lnTo>
                <a:lnTo>
                  <a:pt x="2126639" y="2126639"/>
                </a:lnTo>
                <a:lnTo>
                  <a:pt x="0" y="21266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  <p:sndAc>
      <p:stSnd>
        <p:snd r:embed="rId2" name="push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5">
            <a:extLst>
              <a:ext uri="{FF2B5EF4-FFF2-40B4-BE49-F238E27FC236}">
                <a16:creationId xmlns:a16="http://schemas.microsoft.com/office/drawing/2014/main" id="{E121A5DB-487E-56BE-8205-B02FC26264F1}"/>
              </a:ext>
            </a:extLst>
          </p:cNvPr>
          <p:cNvGrpSpPr/>
          <p:nvPr/>
        </p:nvGrpSpPr>
        <p:grpSpPr>
          <a:xfrm>
            <a:off x="-582670" y="8191500"/>
            <a:ext cx="19453340" cy="2989518"/>
            <a:chOff x="0" y="0"/>
            <a:chExt cx="5123513" cy="787363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F7764245-1A7B-B78C-E7E6-5FC9572B16FE}"/>
                </a:ext>
              </a:extLst>
            </p:cNvPr>
            <p:cNvSpPr/>
            <p:nvPr/>
          </p:nvSpPr>
          <p:spPr>
            <a:xfrm>
              <a:off x="0" y="0"/>
              <a:ext cx="5123514" cy="787363"/>
            </a:xfrm>
            <a:custGeom>
              <a:avLst/>
              <a:gdLst/>
              <a:ahLst/>
              <a:cxnLst/>
              <a:rect l="l" t="t" r="r" b="b"/>
              <a:pathLst>
                <a:path w="5123514" h="787363">
                  <a:moveTo>
                    <a:pt x="0" y="0"/>
                  </a:moveTo>
                  <a:lnTo>
                    <a:pt x="5123514" y="0"/>
                  </a:lnTo>
                  <a:lnTo>
                    <a:pt x="5123514" y="787363"/>
                  </a:lnTo>
                  <a:lnTo>
                    <a:pt x="0" y="787363"/>
                  </a:lnTo>
                  <a:close/>
                </a:path>
              </a:pathLst>
            </a:custGeom>
            <a:solidFill>
              <a:srgbClr val="FFFAF2"/>
            </a:solidFill>
          </p:spPr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605C36BE-13D3-A236-9534-4DFC980C4385}"/>
                </a:ext>
              </a:extLst>
            </p:cNvPr>
            <p:cNvSpPr txBox="1"/>
            <p:nvPr/>
          </p:nvSpPr>
          <p:spPr>
            <a:xfrm>
              <a:off x="0" y="-38100"/>
              <a:ext cx="5123513" cy="825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51" name="Google Shape;1151;p41"/>
          <p:cNvSpPr/>
          <p:nvPr/>
        </p:nvSpPr>
        <p:spPr>
          <a:xfrm flipH="1">
            <a:off x="16181156" y="9355889"/>
            <a:ext cx="2106844" cy="942986"/>
          </a:xfrm>
          <a:custGeom>
            <a:avLst/>
            <a:gdLst/>
            <a:ahLst/>
            <a:cxnLst/>
            <a:rect l="l" t="t" r="r" b="b"/>
            <a:pathLst>
              <a:path w="18264" h="8175" extrusionOk="0">
                <a:moveTo>
                  <a:pt x="10345" y="0"/>
                </a:moveTo>
                <a:cubicBezTo>
                  <a:pt x="6055" y="0"/>
                  <a:pt x="5503" y="6370"/>
                  <a:pt x="5503" y="6370"/>
                </a:cubicBezTo>
                <a:cubicBezTo>
                  <a:pt x="5503" y="6370"/>
                  <a:pt x="5421" y="2755"/>
                  <a:pt x="3443" y="2755"/>
                </a:cubicBezTo>
                <a:cubicBezTo>
                  <a:pt x="3371" y="2755"/>
                  <a:pt x="3296" y="2760"/>
                  <a:pt x="3218" y="2770"/>
                </a:cubicBezTo>
                <a:cubicBezTo>
                  <a:pt x="691" y="3097"/>
                  <a:pt x="0" y="8170"/>
                  <a:pt x="0" y="8170"/>
                </a:cubicBezTo>
                <a:lnTo>
                  <a:pt x="17964" y="8175"/>
                </a:lnTo>
                <a:cubicBezTo>
                  <a:pt x="17964" y="8175"/>
                  <a:pt x="18264" y="4248"/>
                  <a:pt x="15770" y="4248"/>
                </a:cubicBezTo>
                <a:cubicBezTo>
                  <a:pt x="15719" y="4248"/>
                  <a:pt x="15667" y="4250"/>
                  <a:pt x="15613" y="4253"/>
                </a:cubicBezTo>
                <a:cubicBezTo>
                  <a:pt x="13062" y="4407"/>
                  <a:pt x="12475" y="6370"/>
                  <a:pt x="12475" y="6370"/>
                </a:cubicBezTo>
                <a:cubicBezTo>
                  <a:pt x="12475" y="6370"/>
                  <a:pt x="14177" y="173"/>
                  <a:pt x="10549" y="5"/>
                </a:cubicBezTo>
                <a:cubicBezTo>
                  <a:pt x="10480" y="2"/>
                  <a:pt x="10412" y="0"/>
                  <a:pt x="103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870467-BAD8-B2C6-2928-16FD34BCD708}"/>
              </a:ext>
            </a:extLst>
          </p:cNvPr>
          <p:cNvSpPr txBox="1"/>
          <p:nvPr/>
        </p:nvSpPr>
        <p:spPr>
          <a:xfrm>
            <a:off x="8077200" y="8950923"/>
            <a:ext cx="37930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atin typeface="Comic Sans MS" panose="030F0702030302020204" pitchFamily="66" charset="0"/>
              </a:rPr>
              <a:t>helmet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7EC467-DCE7-E53F-17E3-B4D9B89967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3028" y="338615"/>
            <a:ext cx="2346216" cy="1124966"/>
          </a:xfrm>
          <a:prstGeom prst="rect">
            <a:avLst/>
          </a:prstGeom>
        </p:spPr>
      </p:pic>
      <p:sp>
        <p:nvSpPr>
          <p:cNvPr id="5" name="Freeform 2"/>
          <p:cNvSpPr/>
          <p:nvPr/>
        </p:nvSpPr>
        <p:spPr>
          <a:xfrm>
            <a:off x="6019800" y="2157517"/>
            <a:ext cx="7140379" cy="7148578"/>
          </a:xfrm>
          <a:custGeom>
            <a:avLst/>
            <a:gdLst/>
            <a:ahLst/>
            <a:cxnLst/>
            <a:rect l="l" t="t" r="r" b="b"/>
            <a:pathLst>
              <a:path w="5778840" h="5728275">
                <a:moveTo>
                  <a:pt x="0" y="0"/>
                </a:moveTo>
                <a:lnTo>
                  <a:pt x="5778840" y="0"/>
                </a:lnTo>
                <a:lnTo>
                  <a:pt x="5778840" y="5728275"/>
                </a:lnTo>
                <a:lnTo>
                  <a:pt x="0" y="5728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TRACK 7.2">
            <a:hlinkClick r:id="" action="ppaction://media"/>
            <a:extLst>
              <a:ext uri="{FF2B5EF4-FFF2-40B4-BE49-F238E27FC236}">
                <a16:creationId xmlns:a16="http://schemas.microsoft.com/office/drawing/2014/main" id="{0CB507B0-70BF-E45F-ABD8-6F8119AC91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72" end="8042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13788" y="8046839"/>
            <a:ext cx="1501776" cy="150177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82E0DAC0-64C9-0123-6A4F-30AE4FCEAD1A}"/>
              </a:ext>
            </a:extLst>
          </p:cNvPr>
          <p:cNvSpPr/>
          <p:nvPr/>
        </p:nvSpPr>
        <p:spPr>
          <a:xfrm>
            <a:off x="6771703" y="-468530"/>
            <a:ext cx="6609206" cy="8953500"/>
          </a:xfrm>
          <a:custGeom>
            <a:avLst/>
            <a:gdLst/>
            <a:ahLst/>
            <a:cxnLst/>
            <a:rect l="l" t="t" r="r" b="b"/>
            <a:pathLst>
              <a:path w="5308092" h="8229600">
                <a:moveTo>
                  <a:pt x="0" y="0"/>
                </a:moveTo>
                <a:lnTo>
                  <a:pt x="5308092" y="0"/>
                </a:lnTo>
                <a:lnTo>
                  <a:pt x="53080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3E0EA-B1A4-E509-9AAF-27E65E54DB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3028" y="338615"/>
            <a:ext cx="2346216" cy="1124966"/>
          </a:xfrm>
          <a:prstGeom prst="rect">
            <a:avLst/>
          </a:prstGeom>
        </p:spPr>
      </p:pic>
      <p:grpSp>
        <p:nvGrpSpPr>
          <p:cNvPr id="7" name="Group 5">
            <a:extLst>
              <a:ext uri="{FF2B5EF4-FFF2-40B4-BE49-F238E27FC236}">
                <a16:creationId xmlns:a16="http://schemas.microsoft.com/office/drawing/2014/main" id="{F0A9DA33-6734-5214-D566-8F81CDD1A596}"/>
              </a:ext>
            </a:extLst>
          </p:cNvPr>
          <p:cNvGrpSpPr/>
          <p:nvPr/>
        </p:nvGrpSpPr>
        <p:grpSpPr>
          <a:xfrm>
            <a:off x="-582670" y="8191500"/>
            <a:ext cx="19453340" cy="2989518"/>
            <a:chOff x="0" y="0"/>
            <a:chExt cx="5123513" cy="787363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A886C4AF-E913-F179-56B2-85E46153A3B4}"/>
                </a:ext>
              </a:extLst>
            </p:cNvPr>
            <p:cNvSpPr/>
            <p:nvPr/>
          </p:nvSpPr>
          <p:spPr>
            <a:xfrm>
              <a:off x="0" y="0"/>
              <a:ext cx="5123514" cy="787363"/>
            </a:xfrm>
            <a:custGeom>
              <a:avLst/>
              <a:gdLst/>
              <a:ahLst/>
              <a:cxnLst/>
              <a:rect l="l" t="t" r="r" b="b"/>
              <a:pathLst>
                <a:path w="5123514" h="787363">
                  <a:moveTo>
                    <a:pt x="0" y="0"/>
                  </a:moveTo>
                  <a:lnTo>
                    <a:pt x="5123514" y="0"/>
                  </a:lnTo>
                  <a:lnTo>
                    <a:pt x="5123514" y="787363"/>
                  </a:lnTo>
                  <a:lnTo>
                    <a:pt x="0" y="787363"/>
                  </a:lnTo>
                  <a:close/>
                </a:path>
              </a:pathLst>
            </a:custGeom>
            <a:solidFill>
              <a:srgbClr val="FFFAF2"/>
            </a:solidFill>
          </p:spPr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93EA0B66-F11D-322E-CFDD-5C89353362E2}"/>
                </a:ext>
              </a:extLst>
            </p:cNvPr>
            <p:cNvSpPr txBox="1"/>
            <p:nvPr/>
          </p:nvSpPr>
          <p:spPr>
            <a:xfrm>
              <a:off x="0" y="-38100"/>
              <a:ext cx="5123513" cy="825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DAEBA6A-3803-18B4-0471-1C68CFD5985D}"/>
              </a:ext>
            </a:extLst>
          </p:cNvPr>
          <p:cNvSpPr txBox="1"/>
          <p:nvPr/>
        </p:nvSpPr>
        <p:spPr>
          <a:xfrm>
            <a:off x="8458200" y="8484970"/>
            <a:ext cx="186461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atin typeface="Comic Sans MS" panose="030F0702030302020204" pitchFamily="66" charset="0"/>
              </a:rPr>
              <a:t>win</a:t>
            </a:r>
          </a:p>
        </p:txBody>
      </p:sp>
      <p:pic>
        <p:nvPicPr>
          <p:cNvPr id="5" name="TRACK 7.2">
            <a:hlinkClick r:id="" action="ppaction://media"/>
            <a:extLst>
              <a:ext uri="{FF2B5EF4-FFF2-40B4-BE49-F238E27FC236}">
                <a16:creationId xmlns:a16="http://schemas.microsoft.com/office/drawing/2014/main" id="{DB930BDB-0F19-1E0D-AA7F-563924739D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33" end="929.39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13788" y="8046839"/>
            <a:ext cx="1501776" cy="150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517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512</Words>
  <Application>Microsoft Office PowerPoint</Application>
  <PresentationFormat>Custom</PresentationFormat>
  <Paragraphs>80</Paragraphs>
  <Slides>24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Comic Sans Bold</vt:lpstr>
      <vt:lpstr>Comic Sans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89. REVIEW 4 Part 1</dc:title>
  <dc:creator>Administrator</dc:creator>
  <cp:lastModifiedBy>Administrator</cp:lastModifiedBy>
  <cp:revision>6</cp:revision>
  <dcterms:created xsi:type="dcterms:W3CDTF">2006-08-16T00:00:00Z</dcterms:created>
  <dcterms:modified xsi:type="dcterms:W3CDTF">2026-03-19T05:42:11Z</dcterms:modified>
  <dc:identifier>DAGPOGM43AA</dc:identifier>
</cp:coreProperties>
</file>