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audio2.wav" ContentType="audio/x-wav"/>
  <Override PartName="/ppt/media/media2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3" r:id="rId2"/>
  </p:sldMasterIdLst>
  <p:notesMasterIdLst>
    <p:notesMasterId r:id="rId23"/>
  </p:notesMasterIdLst>
  <p:sldIdLst>
    <p:sldId id="375" r:id="rId3"/>
    <p:sldId id="258" r:id="rId4"/>
    <p:sldId id="275" r:id="rId5"/>
    <p:sldId id="276" r:id="rId6"/>
    <p:sldId id="405" r:id="rId7"/>
    <p:sldId id="364" r:id="rId8"/>
    <p:sldId id="284" r:id="rId9"/>
    <p:sldId id="362" r:id="rId10"/>
    <p:sldId id="279" r:id="rId11"/>
    <p:sldId id="394" r:id="rId12"/>
    <p:sldId id="277" r:id="rId13"/>
    <p:sldId id="281" r:id="rId14"/>
    <p:sldId id="395" r:id="rId15"/>
    <p:sldId id="396" r:id="rId16"/>
    <p:sldId id="270" r:id="rId17"/>
    <p:sldId id="288" r:id="rId18"/>
    <p:sldId id="363" r:id="rId19"/>
    <p:sldId id="403" r:id="rId20"/>
    <p:sldId id="290" r:id="rId21"/>
    <p:sldId id="393" r:id="rId22"/>
  </p:sldIdLst>
  <p:sldSz cx="18288000" cy="10287000"/>
  <p:notesSz cx="6858000" cy="9144000"/>
  <p:embeddedFontLst>
    <p:embeddedFont>
      <p:font typeface="Comic Sans" panose="020B0604020202020204" charset="0"/>
      <p:regular r:id="rId24"/>
    </p:embeddedFont>
    <p:embeddedFont>
      <p:font typeface="Comic Sans Bold" panose="020B0604020202020204" charset="0"/>
      <p:regular r:id="rId25"/>
    </p:embeddedFont>
    <p:embeddedFont>
      <p:font typeface="Comic Sans MS" panose="030F0702030302020204" pitchFamily="66" charset="0"/>
      <p:regular r:id="rId26"/>
      <p:bold r:id="rId27"/>
      <p:italic r:id="rId28"/>
      <p:boldItalic r:id="rId29"/>
    </p:embeddedFont>
    <p:embeddedFont>
      <p:font typeface="Lobster" panose="00000500000000000000" pitchFamily="2" charset="0"/>
      <p:regular r:id="rId30"/>
    </p:embeddedFont>
    <p:embeddedFont>
      <p:font typeface="Showcard Gothic" panose="04020904020102020604" pitchFamily="82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CA15"/>
    <a:srgbClr val="ADE3E5"/>
    <a:srgbClr val="FFFFFF"/>
    <a:srgbClr val="C54B31"/>
    <a:srgbClr val="EBCBB0"/>
    <a:srgbClr val="89DFF5"/>
    <a:srgbClr val="4F81BD"/>
    <a:srgbClr val="262626"/>
    <a:srgbClr val="BEE7E0"/>
    <a:srgbClr val="274E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5" autoAdjust="0"/>
    <p:restoredTop sz="85029" autoAdjust="0"/>
  </p:normalViewPr>
  <p:slideViewPr>
    <p:cSldViewPr>
      <p:cViewPr varScale="1">
        <p:scale>
          <a:sx n="44" d="100"/>
          <a:sy n="44" d="100"/>
        </p:scale>
        <p:origin x="696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3DC6AC-7135-498B-B896-18EB4B1BA400}" type="datetimeFigureOut">
              <a:rPr lang="en-US" smtClean="0"/>
              <a:t>19/3/2026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2ED32C-FA8A-47F4-85FE-B2536DCA0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86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DF1FF4-0957-4D33-B8EC-4260035A878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544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ED32C-FA8A-47F4-85FE-B2536DCA005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524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p56"/>
          <p:cNvSpPr/>
          <p:nvPr/>
        </p:nvSpPr>
        <p:spPr>
          <a:xfrm rot="10800000" flipH="1">
            <a:off x="-216100" y="-194893"/>
            <a:ext cx="18720197" cy="9128192"/>
          </a:xfrm>
          <a:custGeom>
            <a:avLst/>
            <a:gdLst/>
            <a:ahLst/>
            <a:cxnLst/>
            <a:rect l="l" t="t" r="r" b="b"/>
            <a:pathLst>
              <a:path w="142875" h="30612" extrusionOk="0">
                <a:moveTo>
                  <a:pt x="0" y="0"/>
                </a:moveTo>
                <a:lnTo>
                  <a:pt x="0" y="30611"/>
                </a:lnTo>
                <a:lnTo>
                  <a:pt x="142875" y="30611"/>
                </a:lnTo>
                <a:lnTo>
                  <a:pt x="142875" y="0"/>
                </a:lnTo>
                <a:lnTo>
                  <a:pt x="26218" y="0"/>
                </a:lnTo>
                <a:cubicBezTo>
                  <a:pt x="24765" y="0"/>
                  <a:pt x="23467" y="834"/>
                  <a:pt x="22789" y="2131"/>
                </a:cubicBezTo>
                <a:lnTo>
                  <a:pt x="18598" y="10513"/>
                </a:lnTo>
                <a:lnTo>
                  <a:pt x="14407" y="2131"/>
                </a:lnTo>
                <a:cubicBezTo>
                  <a:pt x="13716" y="834"/>
                  <a:pt x="12418" y="0"/>
                  <a:pt x="1096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463" name="Google Shape;1463;p56"/>
          <p:cNvGrpSpPr/>
          <p:nvPr/>
        </p:nvGrpSpPr>
        <p:grpSpPr>
          <a:xfrm>
            <a:off x="12387073" y="109397"/>
            <a:ext cx="4578881" cy="10104305"/>
            <a:chOff x="6193536" y="54698"/>
            <a:chExt cx="2289440" cy="5052152"/>
          </a:xfrm>
        </p:grpSpPr>
        <p:sp>
          <p:nvSpPr>
            <p:cNvPr id="1464" name="Google Shape;1464;p56"/>
            <p:cNvSpPr/>
            <p:nvPr/>
          </p:nvSpPr>
          <p:spPr>
            <a:xfrm>
              <a:off x="6788640" y="4899554"/>
              <a:ext cx="137184" cy="207296"/>
            </a:xfrm>
            <a:custGeom>
              <a:avLst/>
              <a:gdLst/>
              <a:ahLst/>
              <a:cxnLst/>
              <a:rect l="l" t="t" r="r" b="b"/>
              <a:pathLst>
                <a:path w="4287" h="6478" extrusionOk="0">
                  <a:moveTo>
                    <a:pt x="3400" y="0"/>
                  </a:moveTo>
                  <a:cubicBezTo>
                    <a:pt x="3088" y="0"/>
                    <a:pt x="2790" y="184"/>
                    <a:pt x="2656" y="489"/>
                  </a:cubicBezTo>
                  <a:cubicBezTo>
                    <a:pt x="1989" y="2061"/>
                    <a:pt x="1167" y="3680"/>
                    <a:pt x="227" y="5275"/>
                  </a:cubicBezTo>
                  <a:cubicBezTo>
                    <a:pt x="1" y="5656"/>
                    <a:pt x="120" y="6133"/>
                    <a:pt x="501" y="6359"/>
                  </a:cubicBezTo>
                  <a:cubicBezTo>
                    <a:pt x="632" y="6442"/>
                    <a:pt x="763" y="6478"/>
                    <a:pt x="905" y="6478"/>
                  </a:cubicBezTo>
                  <a:cubicBezTo>
                    <a:pt x="1179" y="6478"/>
                    <a:pt x="1441" y="6335"/>
                    <a:pt x="1584" y="6085"/>
                  </a:cubicBezTo>
                  <a:cubicBezTo>
                    <a:pt x="2572" y="4418"/>
                    <a:pt x="3418" y="2751"/>
                    <a:pt x="4120" y="1108"/>
                  </a:cubicBezTo>
                  <a:cubicBezTo>
                    <a:pt x="4287" y="703"/>
                    <a:pt x="4108" y="239"/>
                    <a:pt x="3703" y="61"/>
                  </a:cubicBezTo>
                  <a:cubicBezTo>
                    <a:pt x="3604" y="20"/>
                    <a:pt x="3501" y="0"/>
                    <a:pt x="34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5" name="Google Shape;1465;p56"/>
            <p:cNvSpPr/>
            <p:nvPr/>
          </p:nvSpPr>
          <p:spPr>
            <a:xfrm>
              <a:off x="6924288" y="4559715"/>
              <a:ext cx="75456" cy="224448"/>
            </a:xfrm>
            <a:custGeom>
              <a:avLst/>
              <a:gdLst/>
              <a:ahLst/>
              <a:cxnLst/>
              <a:rect l="l" t="t" r="r" b="b"/>
              <a:pathLst>
                <a:path w="2358" h="7014" extrusionOk="0">
                  <a:moveTo>
                    <a:pt x="1572" y="1"/>
                  </a:moveTo>
                  <a:cubicBezTo>
                    <a:pt x="1131" y="13"/>
                    <a:pt x="774" y="346"/>
                    <a:pt x="774" y="786"/>
                  </a:cubicBezTo>
                  <a:cubicBezTo>
                    <a:pt x="750" y="2489"/>
                    <a:pt x="524" y="4251"/>
                    <a:pt x="107" y="6037"/>
                  </a:cubicBezTo>
                  <a:cubicBezTo>
                    <a:pt x="0" y="6466"/>
                    <a:pt x="262" y="6894"/>
                    <a:pt x="691" y="6990"/>
                  </a:cubicBezTo>
                  <a:cubicBezTo>
                    <a:pt x="750" y="7013"/>
                    <a:pt x="822" y="7013"/>
                    <a:pt x="881" y="7013"/>
                  </a:cubicBezTo>
                  <a:cubicBezTo>
                    <a:pt x="1238" y="7013"/>
                    <a:pt x="1560" y="6763"/>
                    <a:pt x="1655" y="6406"/>
                  </a:cubicBezTo>
                  <a:cubicBezTo>
                    <a:pt x="2096" y="4501"/>
                    <a:pt x="2334" y="2620"/>
                    <a:pt x="2358" y="810"/>
                  </a:cubicBezTo>
                  <a:cubicBezTo>
                    <a:pt x="2358" y="370"/>
                    <a:pt x="2012" y="13"/>
                    <a:pt x="15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6" name="Google Shape;1466;p56"/>
            <p:cNvSpPr/>
            <p:nvPr/>
          </p:nvSpPr>
          <p:spPr>
            <a:xfrm>
              <a:off x="6916288" y="4212099"/>
              <a:ext cx="65568" cy="224960"/>
            </a:xfrm>
            <a:custGeom>
              <a:avLst/>
              <a:gdLst/>
              <a:ahLst/>
              <a:cxnLst/>
              <a:rect l="l" t="t" r="r" b="b"/>
              <a:pathLst>
                <a:path w="2049" h="7030" extrusionOk="0">
                  <a:moveTo>
                    <a:pt x="890" y="1"/>
                  </a:moveTo>
                  <a:cubicBezTo>
                    <a:pt x="487" y="1"/>
                    <a:pt x="152" y="307"/>
                    <a:pt x="107" y="708"/>
                  </a:cubicBezTo>
                  <a:cubicBezTo>
                    <a:pt x="36" y="1339"/>
                    <a:pt x="0" y="1982"/>
                    <a:pt x="0" y="2625"/>
                  </a:cubicBezTo>
                  <a:cubicBezTo>
                    <a:pt x="0" y="3875"/>
                    <a:pt x="143" y="5149"/>
                    <a:pt x="405" y="6399"/>
                  </a:cubicBezTo>
                  <a:cubicBezTo>
                    <a:pt x="488" y="6768"/>
                    <a:pt x="810" y="7030"/>
                    <a:pt x="1179" y="7030"/>
                  </a:cubicBezTo>
                  <a:cubicBezTo>
                    <a:pt x="1238" y="7030"/>
                    <a:pt x="1286" y="7018"/>
                    <a:pt x="1346" y="7006"/>
                  </a:cubicBezTo>
                  <a:cubicBezTo>
                    <a:pt x="1774" y="6923"/>
                    <a:pt x="2048" y="6506"/>
                    <a:pt x="1953" y="6065"/>
                  </a:cubicBezTo>
                  <a:cubicBezTo>
                    <a:pt x="1715" y="4922"/>
                    <a:pt x="1596" y="3768"/>
                    <a:pt x="1596" y="2625"/>
                  </a:cubicBezTo>
                  <a:cubicBezTo>
                    <a:pt x="1596" y="2041"/>
                    <a:pt x="1619" y="1458"/>
                    <a:pt x="1691" y="874"/>
                  </a:cubicBezTo>
                  <a:cubicBezTo>
                    <a:pt x="1727" y="446"/>
                    <a:pt x="1417" y="53"/>
                    <a:pt x="976" y="5"/>
                  </a:cubicBezTo>
                  <a:cubicBezTo>
                    <a:pt x="947" y="2"/>
                    <a:pt x="919" y="1"/>
                    <a:pt x="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7" name="Google Shape;1467;p56"/>
            <p:cNvSpPr/>
            <p:nvPr/>
          </p:nvSpPr>
          <p:spPr>
            <a:xfrm>
              <a:off x="6960096" y="3890308"/>
              <a:ext cx="141376" cy="204256"/>
            </a:xfrm>
            <a:custGeom>
              <a:avLst/>
              <a:gdLst/>
              <a:ahLst/>
              <a:cxnLst/>
              <a:rect l="l" t="t" r="r" b="b"/>
              <a:pathLst>
                <a:path w="4418" h="6383" extrusionOk="0">
                  <a:moveTo>
                    <a:pt x="3516" y="0"/>
                  </a:moveTo>
                  <a:cubicBezTo>
                    <a:pt x="3260" y="0"/>
                    <a:pt x="3007" y="121"/>
                    <a:pt x="2858" y="346"/>
                  </a:cubicBezTo>
                  <a:cubicBezTo>
                    <a:pt x="1739" y="2001"/>
                    <a:pt x="834" y="3668"/>
                    <a:pt x="167" y="5287"/>
                  </a:cubicBezTo>
                  <a:cubicBezTo>
                    <a:pt x="0" y="5692"/>
                    <a:pt x="191" y="6156"/>
                    <a:pt x="596" y="6323"/>
                  </a:cubicBezTo>
                  <a:cubicBezTo>
                    <a:pt x="691" y="6358"/>
                    <a:pt x="798" y="6382"/>
                    <a:pt x="893" y="6382"/>
                  </a:cubicBezTo>
                  <a:cubicBezTo>
                    <a:pt x="1203" y="6382"/>
                    <a:pt x="1501" y="6192"/>
                    <a:pt x="1632" y="5894"/>
                  </a:cubicBezTo>
                  <a:cubicBezTo>
                    <a:pt x="2263" y="4370"/>
                    <a:pt x="3108" y="2810"/>
                    <a:pt x="4168" y="1239"/>
                  </a:cubicBezTo>
                  <a:cubicBezTo>
                    <a:pt x="4418" y="870"/>
                    <a:pt x="4322" y="381"/>
                    <a:pt x="3953" y="131"/>
                  </a:cubicBezTo>
                  <a:cubicBezTo>
                    <a:pt x="3820" y="43"/>
                    <a:pt x="3668" y="0"/>
                    <a:pt x="3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8" name="Google Shape;1468;p56"/>
            <p:cNvSpPr/>
            <p:nvPr/>
          </p:nvSpPr>
          <p:spPr>
            <a:xfrm>
              <a:off x="7152128" y="3626308"/>
              <a:ext cx="178720" cy="176768"/>
            </a:xfrm>
            <a:custGeom>
              <a:avLst/>
              <a:gdLst/>
              <a:ahLst/>
              <a:cxnLst/>
              <a:rect l="l" t="t" r="r" b="b"/>
              <a:pathLst>
                <a:path w="5585" h="5524" extrusionOk="0">
                  <a:moveTo>
                    <a:pt x="4702" y="1"/>
                  </a:moveTo>
                  <a:cubicBezTo>
                    <a:pt x="4504" y="1"/>
                    <a:pt x="4306" y="75"/>
                    <a:pt x="4155" y="226"/>
                  </a:cubicBezTo>
                  <a:cubicBezTo>
                    <a:pt x="2703" y="1619"/>
                    <a:pt x="1441" y="2916"/>
                    <a:pt x="298" y="4202"/>
                  </a:cubicBezTo>
                  <a:cubicBezTo>
                    <a:pt x="0" y="4536"/>
                    <a:pt x="36" y="5036"/>
                    <a:pt x="357" y="5333"/>
                  </a:cubicBezTo>
                  <a:cubicBezTo>
                    <a:pt x="512" y="5464"/>
                    <a:pt x="703" y="5524"/>
                    <a:pt x="881" y="5524"/>
                  </a:cubicBezTo>
                  <a:cubicBezTo>
                    <a:pt x="1107" y="5524"/>
                    <a:pt x="1322" y="5441"/>
                    <a:pt x="1477" y="5262"/>
                  </a:cubicBezTo>
                  <a:cubicBezTo>
                    <a:pt x="2596" y="4000"/>
                    <a:pt x="3822" y="2726"/>
                    <a:pt x="5251" y="1369"/>
                  </a:cubicBezTo>
                  <a:cubicBezTo>
                    <a:pt x="5572" y="1071"/>
                    <a:pt x="5584" y="571"/>
                    <a:pt x="5275" y="249"/>
                  </a:cubicBezTo>
                  <a:cubicBezTo>
                    <a:pt x="5122" y="84"/>
                    <a:pt x="4912" y="1"/>
                    <a:pt x="47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9" name="Google Shape;1469;p56"/>
            <p:cNvSpPr/>
            <p:nvPr/>
          </p:nvSpPr>
          <p:spPr>
            <a:xfrm>
              <a:off x="7404352" y="3396389"/>
              <a:ext cx="191648" cy="163232"/>
            </a:xfrm>
            <a:custGeom>
              <a:avLst/>
              <a:gdLst/>
              <a:ahLst/>
              <a:cxnLst/>
              <a:rect l="l" t="t" r="r" b="b"/>
              <a:pathLst>
                <a:path w="5989" h="5101" extrusionOk="0">
                  <a:moveTo>
                    <a:pt x="5101" y="1"/>
                  </a:moveTo>
                  <a:cubicBezTo>
                    <a:pt x="4924" y="1"/>
                    <a:pt x="4745" y="60"/>
                    <a:pt x="4596" y="184"/>
                  </a:cubicBezTo>
                  <a:cubicBezTo>
                    <a:pt x="2989" y="1481"/>
                    <a:pt x="1607" y="2636"/>
                    <a:pt x="369" y="3708"/>
                  </a:cubicBezTo>
                  <a:cubicBezTo>
                    <a:pt x="36" y="3994"/>
                    <a:pt x="0" y="4494"/>
                    <a:pt x="286" y="4827"/>
                  </a:cubicBezTo>
                  <a:cubicBezTo>
                    <a:pt x="441" y="5006"/>
                    <a:pt x="667" y="5101"/>
                    <a:pt x="893" y="5101"/>
                  </a:cubicBezTo>
                  <a:cubicBezTo>
                    <a:pt x="1072" y="5101"/>
                    <a:pt x="1262" y="5041"/>
                    <a:pt x="1405" y="4910"/>
                  </a:cubicBezTo>
                  <a:cubicBezTo>
                    <a:pt x="2631" y="3851"/>
                    <a:pt x="4012" y="2708"/>
                    <a:pt x="5608" y="1410"/>
                  </a:cubicBezTo>
                  <a:cubicBezTo>
                    <a:pt x="5941" y="1136"/>
                    <a:pt x="5989" y="636"/>
                    <a:pt x="5715" y="291"/>
                  </a:cubicBezTo>
                  <a:cubicBezTo>
                    <a:pt x="5560" y="102"/>
                    <a:pt x="5332" y="1"/>
                    <a:pt x="5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0" name="Google Shape;1470;p56"/>
            <p:cNvSpPr/>
            <p:nvPr/>
          </p:nvSpPr>
          <p:spPr>
            <a:xfrm>
              <a:off x="7676000" y="3176741"/>
              <a:ext cx="193952" cy="160768"/>
            </a:xfrm>
            <a:custGeom>
              <a:avLst/>
              <a:gdLst/>
              <a:ahLst/>
              <a:cxnLst/>
              <a:rect l="l" t="t" r="r" b="b"/>
              <a:pathLst>
                <a:path w="6061" h="5024" extrusionOk="0">
                  <a:moveTo>
                    <a:pt x="5174" y="1"/>
                  </a:moveTo>
                  <a:cubicBezTo>
                    <a:pt x="4999" y="1"/>
                    <a:pt x="4824" y="59"/>
                    <a:pt x="4679" y="178"/>
                  </a:cubicBezTo>
                  <a:cubicBezTo>
                    <a:pt x="3370" y="1237"/>
                    <a:pt x="2048" y="2285"/>
                    <a:pt x="727" y="3345"/>
                  </a:cubicBezTo>
                  <a:lnTo>
                    <a:pt x="393" y="3607"/>
                  </a:lnTo>
                  <a:cubicBezTo>
                    <a:pt x="48" y="3881"/>
                    <a:pt x="0" y="4381"/>
                    <a:pt x="274" y="4726"/>
                  </a:cubicBezTo>
                  <a:cubicBezTo>
                    <a:pt x="429" y="4916"/>
                    <a:pt x="655" y="5024"/>
                    <a:pt x="893" y="5024"/>
                  </a:cubicBezTo>
                  <a:cubicBezTo>
                    <a:pt x="1060" y="5024"/>
                    <a:pt x="1238" y="4964"/>
                    <a:pt x="1381" y="4845"/>
                  </a:cubicBezTo>
                  <a:lnTo>
                    <a:pt x="1715" y="4583"/>
                  </a:lnTo>
                  <a:cubicBezTo>
                    <a:pt x="3048" y="3523"/>
                    <a:pt x="4370" y="2476"/>
                    <a:pt x="5668" y="1416"/>
                  </a:cubicBezTo>
                  <a:cubicBezTo>
                    <a:pt x="6013" y="1142"/>
                    <a:pt x="6061" y="642"/>
                    <a:pt x="5787" y="297"/>
                  </a:cubicBezTo>
                  <a:cubicBezTo>
                    <a:pt x="5631" y="101"/>
                    <a:pt x="5403" y="1"/>
                    <a:pt x="5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1" name="Google Shape;1471;p56"/>
            <p:cNvSpPr/>
            <p:nvPr/>
          </p:nvSpPr>
          <p:spPr>
            <a:xfrm>
              <a:off x="7948416" y="2947909"/>
              <a:ext cx="187104" cy="167872"/>
            </a:xfrm>
            <a:custGeom>
              <a:avLst/>
              <a:gdLst/>
              <a:ahLst/>
              <a:cxnLst/>
              <a:rect l="l" t="t" r="r" b="b"/>
              <a:pathLst>
                <a:path w="5847" h="5246" extrusionOk="0">
                  <a:moveTo>
                    <a:pt x="4975" y="0"/>
                  </a:moveTo>
                  <a:cubicBezTo>
                    <a:pt x="4780" y="0"/>
                    <a:pt x="4584" y="72"/>
                    <a:pt x="4429" y="221"/>
                  </a:cubicBezTo>
                  <a:cubicBezTo>
                    <a:pt x="3215" y="1352"/>
                    <a:pt x="1893" y="2542"/>
                    <a:pt x="369" y="3840"/>
                  </a:cubicBezTo>
                  <a:cubicBezTo>
                    <a:pt x="36" y="4126"/>
                    <a:pt x="0" y="4626"/>
                    <a:pt x="286" y="4959"/>
                  </a:cubicBezTo>
                  <a:cubicBezTo>
                    <a:pt x="441" y="5150"/>
                    <a:pt x="655" y="5245"/>
                    <a:pt x="881" y="5245"/>
                  </a:cubicBezTo>
                  <a:cubicBezTo>
                    <a:pt x="1072" y="5245"/>
                    <a:pt x="1250" y="5174"/>
                    <a:pt x="1405" y="5055"/>
                  </a:cubicBezTo>
                  <a:cubicBezTo>
                    <a:pt x="2941" y="3733"/>
                    <a:pt x="4286" y="2530"/>
                    <a:pt x="5513" y="1376"/>
                  </a:cubicBezTo>
                  <a:cubicBezTo>
                    <a:pt x="5834" y="1066"/>
                    <a:pt x="5846" y="566"/>
                    <a:pt x="5549" y="244"/>
                  </a:cubicBezTo>
                  <a:cubicBezTo>
                    <a:pt x="5394" y="84"/>
                    <a:pt x="5185" y="0"/>
                    <a:pt x="49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2" name="Google Shape;1472;p56"/>
            <p:cNvSpPr/>
            <p:nvPr/>
          </p:nvSpPr>
          <p:spPr>
            <a:xfrm>
              <a:off x="8202144" y="2684838"/>
              <a:ext cx="165408" cy="188608"/>
            </a:xfrm>
            <a:custGeom>
              <a:avLst/>
              <a:gdLst/>
              <a:ahLst/>
              <a:cxnLst/>
              <a:rect l="l" t="t" r="r" b="b"/>
              <a:pathLst>
                <a:path w="5169" h="5894" extrusionOk="0">
                  <a:moveTo>
                    <a:pt x="4264" y="1"/>
                  </a:moveTo>
                  <a:cubicBezTo>
                    <a:pt x="4007" y="1"/>
                    <a:pt x="3754" y="125"/>
                    <a:pt x="3596" y="357"/>
                  </a:cubicBezTo>
                  <a:cubicBezTo>
                    <a:pt x="2692" y="1715"/>
                    <a:pt x="1572" y="3131"/>
                    <a:pt x="287" y="4572"/>
                  </a:cubicBezTo>
                  <a:cubicBezTo>
                    <a:pt x="1" y="4894"/>
                    <a:pt x="25" y="5394"/>
                    <a:pt x="346" y="5691"/>
                  </a:cubicBezTo>
                  <a:cubicBezTo>
                    <a:pt x="501" y="5822"/>
                    <a:pt x="691" y="5894"/>
                    <a:pt x="882" y="5894"/>
                  </a:cubicBezTo>
                  <a:cubicBezTo>
                    <a:pt x="1096" y="5894"/>
                    <a:pt x="1310" y="5798"/>
                    <a:pt x="1477" y="5632"/>
                  </a:cubicBezTo>
                  <a:cubicBezTo>
                    <a:pt x="2823" y="4108"/>
                    <a:pt x="3954" y="2679"/>
                    <a:pt x="4918" y="1238"/>
                  </a:cubicBezTo>
                  <a:cubicBezTo>
                    <a:pt x="5168" y="869"/>
                    <a:pt x="5061" y="381"/>
                    <a:pt x="4704" y="131"/>
                  </a:cubicBezTo>
                  <a:cubicBezTo>
                    <a:pt x="4567" y="43"/>
                    <a:pt x="4415" y="1"/>
                    <a:pt x="4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3" name="Google Shape;1473;p56"/>
            <p:cNvSpPr/>
            <p:nvPr/>
          </p:nvSpPr>
          <p:spPr>
            <a:xfrm>
              <a:off x="8391520" y="2360550"/>
              <a:ext cx="91456" cy="220672"/>
            </a:xfrm>
            <a:custGeom>
              <a:avLst/>
              <a:gdLst/>
              <a:ahLst/>
              <a:cxnLst/>
              <a:rect l="l" t="t" r="r" b="b"/>
              <a:pathLst>
                <a:path w="2858" h="6896" extrusionOk="0">
                  <a:moveTo>
                    <a:pt x="2028" y="1"/>
                  </a:moveTo>
                  <a:cubicBezTo>
                    <a:pt x="1596" y="1"/>
                    <a:pt x="1262" y="337"/>
                    <a:pt x="1250" y="752"/>
                  </a:cubicBezTo>
                  <a:cubicBezTo>
                    <a:pt x="1167" y="2419"/>
                    <a:pt x="810" y="4121"/>
                    <a:pt x="155" y="5824"/>
                  </a:cubicBezTo>
                  <a:cubicBezTo>
                    <a:pt x="0" y="6229"/>
                    <a:pt x="203" y="6693"/>
                    <a:pt x="607" y="6848"/>
                  </a:cubicBezTo>
                  <a:cubicBezTo>
                    <a:pt x="703" y="6884"/>
                    <a:pt x="798" y="6896"/>
                    <a:pt x="893" y="6896"/>
                  </a:cubicBezTo>
                  <a:cubicBezTo>
                    <a:pt x="1215" y="6896"/>
                    <a:pt x="1512" y="6705"/>
                    <a:pt x="1631" y="6384"/>
                  </a:cubicBezTo>
                  <a:cubicBezTo>
                    <a:pt x="2346" y="4538"/>
                    <a:pt x="2751" y="2669"/>
                    <a:pt x="2834" y="823"/>
                  </a:cubicBezTo>
                  <a:cubicBezTo>
                    <a:pt x="2858" y="395"/>
                    <a:pt x="2512" y="14"/>
                    <a:pt x="2072" y="2"/>
                  </a:cubicBezTo>
                  <a:cubicBezTo>
                    <a:pt x="2057" y="1"/>
                    <a:pt x="2042" y="1"/>
                    <a:pt x="20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4" name="Google Shape;1474;p56"/>
            <p:cNvSpPr/>
            <p:nvPr/>
          </p:nvSpPr>
          <p:spPr>
            <a:xfrm>
              <a:off x="8384640" y="2013863"/>
              <a:ext cx="87680" cy="222944"/>
            </a:xfrm>
            <a:custGeom>
              <a:avLst/>
              <a:gdLst/>
              <a:ahLst/>
              <a:cxnLst/>
              <a:rect l="l" t="t" r="r" b="b"/>
              <a:pathLst>
                <a:path w="2740" h="6967" extrusionOk="0">
                  <a:moveTo>
                    <a:pt x="875" y="0"/>
                  </a:moveTo>
                  <a:cubicBezTo>
                    <a:pt x="810" y="0"/>
                    <a:pt x="745" y="8"/>
                    <a:pt x="680" y="25"/>
                  </a:cubicBezTo>
                  <a:cubicBezTo>
                    <a:pt x="251" y="144"/>
                    <a:pt x="1" y="573"/>
                    <a:pt x="108" y="1001"/>
                  </a:cubicBezTo>
                  <a:cubicBezTo>
                    <a:pt x="537" y="2656"/>
                    <a:pt x="882" y="4430"/>
                    <a:pt x="1108" y="6264"/>
                  </a:cubicBezTo>
                  <a:cubicBezTo>
                    <a:pt x="1168" y="6669"/>
                    <a:pt x="1501" y="6966"/>
                    <a:pt x="1894" y="6966"/>
                  </a:cubicBezTo>
                  <a:cubicBezTo>
                    <a:pt x="1930" y="6966"/>
                    <a:pt x="1965" y="6966"/>
                    <a:pt x="2001" y="6955"/>
                  </a:cubicBezTo>
                  <a:cubicBezTo>
                    <a:pt x="2430" y="6907"/>
                    <a:pt x="2739" y="6502"/>
                    <a:pt x="2692" y="6073"/>
                  </a:cubicBezTo>
                  <a:cubicBezTo>
                    <a:pt x="2442" y="4157"/>
                    <a:pt x="2096" y="2323"/>
                    <a:pt x="1644" y="597"/>
                  </a:cubicBezTo>
                  <a:cubicBezTo>
                    <a:pt x="1553" y="235"/>
                    <a:pt x="1226" y="0"/>
                    <a:pt x="8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5" name="Google Shape;1475;p56"/>
            <p:cNvSpPr/>
            <p:nvPr/>
          </p:nvSpPr>
          <p:spPr>
            <a:xfrm>
              <a:off x="8243680" y="1694855"/>
              <a:ext cx="140992" cy="204384"/>
            </a:xfrm>
            <a:custGeom>
              <a:avLst/>
              <a:gdLst/>
              <a:ahLst/>
              <a:cxnLst/>
              <a:rect l="l" t="t" r="r" b="b"/>
              <a:pathLst>
                <a:path w="4406" h="6387" extrusionOk="0">
                  <a:moveTo>
                    <a:pt x="897" y="0"/>
                  </a:moveTo>
                  <a:cubicBezTo>
                    <a:pt x="747" y="0"/>
                    <a:pt x="596" y="44"/>
                    <a:pt x="465" y="136"/>
                  </a:cubicBezTo>
                  <a:cubicBezTo>
                    <a:pt x="96" y="374"/>
                    <a:pt x="1" y="862"/>
                    <a:pt x="239" y="1231"/>
                  </a:cubicBezTo>
                  <a:cubicBezTo>
                    <a:pt x="1215" y="2696"/>
                    <a:pt x="2060" y="4279"/>
                    <a:pt x="2775" y="5910"/>
                  </a:cubicBezTo>
                  <a:cubicBezTo>
                    <a:pt x="2906" y="6220"/>
                    <a:pt x="3203" y="6387"/>
                    <a:pt x="3501" y="6387"/>
                  </a:cubicBezTo>
                  <a:cubicBezTo>
                    <a:pt x="3608" y="6387"/>
                    <a:pt x="3715" y="6375"/>
                    <a:pt x="3822" y="6327"/>
                  </a:cubicBezTo>
                  <a:cubicBezTo>
                    <a:pt x="4227" y="6148"/>
                    <a:pt x="4406" y="5684"/>
                    <a:pt x="4239" y="5279"/>
                  </a:cubicBezTo>
                  <a:cubicBezTo>
                    <a:pt x="3489" y="3553"/>
                    <a:pt x="2584" y="1898"/>
                    <a:pt x="1560" y="362"/>
                  </a:cubicBezTo>
                  <a:cubicBezTo>
                    <a:pt x="1410" y="129"/>
                    <a:pt x="1155" y="0"/>
                    <a:pt x="8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6" name="Google Shape;1476;p56"/>
            <p:cNvSpPr/>
            <p:nvPr/>
          </p:nvSpPr>
          <p:spPr>
            <a:xfrm>
              <a:off x="8005952" y="1439944"/>
              <a:ext cx="185952" cy="168960"/>
            </a:xfrm>
            <a:custGeom>
              <a:avLst/>
              <a:gdLst/>
              <a:ahLst/>
              <a:cxnLst/>
              <a:rect l="l" t="t" r="r" b="b"/>
              <a:pathLst>
                <a:path w="5811" h="5280" extrusionOk="0">
                  <a:moveTo>
                    <a:pt x="888" y="0"/>
                  </a:moveTo>
                  <a:cubicBezTo>
                    <a:pt x="653" y="0"/>
                    <a:pt x="420" y="104"/>
                    <a:pt x="262" y="303"/>
                  </a:cubicBezTo>
                  <a:cubicBezTo>
                    <a:pt x="0" y="648"/>
                    <a:pt x="60" y="1148"/>
                    <a:pt x="393" y="1422"/>
                  </a:cubicBezTo>
                  <a:cubicBezTo>
                    <a:pt x="1846" y="2565"/>
                    <a:pt x="3167" y="3780"/>
                    <a:pt x="4346" y="5030"/>
                  </a:cubicBezTo>
                  <a:cubicBezTo>
                    <a:pt x="4513" y="5197"/>
                    <a:pt x="4715" y="5280"/>
                    <a:pt x="4929" y="5280"/>
                  </a:cubicBezTo>
                  <a:cubicBezTo>
                    <a:pt x="5120" y="5280"/>
                    <a:pt x="5322" y="5209"/>
                    <a:pt x="5477" y="5066"/>
                  </a:cubicBezTo>
                  <a:cubicBezTo>
                    <a:pt x="5786" y="4756"/>
                    <a:pt x="5810" y="4256"/>
                    <a:pt x="5513" y="3935"/>
                  </a:cubicBezTo>
                  <a:cubicBezTo>
                    <a:pt x="4274" y="2625"/>
                    <a:pt x="2893" y="1363"/>
                    <a:pt x="1381" y="172"/>
                  </a:cubicBezTo>
                  <a:cubicBezTo>
                    <a:pt x="1235" y="56"/>
                    <a:pt x="1061" y="0"/>
                    <a:pt x="8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7" name="Google Shape;1477;p56"/>
            <p:cNvSpPr/>
            <p:nvPr/>
          </p:nvSpPr>
          <p:spPr>
            <a:xfrm>
              <a:off x="7708768" y="1255016"/>
              <a:ext cx="211104" cy="135968"/>
            </a:xfrm>
            <a:custGeom>
              <a:avLst/>
              <a:gdLst/>
              <a:ahLst/>
              <a:cxnLst/>
              <a:rect l="l" t="t" r="r" b="b"/>
              <a:pathLst>
                <a:path w="6597" h="4249" extrusionOk="0">
                  <a:moveTo>
                    <a:pt x="910" y="0"/>
                  </a:moveTo>
                  <a:cubicBezTo>
                    <a:pt x="617" y="0"/>
                    <a:pt x="335" y="159"/>
                    <a:pt x="191" y="439"/>
                  </a:cubicBezTo>
                  <a:cubicBezTo>
                    <a:pt x="0" y="832"/>
                    <a:pt x="155" y="1308"/>
                    <a:pt x="548" y="1498"/>
                  </a:cubicBezTo>
                  <a:cubicBezTo>
                    <a:pt x="2227" y="2344"/>
                    <a:pt x="3822" y="3237"/>
                    <a:pt x="5275" y="4130"/>
                  </a:cubicBezTo>
                  <a:cubicBezTo>
                    <a:pt x="5406" y="4201"/>
                    <a:pt x="5548" y="4249"/>
                    <a:pt x="5691" y="4249"/>
                  </a:cubicBezTo>
                  <a:cubicBezTo>
                    <a:pt x="5953" y="4249"/>
                    <a:pt x="6215" y="4106"/>
                    <a:pt x="6358" y="3868"/>
                  </a:cubicBezTo>
                  <a:cubicBezTo>
                    <a:pt x="6596" y="3499"/>
                    <a:pt x="6477" y="3010"/>
                    <a:pt x="6108" y="2772"/>
                  </a:cubicBezTo>
                  <a:cubicBezTo>
                    <a:pt x="4620" y="1855"/>
                    <a:pt x="2989" y="951"/>
                    <a:pt x="1262" y="81"/>
                  </a:cubicBezTo>
                  <a:cubicBezTo>
                    <a:pt x="1149" y="26"/>
                    <a:pt x="1028" y="0"/>
                    <a:pt x="9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8" name="Google Shape;1478;p56"/>
            <p:cNvSpPr/>
            <p:nvPr/>
          </p:nvSpPr>
          <p:spPr>
            <a:xfrm>
              <a:off x="7386816" y="1117096"/>
              <a:ext cx="220640" cy="115392"/>
            </a:xfrm>
            <a:custGeom>
              <a:avLst/>
              <a:gdLst/>
              <a:ahLst/>
              <a:cxnLst/>
              <a:rect l="l" t="t" r="r" b="b"/>
              <a:pathLst>
                <a:path w="6895" h="3606" extrusionOk="0">
                  <a:moveTo>
                    <a:pt x="908" y="0"/>
                  </a:moveTo>
                  <a:cubicBezTo>
                    <a:pt x="581" y="0"/>
                    <a:pt x="277" y="195"/>
                    <a:pt x="155" y="522"/>
                  </a:cubicBezTo>
                  <a:cubicBezTo>
                    <a:pt x="0" y="927"/>
                    <a:pt x="215" y="1391"/>
                    <a:pt x="620" y="1534"/>
                  </a:cubicBezTo>
                  <a:cubicBezTo>
                    <a:pt x="2405" y="2201"/>
                    <a:pt x="4108" y="2867"/>
                    <a:pt x="5680" y="3546"/>
                  </a:cubicBezTo>
                  <a:cubicBezTo>
                    <a:pt x="5787" y="3582"/>
                    <a:pt x="5882" y="3606"/>
                    <a:pt x="5989" y="3606"/>
                  </a:cubicBezTo>
                  <a:cubicBezTo>
                    <a:pt x="6299" y="3606"/>
                    <a:pt x="6596" y="3427"/>
                    <a:pt x="6727" y="3117"/>
                  </a:cubicBezTo>
                  <a:cubicBezTo>
                    <a:pt x="6894" y="2713"/>
                    <a:pt x="6704" y="2248"/>
                    <a:pt x="6299" y="2082"/>
                  </a:cubicBezTo>
                  <a:cubicBezTo>
                    <a:pt x="4703" y="1403"/>
                    <a:pt x="2989" y="724"/>
                    <a:pt x="1179" y="46"/>
                  </a:cubicBezTo>
                  <a:cubicBezTo>
                    <a:pt x="1089" y="15"/>
                    <a:pt x="998" y="0"/>
                    <a:pt x="9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9" name="Google Shape;1479;p56"/>
            <p:cNvSpPr/>
            <p:nvPr/>
          </p:nvSpPr>
          <p:spPr>
            <a:xfrm>
              <a:off x="7054976" y="1005896"/>
              <a:ext cx="223648" cy="103904"/>
            </a:xfrm>
            <a:custGeom>
              <a:avLst/>
              <a:gdLst/>
              <a:ahLst/>
              <a:cxnLst/>
              <a:rect l="l" t="t" r="r" b="b"/>
              <a:pathLst>
                <a:path w="6989" h="3247" extrusionOk="0">
                  <a:moveTo>
                    <a:pt x="890" y="1"/>
                  </a:moveTo>
                  <a:cubicBezTo>
                    <a:pt x="543" y="1"/>
                    <a:pt x="227" y="216"/>
                    <a:pt x="119" y="568"/>
                  </a:cubicBezTo>
                  <a:cubicBezTo>
                    <a:pt x="0" y="985"/>
                    <a:pt x="226" y="1425"/>
                    <a:pt x="655" y="1556"/>
                  </a:cubicBezTo>
                  <a:cubicBezTo>
                    <a:pt x="2477" y="2116"/>
                    <a:pt x="4227" y="2675"/>
                    <a:pt x="5846" y="3211"/>
                  </a:cubicBezTo>
                  <a:cubicBezTo>
                    <a:pt x="5929" y="3235"/>
                    <a:pt x="6013" y="3247"/>
                    <a:pt x="6096" y="3247"/>
                  </a:cubicBezTo>
                  <a:cubicBezTo>
                    <a:pt x="6429" y="3247"/>
                    <a:pt x="6739" y="3044"/>
                    <a:pt x="6858" y="2711"/>
                  </a:cubicBezTo>
                  <a:cubicBezTo>
                    <a:pt x="6989" y="2294"/>
                    <a:pt x="6763" y="1842"/>
                    <a:pt x="6346" y="1699"/>
                  </a:cubicBezTo>
                  <a:cubicBezTo>
                    <a:pt x="4715" y="1163"/>
                    <a:pt x="2953" y="604"/>
                    <a:pt x="1119" y="32"/>
                  </a:cubicBezTo>
                  <a:cubicBezTo>
                    <a:pt x="1042" y="11"/>
                    <a:pt x="965" y="1"/>
                    <a:pt x="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0" name="Google Shape;1480;p56"/>
            <p:cNvSpPr/>
            <p:nvPr/>
          </p:nvSpPr>
          <p:spPr>
            <a:xfrm>
              <a:off x="6723872" y="889704"/>
              <a:ext cx="219872" cy="116480"/>
            </a:xfrm>
            <a:custGeom>
              <a:avLst/>
              <a:gdLst/>
              <a:ahLst/>
              <a:cxnLst/>
              <a:rect l="l" t="t" r="r" b="b"/>
              <a:pathLst>
                <a:path w="6871" h="3640" extrusionOk="0">
                  <a:moveTo>
                    <a:pt x="920" y="0"/>
                  </a:moveTo>
                  <a:cubicBezTo>
                    <a:pt x="624" y="0"/>
                    <a:pt x="340" y="166"/>
                    <a:pt x="203" y="448"/>
                  </a:cubicBezTo>
                  <a:cubicBezTo>
                    <a:pt x="1" y="841"/>
                    <a:pt x="167" y="1318"/>
                    <a:pt x="560" y="1508"/>
                  </a:cubicBezTo>
                  <a:cubicBezTo>
                    <a:pt x="2191" y="2306"/>
                    <a:pt x="3930" y="3008"/>
                    <a:pt x="5739" y="3604"/>
                  </a:cubicBezTo>
                  <a:cubicBezTo>
                    <a:pt x="5823" y="3627"/>
                    <a:pt x="5906" y="3639"/>
                    <a:pt x="5989" y="3639"/>
                  </a:cubicBezTo>
                  <a:cubicBezTo>
                    <a:pt x="6323" y="3639"/>
                    <a:pt x="6632" y="3425"/>
                    <a:pt x="6739" y="3092"/>
                  </a:cubicBezTo>
                  <a:cubicBezTo>
                    <a:pt x="6870" y="2675"/>
                    <a:pt x="6644" y="2234"/>
                    <a:pt x="6227" y="2092"/>
                  </a:cubicBezTo>
                  <a:cubicBezTo>
                    <a:pt x="4501" y="1520"/>
                    <a:pt x="2822" y="853"/>
                    <a:pt x="1263" y="79"/>
                  </a:cubicBezTo>
                  <a:cubicBezTo>
                    <a:pt x="1152" y="26"/>
                    <a:pt x="1035" y="0"/>
                    <a:pt x="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1" name="Google Shape;1481;p56"/>
            <p:cNvSpPr/>
            <p:nvPr/>
          </p:nvSpPr>
          <p:spPr>
            <a:xfrm>
              <a:off x="6440416" y="688393"/>
              <a:ext cx="190528" cy="163488"/>
            </a:xfrm>
            <a:custGeom>
              <a:avLst/>
              <a:gdLst/>
              <a:ahLst/>
              <a:cxnLst/>
              <a:rect l="l" t="t" r="r" b="b"/>
              <a:pathLst>
                <a:path w="5954" h="5109" extrusionOk="0">
                  <a:moveTo>
                    <a:pt x="858" y="0"/>
                  </a:moveTo>
                  <a:cubicBezTo>
                    <a:pt x="659" y="0"/>
                    <a:pt x="462" y="75"/>
                    <a:pt x="310" y="227"/>
                  </a:cubicBezTo>
                  <a:cubicBezTo>
                    <a:pt x="0" y="536"/>
                    <a:pt x="0" y="1036"/>
                    <a:pt x="298" y="1358"/>
                  </a:cubicBezTo>
                  <a:cubicBezTo>
                    <a:pt x="1596" y="2656"/>
                    <a:pt x="3036" y="3870"/>
                    <a:pt x="4596" y="4965"/>
                  </a:cubicBezTo>
                  <a:cubicBezTo>
                    <a:pt x="4739" y="5061"/>
                    <a:pt x="4894" y="5108"/>
                    <a:pt x="5049" y="5108"/>
                  </a:cubicBezTo>
                  <a:cubicBezTo>
                    <a:pt x="5299" y="5108"/>
                    <a:pt x="5549" y="4989"/>
                    <a:pt x="5703" y="4775"/>
                  </a:cubicBezTo>
                  <a:cubicBezTo>
                    <a:pt x="5953" y="4418"/>
                    <a:pt x="5870" y="3918"/>
                    <a:pt x="5513" y="3668"/>
                  </a:cubicBezTo>
                  <a:cubicBezTo>
                    <a:pt x="4025" y="2632"/>
                    <a:pt x="2655" y="1477"/>
                    <a:pt x="1429" y="239"/>
                  </a:cubicBezTo>
                  <a:cubicBezTo>
                    <a:pt x="1271" y="81"/>
                    <a:pt x="1064" y="0"/>
                    <a:pt x="8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2" name="Google Shape;1482;p56"/>
            <p:cNvSpPr/>
            <p:nvPr/>
          </p:nvSpPr>
          <p:spPr>
            <a:xfrm>
              <a:off x="6247232" y="397929"/>
              <a:ext cx="139104" cy="205920"/>
            </a:xfrm>
            <a:custGeom>
              <a:avLst/>
              <a:gdLst/>
              <a:ahLst/>
              <a:cxnLst/>
              <a:rect l="l" t="t" r="r" b="b"/>
              <a:pathLst>
                <a:path w="4347" h="6435" extrusionOk="0">
                  <a:moveTo>
                    <a:pt x="895" y="1"/>
                  </a:moveTo>
                  <a:cubicBezTo>
                    <a:pt x="800" y="1"/>
                    <a:pt x="703" y="17"/>
                    <a:pt x="608" y="53"/>
                  </a:cubicBezTo>
                  <a:cubicBezTo>
                    <a:pt x="203" y="219"/>
                    <a:pt x="1" y="684"/>
                    <a:pt x="167" y="1088"/>
                  </a:cubicBezTo>
                  <a:cubicBezTo>
                    <a:pt x="858" y="2815"/>
                    <a:pt x="1739" y="4494"/>
                    <a:pt x="2787" y="6077"/>
                  </a:cubicBezTo>
                  <a:cubicBezTo>
                    <a:pt x="2942" y="6303"/>
                    <a:pt x="3192" y="6434"/>
                    <a:pt x="3442" y="6434"/>
                  </a:cubicBezTo>
                  <a:cubicBezTo>
                    <a:pt x="3596" y="6434"/>
                    <a:pt x="3751" y="6387"/>
                    <a:pt x="3882" y="6303"/>
                  </a:cubicBezTo>
                  <a:cubicBezTo>
                    <a:pt x="4251" y="6053"/>
                    <a:pt x="4347" y="5565"/>
                    <a:pt x="4108" y="5196"/>
                  </a:cubicBezTo>
                  <a:cubicBezTo>
                    <a:pt x="3120" y="3708"/>
                    <a:pt x="2287" y="2136"/>
                    <a:pt x="1644" y="505"/>
                  </a:cubicBezTo>
                  <a:cubicBezTo>
                    <a:pt x="1515" y="192"/>
                    <a:pt x="1216" y="1"/>
                    <a:pt x="8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3" name="Google Shape;1483;p56"/>
            <p:cNvSpPr/>
            <p:nvPr/>
          </p:nvSpPr>
          <p:spPr>
            <a:xfrm>
              <a:off x="6193536" y="54698"/>
              <a:ext cx="63264" cy="225664"/>
            </a:xfrm>
            <a:custGeom>
              <a:avLst/>
              <a:gdLst/>
              <a:ahLst/>
              <a:cxnLst/>
              <a:rect l="l" t="t" r="r" b="b"/>
              <a:pathLst>
                <a:path w="1977" h="7052" extrusionOk="0">
                  <a:moveTo>
                    <a:pt x="830" y="1"/>
                  </a:moveTo>
                  <a:cubicBezTo>
                    <a:pt x="417" y="1"/>
                    <a:pt x="70" y="334"/>
                    <a:pt x="48" y="742"/>
                  </a:cubicBezTo>
                  <a:cubicBezTo>
                    <a:pt x="24" y="1254"/>
                    <a:pt x="0" y="1766"/>
                    <a:pt x="0" y="2266"/>
                  </a:cubicBezTo>
                  <a:cubicBezTo>
                    <a:pt x="0" y="3635"/>
                    <a:pt x="119" y="5028"/>
                    <a:pt x="333" y="6385"/>
                  </a:cubicBezTo>
                  <a:cubicBezTo>
                    <a:pt x="405" y="6766"/>
                    <a:pt x="738" y="7052"/>
                    <a:pt x="1119" y="7052"/>
                  </a:cubicBezTo>
                  <a:cubicBezTo>
                    <a:pt x="1167" y="7052"/>
                    <a:pt x="1203" y="7040"/>
                    <a:pt x="1250" y="7040"/>
                  </a:cubicBezTo>
                  <a:cubicBezTo>
                    <a:pt x="1679" y="6969"/>
                    <a:pt x="1976" y="6552"/>
                    <a:pt x="1905" y="6123"/>
                  </a:cubicBezTo>
                  <a:cubicBezTo>
                    <a:pt x="1703" y="4849"/>
                    <a:pt x="1595" y="3552"/>
                    <a:pt x="1595" y="2266"/>
                  </a:cubicBezTo>
                  <a:cubicBezTo>
                    <a:pt x="1595" y="1801"/>
                    <a:pt x="1607" y="1313"/>
                    <a:pt x="1631" y="837"/>
                  </a:cubicBezTo>
                  <a:cubicBezTo>
                    <a:pt x="1667" y="408"/>
                    <a:pt x="1334" y="27"/>
                    <a:pt x="893" y="3"/>
                  </a:cubicBezTo>
                  <a:cubicBezTo>
                    <a:pt x="872" y="2"/>
                    <a:pt x="851" y="1"/>
                    <a:pt x="8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484" name="Google Shape;1484;p56"/>
          <p:cNvGrpSpPr/>
          <p:nvPr/>
        </p:nvGrpSpPr>
        <p:grpSpPr>
          <a:xfrm rot="4913652" flipH="1">
            <a:off x="-1243773" y="-675916"/>
            <a:ext cx="4975121" cy="6331130"/>
            <a:chOff x="160768" y="36650"/>
            <a:chExt cx="2487584" cy="3165595"/>
          </a:xfrm>
        </p:grpSpPr>
        <p:sp>
          <p:nvSpPr>
            <p:cNvPr id="1485" name="Google Shape;1485;p56"/>
            <p:cNvSpPr/>
            <p:nvPr/>
          </p:nvSpPr>
          <p:spPr>
            <a:xfrm>
              <a:off x="808480" y="3147589"/>
              <a:ext cx="226720" cy="54656"/>
            </a:xfrm>
            <a:custGeom>
              <a:avLst/>
              <a:gdLst/>
              <a:ahLst/>
              <a:cxnLst/>
              <a:rect l="l" t="t" r="r" b="b"/>
              <a:pathLst>
                <a:path w="7085" h="1708" extrusionOk="0">
                  <a:moveTo>
                    <a:pt x="821" y="1"/>
                  </a:moveTo>
                  <a:cubicBezTo>
                    <a:pt x="426" y="1"/>
                    <a:pt x="81" y="307"/>
                    <a:pt x="48" y="708"/>
                  </a:cubicBezTo>
                  <a:cubicBezTo>
                    <a:pt x="0" y="1148"/>
                    <a:pt x="322" y="1529"/>
                    <a:pt x="750" y="1577"/>
                  </a:cubicBezTo>
                  <a:cubicBezTo>
                    <a:pt x="1691" y="1660"/>
                    <a:pt x="2643" y="1708"/>
                    <a:pt x="3572" y="1708"/>
                  </a:cubicBezTo>
                  <a:cubicBezTo>
                    <a:pt x="4489" y="1708"/>
                    <a:pt x="5417" y="1660"/>
                    <a:pt x="6334" y="1577"/>
                  </a:cubicBezTo>
                  <a:cubicBezTo>
                    <a:pt x="6763" y="1529"/>
                    <a:pt x="7084" y="1148"/>
                    <a:pt x="7037" y="708"/>
                  </a:cubicBezTo>
                  <a:cubicBezTo>
                    <a:pt x="7003" y="307"/>
                    <a:pt x="6658" y="1"/>
                    <a:pt x="6264" y="1"/>
                  </a:cubicBezTo>
                  <a:cubicBezTo>
                    <a:pt x="6236" y="1"/>
                    <a:pt x="6208" y="2"/>
                    <a:pt x="6179" y="5"/>
                  </a:cubicBezTo>
                  <a:cubicBezTo>
                    <a:pt x="5316" y="89"/>
                    <a:pt x="4441" y="130"/>
                    <a:pt x="3560" y="130"/>
                  </a:cubicBezTo>
                  <a:cubicBezTo>
                    <a:pt x="2679" y="130"/>
                    <a:pt x="1792" y="89"/>
                    <a:pt x="905" y="5"/>
                  </a:cubicBezTo>
                  <a:cubicBezTo>
                    <a:pt x="877" y="2"/>
                    <a:pt x="848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6" name="Google Shape;1486;p56"/>
            <p:cNvSpPr/>
            <p:nvPr/>
          </p:nvSpPr>
          <p:spPr>
            <a:xfrm>
              <a:off x="470912" y="3060837"/>
              <a:ext cx="220992" cy="105984"/>
            </a:xfrm>
            <a:custGeom>
              <a:avLst/>
              <a:gdLst/>
              <a:ahLst/>
              <a:cxnLst/>
              <a:rect l="l" t="t" r="r" b="b"/>
              <a:pathLst>
                <a:path w="6906" h="3312" extrusionOk="0">
                  <a:moveTo>
                    <a:pt x="887" y="1"/>
                  </a:moveTo>
                  <a:cubicBezTo>
                    <a:pt x="576" y="1"/>
                    <a:pt x="281" y="184"/>
                    <a:pt x="155" y="490"/>
                  </a:cubicBezTo>
                  <a:cubicBezTo>
                    <a:pt x="0" y="895"/>
                    <a:pt x="191" y="1359"/>
                    <a:pt x="595" y="1514"/>
                  </a:cubicBezTo>
                  <a:cubicBezTo>
                    <a:pt x="2381" y="2240"/>
                    <a:pt x="4144" y="2835"/>
                    <a:pt x="5834" y="3288"/>
                  </a:cubicBezTo>
                  <a:cubicBezTo>
                    <a:pt x="5906" y="3300"/>
                    <a:pt x="5965" y="3312"/>
                    <a:pt x="6037" y="3312"/>
                  </a:cubicBezTo>
                  <a:cubicBezTo>
                    <a:pt x="6382" y="3312"/>
                    <a:pt x="6703" y="3073"/>
                    <a:pt x="6799" y="2728"/>
                  </a:cubicBezTo>
                  <a:cubicBezTo>
                    <a:pt x="6906" y="2299"/>
                    <a:pt x="6656" y="1871"/>
                    <a:pt x="6239" y="1764"/>
                  </a:cubicBezTo>
                  <a:cubicBezTo>
                    <a:pt x="4620" y="1323"/>
                    <a:pt x="2917" y="752"/>
                    <a:pt x="1191" y="61"/>
                  </a:cubicBezTo>
                  <a:cubicBezTo>
                    <a:pt x="1091" y="20"/>
                    <a:pt x="989" y="1"/>
                    <a:pt x="8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7" name="Google Shape;1487;p56"/>
            <p:cNvSpPr/>
            <p:nvPr/>
          </p:nvSpPr>
          <p:spPr>
            <a:xfrm>
              <a:off x="1150592" y="3049509"/>
              <a:ext cx="218752" cy="114656"/>
            </a:xfrm>
            <a:custGeom>
              <a:avLst/>
              <a:gdLst/>
              <a:ahLst/>
              <a:cxnLst/>
              <a:rect l="l" t="t" r="r" b="b"/>
              <a:pathLst>
                <a:path w="6836" h="3583" extrusionOk="0">
                  <a:moveTo>
                    <a:pt x="5935" y="1"/>
                  </a:moveTo>
                  <a:cubicBezTo>
                    <a:pt x="5818" y="1"/>
                    <a:pt x="5698" y="27"/>
                    <a:pt x="5585" y="82"/>
                  </a:cubicBezTo>
                  <a:cubicBezTo>
                    <a:pt x="3942" y="891"/>
                    <a:pt x="2287" y="1546"/>
                    <a:pt x="656" y="2046"/>
                  </a:cubicBezTo>
                  <a:cubicBezTo>
                    <a:pt x="239" y="2165"/>
                    <a:pt x="1" y="2606"/>
                    <a:pt x="132" y="3023"/>
                  </a:cubicBezTo>
                  <a:cubicBezTo>
                    <a:pt x="239" y="3368"/>
                    <a:pt x="549" y="3582"/>
                    <a:pt x="882" y="3582"/>
                  </a:cubicBezTo>
                  <a:cubicBezTo>
                    <a:pt x="965" y="3582"/>
                    <a:pt x="1037" y="3570"/>
                    <a:pt x="1108" y="3546"/>
                  </a:cubicBezTo>
                  <a:cubicBezTo>
                    <a:pt x="2823" y="3034"/>
                    <a:pt x="4561" y="2344"/>
                    <a:pt x="6275" y="1499"/>
                  </a:cubicBezTo>
                  <a:cubicBezTo>
                    <a:pt x="6668" y="1308"/>
                    <a:pt x="6835" y="832"/>
                    <a:pt x="6633" y="439"/>
                  </a:cubicBezTo>
                  <a:cubicBezTo>
                    <a:pt x="6497" y="159"/>
                    <a:pt x="6223" y="1"/>
                    <a:pt x="5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8" name="Google Shape;1488;p56"/>
            <p:cNvSpPr/>
            <p:nvPr/>
          </p:nvSpPr>
          <p:spPr>
            <a:xfrm>
              <a:off x="160768" y="2903557"/>
              <a:ext cx="209568" cy="134880"/>
            </a:xfrm>
            <a:custGeom>
              <a:avLst/>
              <a:gdLst/>
              <a:ahLst/>
              <a:cxnLst/>
              <a:rect l="l" t="t" r="r" b="b"/>
              <a:pathLst>
                <a:path w="6549" h="4215" extrusionOk="0">
                  <a:moveTo>
                    <a:pt x="901" y="0"/>
                  </a:moveTo>
                  <a:cubicBezTo>
                    <a:pt x="631" y="0"/>
                    <a:pt x="365" y="135"/>
                    <a:pt x="215" y="380"/>
                  </a:cubicBezTo>
                  <a:cubicBezTo>
                    <a:pt x="0" y="761"/>
                    <a:pt x="120" y="1238"/>
                    <a:pt x="489" y="1464"/>
                  </a:cubicBezTo>
                  <a:cubicBezTo>
                    <a:pt x="2144" y="2452"/>
                    <a:pt x="3763" y="3345"/>
                    <a:pt x="5287" y="4131"/>
                  </a:cubicBezTo>
                  <a:cubicBezTo>
                    <a:pt x="5406" y="4190"/>
                    <a:pt x="5525" y="4214"/>
                    <a:pt x="5644" y="4214"/>
                  </a:cubicBezTo>
                  <a:cubicBezTo>
                    <a:pt x="5930" y="4214"/>
                    <a:pt x="6204" y="4059"/>
                    <a:pt x="6346" y="3785"/>
                  </a:cubicBezTo>
                  <a:cubicBezTo>
                    <a:pt x="6549" y="3404"/>
                    <a:pt x="6394" y="2928"/>
                    <a:pt x="6001" y="2726"/>
                  </a:cubicBezTo>
                  <a:cubicBezTo>
                    <a:pt x="4513" y="1964"/>
                    <a:pt x="2929" y="1083"/>
                    <a:pt x="1298" y="106"/>
                  </a:cubicBezTo>
                  <a:cubicBezTo>
                    <a:pt x="1174" y="35"/>
                    <a:pt x="1037" y="0"/>
                    <a:pt x="9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9" name="Google Shape;1489;p56"/>
            <p:cNvSpPr/>
            <p:nvPr/>
          </p:nvSpPr>
          <p:spPr>
            <a:xfrm>
              <a:off x="1461888" y="2846245"/>
              <a:ext cx="184416" cy="166656"/>
            </a:xfrm>
            <a:custGeom>
              <a:avLst/>
              <a:gdLst/>
              <a:ahLst/>
              <a:cxnLst/>
              <a:rect l="l" t="t" r="r" b="b"/>
              <a:pathLst>
                <a:path w="5763" h="5208" extrusionOk="0">
                  <a:moveTo>
                    <a:pt x="4878" y="1"/>
                  </a:moveTo>
                  <a:cubicBezTo>
                    <a:pt x="4640" y="1"/>
                    <a:pt x="4406" y="109"/>
                    <a:pt x="4251" y="314"/>
                  </a:cubicBezTo>
                  <a:cubicBezTo>
                    <a:pt x="3382" y="1469"/>
                    <a:pt x="2370" y="2445"/>
                    <a:pt x="1239" y="3231"/>
                  </a:cubicBezTo>
                  <a:cubicBezTo>
                    <a:pt x="977" y="3410"/>
                    <a:pt x="715" y="3588"/>
                    <a:pt x="465" y="3755"/>
                  </a:cubicBezTo>
                  <a:cubicBezTo>
                    <a:pt x="96" y="4005"/>
                    <a:pt x="0" y="4493"/>
                    <a:pt x="250" y="4850"/>
                  </a:cubicBezTo>
                  <a:cubicBezTo>
                    <a:pt x="393" y="5076"/>
                    <a:pt x="643" y="5207"/>
                    <a:pt x="905" y="5207"/>
                  </a:cubicBezTo>
                  <a:cubicBezTo>
                    <a:pt x="1048" y="5207"/>
                    <a:pt x="1203" y="5160"/>
                    <a:pt x="1334" y="5065"/>
                  </a:cubicBezTo>
                  <a:cubicBezTo>
                    <a:pt x="1608" y="4898"/>
                    <a:pt x="1870" y="4707"/>
                    <a:pt x="2132" y="4529"/>
                  </a:cubicBezTo>
                  <a:cubicBezTo>
                    <a:pt x="3405" y="3648"/>
                    <a:pt x="4537" y="2552"/>
                    <a:pt x="5501" y="1266"/>
                  </a:cubicBezTo>
                  <a:cubicBezTo>
                    <a:pt x="5763" y="909"/>
                    <a:pt x="5703" y="421"/>
                    <a:pt x="5346" y="159"/>
                  </a:cubicBezTo>
                  <a:cubicBezTo>
                    <a:pt x="5205" y="52"/>
                    <a:pt x="5041" y="1"/>
                    <a:pt x="48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0" name="Google Shape;1490;p56"/>
            <p:cNvSpPr/>
            <p:nvPr/>
          </p:nvSpPr>
          <p:spPr>
            <a:xfrm>
              <a:off x="1671040" y="2526246"/>
              <a:ext cx="102144" cy="218048"/>
            </a:xfrm>
            <a:custGeom>
              <a:avLst/>
              <a:gdLst/>
              <a:ahLst/>
              <a:cxnLst/>
              <a:rect l="l" t="t" r="r" b="b"/>
              <a:pathLst>
                <a:path w="3192" h="6814" extrusionOk="0">
                  <a:moveTo>
                    <a:pt x="2331" y="1"/>
                  </a:moveTo>
                  <a:cubicBezTo>
                    <a:pt x="1967" y="1"/>
                    <a:pt x="1634" y="266"/>
                    <a:pt x="1561" y="634"/>
                  </a:cubicBezTo>
                  <a:cubicBezTo>
                    <a:pt x="1191" y="2563"/>
                    <a:pt x="727" y="4230"/>
                    <a:pt x="156" y="5742"/>
                  </a:cubicBezTo>
                  <a:cubicBezTo>
                    <a:pt x="1" y="6159"/>
                    <a:pt x="203" y="6611"/>
                    <a:pt x="620" y="6766"/>
                  </a:cubicBezTo>
                  <a:cubicBezTo>
                    <a:pt x="703" y="6802"/>
                    <a:pt x="799" y="6814"/>
                    <a:pt x="894" y="6814"/>
                  </a:cubicBezTo>
                  <a:cubicBezTo>
                    <a:pt x="1215" y="6814"/>
                    <a:pt x="1513" y="6623"/>
                    <a:pt x="1632" y="6302"/>
                  </a:cubicBezTo>
                  <a:cubicBezTo>
                    <a:pt x="2239" y="4706"/>
                    <a:pt x="2715" y="2944"/>
                    <a:pt x="3108" y="944"/>
                  </a:cubicBezTo>
                  <a:cubicBezTo>
                    <a:pt x="3192" y="515"/>
                    <a:pt x="2906" y="98"/>
                    <a:pt x="2477" y="15"/>
                  </a:cubicBezTo>
                  <a:cubicBezTo>
                    <a:pt x="2428" y="5"/>
                    <a:pt x="2380" y="1"/>
                    <a:pt x="23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1" name="Google Shape;1491;p56"/>
            <p:cNvSpPr/>
            <p:nvPr/>
          </p:nvSpPr>
          <p:spPr>
            <a:xfrm>
              <a:off x="1743456" y="2180006"/>
              <a:ext cx="63648" cy="224448"/>
            </a:xfrm>
            <a:custGeom>
              <a:avLst/>
              <a:gdLst/>
              <a:ahLst/>
              <a:cxnLst/>
              <a:rect l="l" t="t" r="r" b="b"/>
              <a:pathLst>
                <a:path w="1989" h="7014" extrusionOk="0">
                  <a:moveTo>
                    <a:pt x="1192" y="0"/>
                  </a:moveTo>
                  <a:cubicBezTo>
                    <a:pt x="773" y="0"/>
                    <a:pt x="416" y="329"/>
                    <a:pt x="393" y="762"/>
                  </a:cubicBezTo>
                  <a:cubicBezTo>
                    <a:pt x="310" y="2775"/>
                    <a:pt x="191" y="4537"/>
                    <a:pt x="36" y="6144"/>
                  </a:cubicBezTo>
                  <a:cubicBezTo>
                    <a:pt x="0" y="6585"/>
                    <a:pt x="310" y="6966"/>
                    <a:pt x="750" y="7013"/>
                  </a:cubicBezTo>
                  <a:lnTo>
                    <a:pt x="822" y="7013"/>
                  </a:lnTo>
                  <a:cubicBezTo>
                    <a:pt x="1226" y="7013"/>
                    <a:pt x="1572" y="6704"/>
                    <a:pt x="1607" y="6299"/>
                  </a:cubicBezTo>
                  <a:cubicBezTo>
                    <a:pt x="1762" y="4656"/>
                    <a:pt x="1881" y="2870"/>
                    <a:pt x="1965" y="822"/>
                  </a:cubicBezTo>
                  <a:cubicBezTo>
                    <a:pt x="1988" y="393"/>
                    <a:pt x="1655" y="24"/>
                    <a:pt x="1214" y="0"/>
                  </a:cubicBezTo>
                  <a:cubicBezTo>
                    <a:pt x="1207" y="0"/>
                    <a:pt x="1200" y="0"/>
                    <a:pt x="11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2" name="Google Shape;1492;p56"/>
            <p:cNvSpPr/>
            <p:nvPr/>
          </p:nvSpPr>
          <p:spPr>
            <a:xfrm>
              <a:off x="1760576" y="1831719"/>
              <a:ext cx="53760" cy="224864"/>
            </a:xfrm>
            <a:custGeom>
              <a:avLst/>
              <a:gdLst/>
              <a:ahLst/>
              <a:cxnLst/>
              <a:rect l="l" t="t" r="r" b="b"/>
              <a:pathLst>
                <a:path w="1680" h="7027" extrusionOk="0">
                  <a:moveTo>
                    <a:pt x="852" y="1"/>
                  </a:moveTo>
                  <a:cubicBezTo>
                    <a:pt x="432" y="1"/>
                    <a:pt x="108" y="349"/>
                    <a:pt x="96" y="776"/>
                  </a:cubicBezTo>
                  <a:cubicBezTo>
                    <a:pt x="84" y="1609"/>
                    <a:pt x="72" y="2431"/>
                    <a:pt x="60" y="3264"/>
                  </a:cubicBezTo>
                  <a:cubicBezTo>
                    <a:pt x="48" y="4253"/>
                    <a:pt x="25" y="5241"/>
                    <a:pt x="13" y="6217"/>
                  </a:cubicBezTo>
                  <a:cubicBezTo>
                    <a:pt x="1" y="6658"/>
                    <a:pt x="346" y="7015"/>
                    <a:pt x="787" y="7027"/>
                  </a:cubicBezTo>
                  <a:lnTo>
                    <a:pt x="799" y="7027"/>
                  </a:lnTo>
                  <a:cubicBezTo>
                    <a:pt x="1227" y="7027"/>
                    <a:pt x="1584" y="6681"/>
                    <a:pt x="1584" y="6253"/>
                  </a:cubicBezTo>
                  <a:cubicBezTo>
                    <a:pt x="1608" y="5265"/>
                    <a:pt x="1620" y="4276"/>
                    <a:pt x="1632" y="3288"/>
                  </a:cubicBezTo>
                  <a:cubicBezTo>
                    <a:pt x="1644" y="2455"/>
                    <a:pt x="1656" y="1633"/>
                    <a:pt x="1668" y="800"/>
                  </a:cubicBezTo>
                  <a:cubicBezTo>
                    <a:pt x="1680" y="371"/>
                    <a:pt x="1334" y="14"/>
                    <a:pt x="894" y="2"/>
                  </a:cubicBezTo>
                  <a:cubicBezTo>
                    <a:pt x="880" y="1"/>
                    <a:pt x="866" y="1"/>
                    <a:pt x="8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3" name="Google Shape;1493;p56"/>
            <p:cNvSpPr/>
            <p:nvPr/>
          </p:nvSpPr>
          <p:spPr>
            <a:xfrm>
              <a:off x="1767456" y="1483784"/>
              <a:ext cx="62496" cy="224192"/>
            </a:xfrm>
            <a:custGeom>
              <a:avLst/>
              <a:gdLst/>
              <a:ahLst/>
              <a:cxnLst/>
              <a:rect l="l" t="t" r="r" b="b"/>
              <a:pathLst>
                <a:path w="1953" h="7006" extrusionOk="0">
                  <a:moveTo>
                    <a:pt x="1118" y="0"/>
                  </a:moveTo>
                  <a:cubicBezTo>
                    <a:pt x="724" y="0"/>
                    <a:pt x="379" y="308"/>
                    <a:pt x="345" y="719"/>
                  </a:cubicBezTo>
                  <a:cubicBezTo>
                    <a:pt x="203" y="2362"/>
                    <a:pt x="95" y="4160"/>
                    <a:pt x="24" y="6184"/>
                  </a:cubicBezTo>
                  <a:cubicBezTo>
                    <a:pt x="0" y="6625"/>
                    <a:pt x="345" y="6994"/>
                    <a:pt x="774" y="7006"/>
                  </a:cubicBezTo>
                  <a:lnTo>
                    <a:pt x="810" y="7006"/>
                  </a:lnTo>
                  <a:cubicBezTo>
                    <a:pt x="1226" y="7006"/>
                    <a:pt x="1584" y="6672"/>
                    <a:pt x="1596" y="6244"/>
                  </a:cubicBezTo>
                  <a:cubicBezTo>
                    <a:pt x="1679" y="4243"/>
                    <a:pt x="1774" y="2469"/>
                    <a:pt x="1917" y="850"/>
                  </a:cubicBezTo>
                  <a:cubicBezTo>
                    <a:pt x="1953" y="421"/>
                    <a:pt x="1631" y="40"/>
                    <a:pt x="1203" y="5"/>
                  </a:cubicBezTo>
                  <a:cubicBezTo>
                    <a:pt x="1174" y="2"/>
                    <a:pt x="1146" y="0"/>
                    <a:pt x="1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4" name="Google Shape;1494;p56"/>
            <p:cNvSpPr/>
            <p:nvPr/>
          </p:nvSpPr>
          <p:spPr>
            <a:xfrm>
              <a:off x="1798304" y="1141928"/>
              <a:ext cx="96032" cy="219328"/>
            </a:xfrm>
            <a:custGeom>
              <a:avLst/>
              <a:gdLst/>
              <a:ahLst/>
              <a:cxnLst/>
              <a:rect l="l" t="t" r="r" b="b"/>
              <a:pathLst>
                <a:path w="3001" h="6854" extrusionOk="0">
                  <a:moveTo>
                    <a:pt x="2103" y="1"/>
                  </a:moveTo>
                  <a:cubicBezTo>
                    <a:pt x="1775" y="1"/>
                    <a:pt x="1474" y="212"/>
                    <a:pt x="1370" y="544"/>
                  </a:cubicBezTo>
                  <a:cubicBezTo>
                    <a:pt x="834" y="2175"/>
                    <a:pt x="417" y="3937"/>
                    <a:pt x="72" y="5937"/>
                  </a:cubicBezTo>
                  <a:cubicBezTo>
                    <a:pt x="1" y="6366"/>
                    <a:pt x="286" y="6771"/>
                    <a:pt x="715" y="6842"/>
                  </a:cubicBezTo>
                  <a:cubicBezTo>
                    <a:pt x="763" y="6854"/>
                    <a:pt x="798" y="6854"/>
                    <a:pt x="846" y="6854"/>
                  </a:cubicBezTo>
                  <a:cubicBezTo>
                    <a:pt x="1227" y="6854"/>
                    <a:pt x="1560" y="6592"/>
                    <a:pt x="1620" y="6199"/>
                  </a:cubicBezTo>
                  <a:cubicBezTo>
                    <a:pt x="1953" y="4282"/>
                    <a:pt x="2358" y="2591"/>
                    <a:pt x="2870" y="1032"/>
                  </a:cubicBezTo>
                  <a:cubicBezTo>
                    <a:pt x="3001" y="615"/>
                    <a:pt x="2775" y="175"/>
                    <a:pt x="2358" y="44"/>
                  </a:cubicBezTo>
                  <a:cubicBezTo>
                    <a:pt x="2273" y="14"/>
                    <a:pt x="2187" y="1"/>
                    <a:pt x="21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5" name="Google Shape;1495;p56"/>
            <p:cNvSpPr/>
            <p:nvPr/>
          </p:nvSpPr>
          <p:spPr>
            <a:xfrm>
              <a:off x="1908032" y="852329"/>
              <a:ext cx="168800" cy="181664"/>
            </a:xfrm>
            <a:custGeom>
              <a:avLst/>
              <a:gdLst/>
              <a:ahLst/>
              <a:cxnLst/>
              <a:rect l="l" t="t" r="r" b="b"/>
              <a:pathLst>
                <a:path w="5275" h="5677" extrusionOk="0">
                  <a:moveTo>
                    <a:pt x="4388" y="0"/>
                  </a:moveTo>
                  <a:cubicBezTo>
                    <a:pt x="4210" y="0"/>
                    <a:pt x="4029" y="61"/>
                    <a:pt x="3882" y="188"/>
                  </a:cubicBezTo>
                  <a:cubicBezTo>
                    <a:pt x="2477" y="1355"/>
                    <a:pt x="1239" y="2795"/>
                    <a:pt x="227" y="4486"/>
                  </a:cubicBezTo>
                  <a:cubicBezTo>
                    <a:pt x="1" y="4855"/>
                    <a:pt x="120" y="5343"/>
                    <a:pt x="489" y="5569"/>
                  </a:cubicBezTo>
                  <a:cubicBezTo>
                    <a:pt x="620" y="5641"/>
                    <a:pt x="751" y="5676"/>
                    <a:pt x="893" y="5676"/>
                  </a:cubicBezTo>
                  <a:cubicBezTo>
                    <a:pt x="1167" y="5676"/>
                    <a:pt x="1417" y="5545"/>
                    <a:pt x="1572" y="5307"/>
                  </a:cubicBezTo>
                  <a:cubicBezTo>
                    <a:pt x="2501" y="3771"/>
                    <a:pt x="3620" y="2450"/>
                    <a:pt x="4894" y="1390"/>
                  </a:cubicBezTo>
                  <a:cubicBezTo>
                    <a:pt x="5227" y="1116"/>
                    <a:pt x="5275" y="616"/>
                    <a:pt x="4989" y="283"/>
                  </a:cubicBezTo>
                  <a:cubicBezTo>
                    <a:pt x="4837" y="97"/>
                    <a:pt x="4614" y="0"/>
                    <a:pt x="43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6" name="Google Shape;1496;p56"/>
            <p:cNvSpPr/>
            <p:nvPr/>
          </p:nvSpPr>
          <p:spPr>
            <a:xfrm>
              <a:off x="2167872" y="660009"/>
              <a:ext cx="195104" cy="154912"/>
            </a:xfrm>
            <a:custGeom>
              <a:avLst/>
              <a:gdLst/>
              <a:ahLst/>
              <a:cxnLst/>
              <a:rect l="l" t="t" r="r" b="b"/>
              <a:pathLst>
                <a:path w="6097" h="4841" extrusionOk="0">
                  <a:moveTo>
                    <a:pt x="5227" y="1"/>
                  </a:moveTo>
                  <a:cubicBezTo>
                    <a:pt x="5025" y="1"/>
                    <a:pt x="4823" y="78"/>
                    <a:pt x="4668" y="233"/>
                  </a:cubicBezTo>
                  <a:cubicBezTo>
                    <a:pt x="3394" y="1495"/>
                    <a:pt x="2001" y="2554"/>
                    <a:pt x="524" y="3352"/>
                  </a:cubicBezTo>
                  <a:cubicBezTo>
                    <a:pt x="143" y="3566"/>
                    <a:pt x="1" y="4043"/>
                    <a:pt x="215" y="4424"/>
                  </a:cubicBezTo>
                  <a:cubicBezTo>
                    <a:pt x="358" y="4686"/>
                    <a:pt x="620" y="4840"/>
                    <a:pt x="905" y="4840"/>
                  </a:cubicBezTo>
                  <a:cubicBezTo>
                    <a:pt x="1025" y="4840"/>
                    <a:pt x="1155" y="4805"/>
                    <a:pt x="1275" y="4733"/>
                  </a:cubicBezTo>
                  <a:cubicBezTo>
                    <a:pt x="2882" y="3864"/>
                    <a:pt x="4394" y="2721"/>
                    <a:pt x="5775" y="1352"/>
                  </a:cubicBezTo>
                  <a:cubicBezTo>
                    <a:pt x="6085" y="1042"/>
                    <a:pt x="6097" y="542"/>
                    <a:pt x="5787" y="233"/>
                  </a:cubicBezTo>
                  <a:cubicBezTo>
                    <a:pt x="5632" y="78"/>
                    <a:pt x="5430" y="1"/>
                    <a:pt x="52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7" name="Google Shape;1497;p56"/>
            <p:cNvSpPr/>
            <p:nvPr/>
          </p:nvSpPr>
          <p:spPr>
            <a:xfrm>
              <a:off x="2414752" y="370761"/>
              <a:ext cx="139104" cy="204128"/>
            </a:xfrm>
            <a:custGeom>
              <a:avLst/>
              <a:gdLst/>
              <a:ahLst/>
              <a:cxnLst/>
              <a:rect l="l" t="t" r="r" b="b"/>
              <a:pathLst>
                <a:path w="4347" h="6379" extrusionOk="0">
                  <a:moveTo>
                    <a:pt x="3446" y="1"/>
                  </a:moveTo>
                  <a:cubicBezTo>
                    <a:pt x="3139" y="1"/>
                    <a:pt x="2851" y="181"/>
                    <a:pt x="2727" y="473"/>
                  </a:cubicBezTo>
                  <a:cubicBezTo>
                    <a:pt x="1989" y="2176"/>
                    <a:pt x="1144" y="3747"/>
                    <a:pt x="239" y="5164"/>
                  </a:cubicBezTo>
                  <a:cubicBezTo>
                    <a:pt x="1" y="5533"/>
                    <a:pt x="108" y="6021"/>
                    <a:pt x="477" y="6247"/>
                  </a:cubicBezTo>
                  <a:cubicBezTo>
                    <a:pt x="608" y="6343"/>
                    <a:pt x="751" y="6378"/>
                    <a:pt x="906" y="6378"/>
                  </a:cubicBezTo>
                  <a:cubicBezTo>
                    <a:pt x="1156" y="6378"/>
                    <a:pt x="1418" y="6247"/>
                    <a:pt x="1561" y="6021"/>
                  </a:cubicBezTo>
                  <a:cubicBezTo>
                    <a:pt x="2525" y="4533"/>
                    <a:pt x="3394" y="2878"/>
                    <a:pt x="4168" y="1104"/>
                  </a:cubicBezTo>
                  <a:cubicBezTo>
                    <a:pt x="4347" y="699"/>
                    <a:pt x="4156" y="235"/>
                    <a:pt x="3763" y="68"/>
                  </a:cubicBezTo>
                  <a:cubicBezTo>
                    <a:pt x="3659" y="22"/>
                    <a:pt x="3551" y="1"/>
                    <a:pt x="34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8" name="Google Shape;1498;p56"/>
            <p:cNvSpPr/>
            <p:nvPr/>
          </p:nvSpPr>
          <p:spPr>
            <a:xfrm>
              <a:off x="2555744" y="36650"/>
              <a:ext cx="92608" cy="220480"/>
            </a:xfrm>
            <a:custGeom>
              <a:avLst/>
              <a:gdLst/>
              <a:ahLst/>
              <a:cxnLst/>
              <a:rect l="l" t="t" r="r" b="b"/>
              <a:pathLst>
                <a:path w="2894" h="6890" extrusionOk="0">
                  <a:moveTo>
                    <a:pt x="2049" y="1"/>
                  </a:moveTo>
                  <a:cubicBezTo>
                    <a:pt x="1664" y="1"/>
                    <a:pt x="1329" y="293"/>
                    <a:pt x="1274" y="687"/>
                  </a:cubicBezTo>
                  <a:cubicBezTo>
                    <a:pt x="1274" y="710"/>
                    <a:pt x="988" y="2877"/>
                    <a:pt x="119" y="5890"/>
                  </a:cubicBezTo>
                  <a:cubicBezTo>
                    <a:pt x="0" y="6306"/>
                    <a:pt x="238" y="6747"/>
                    <a:pt x="655" y="6866"/>
                  </a:cubicBezTo>
                  <a:cubicBezTo>
                    <a:pt x="726" y="6890"/>
                    <a:pt x="798" y="6890"/>
                    <a:pt x="881" y="6890"/>
                  </a:cubicBezTo>
                  <a:cubicBezTo>
                    <a:pt x="1215" y="6890"/>
                    <a:pt x="1536" y="6675"/>
                    <a:pt x="1631" y="6330"/>
                  </a:cubicBezTo>
                  <a:cubicBezTo>
                    <a:pt x="2536" y="3199"/>
                    <a:pt x="2834" y="972"/>
                    <a:pt x="2846" y="889"/>
                  </a:cubicBezTo>
                  <a:cubicBezTo>
                    <a:pt x="2893" y="448"/>
                    <a:pt x="2596" y="55"/>
                    <a:pt x="2155" y="8"/>
                  </a:cubicBezTo>
                  <a:cubicBezTo>
                    <a:pt x="2120" y="3"/>
                    <a:pt x="2084" y="1"/>
                    <a:pt x="2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4136310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9"/>
          <p:cNvSpPr/>
          <p:nvPr/>
        </p:nvSpPr>
        <p:spPr>
          <a:xfrm rot="5400000">
            <a:off x="-5657" y="-1056906"/>
            <a:ext cx="18288000" cy="15430412"/>
          </a:xfrm>
          <a:custGeom>
            <a:avLst/>
            <a:gdLst/>
            <a:ahLst/>
            <a:cxnLst/>
            <a:rect l="l" t="t" r="r" b="b"/>
            <a:pathLst>
              <a:path w="285750" h="115015" extrusionOk="0">
                <a:moveTo>
                  <a:pt x="0" y="0"/>
                </a:moveTo>
                <a:lnTo>
                  <a:pt x="0" y="57507"/>
                </a:lnTo>
                <a:lnTo>
                  <a:pt x="0" y="115014"/>
                </a:lnTo>
                <a:lnTo>
                  <a:pt x="171307" y="115014"/>
                </a:lnTo>
                <a:cubicBezTo>
                  <a:pt x="172986" y="115014"/>
                  <a:pt x="174486" y="114038"/>
                  <a:pt x="175272" y="112550"/>
                </a:cubicBezTo>
                <a:lnTo>
                  <a:pt x="180118" y="102858"/>
                </a:lnTo>
                <a:lnTo>
                  <a:pt x="184952" y="112550"/>
                </a:lnTo>
                <a:cubicBezTo>
                  <a:pt x="185749" y="114038"/>
                  <a:pt x="187238" y="115014"/>
                  <a:pt x="188916" y="115014"/>
                </a:cubicBezTo>
                <a:lnTo>
                  <a:pt x="285750" y="115014"/>
                </a:lnTo>
                <a:lnTo>
                  <a:pt x="285750" y="57507"/>
                </a:lnTo>
                <a:lnTo>
                  <a:pt x="285750" y="0"/>
                </a:lnTo>
                <a:lnTo>
                  <a:pt x="114443" y="0"/>
                </a:lnTo>
                <a:cubicBezTo>
                  <a:pt x="112764" y="0"/>
                  <a:pt x="111264" y="976"/>
                  <a:pt x="110478" y="2465"/>
                </a:cubicBezTo>
                <a:lnTo>
                  <a:pt x="105632" y="12144"/>
                </a:lnTo>
                <a:lnTo>
                  <a:pt x="100798" y="2465"/>
                </a:lnTo>
                <a:cubicBezTo>
                  <a:pt x="100001" y="976"/>
                  <a:pt x="98512" y="0"/>
                  <a:pt x="968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0" name="Google Shape;180;p9"/>
          <p:cNvSpPr/>
          <p:nvPr/>
        </p:nvSpPr>
        <p:spPr>
          <a:xfrm rot="5400000">
            <a:off x="12757435" y="-3250260"/>
            <a:ext cx="307904" cy="1837025"/>
          </a:xfrm>
          <a:custGeom>
            <a:avLst/>
            <a:gdLst/>
            <a:ahLst/>
            <a:cxnLst/>
            <a:rect l="l" t="t" r="r" b="b"/>
            <a:pathLst>
              <a:path w="4811" h="19253" extrusionOk="0">
                <a:moveTo>
                  <a:pt x="0" y="0"/>
                </a:moveTo>
                <a:lnTo>
                  <a:pt x="0" y="19252"/>
                </a:lnTo>
                <a:cubicBezTo>
                  <a:pt x="2655" y="19241"/>
                  <a:pt x="4810" y="17097"/>
                  <a:pt x="4810" y="14442"/>
                </a:cubicBezTo>
                <a:lnTo>
                  <a:pt x="4810" y="4822"/>
                </a:lnTo>
                <a:cubicBezTo>
                  <a:pt x="4810" y="2155"/>
                  <a:pt x="2655" y="0"/>
                  <a:pt x="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1" name="Google Shape;181;p9"/>
          <p:cNvSpPr/>
          <p:nvPr/>
        </p:nvSpPr>
        <p:spPr>
          <a:xfrm rot="5400000">
            <a:off x="6521228" y="-8260771"/>
            <a:ext cx="615744" cy="12165890"/>
          </a:xfrm>
          <a:custGeom>
            <a:avLst/>
            <a:gdLst/>
            <a:ahLst/>
            <a:cxnLst/>
            <a:rect l="l" t="t" r="r" b="b"/>
            <a:pathLst>
              <a:path w="9621" h="127505" extrusionOk="0">
                <a:moveTo>
                  <a:pt x="0" y="0"/>
                </a:moveTo>
                <a:lnTo>
                  <a:pt x="0" y="127504"/>
                </a:lnTo>
                <a:cubicBezTo>
                  <a:pt x="5286" y="127504"/>
                  <a:pt x="9620" y="123182"/>
                  <a:pt x="9620" y="117884"/>
                </a:cubicBezTo>
                <a:lnTo>
                  <a:pt x="9620" y="72485"/>
                </a:lnTo>
                <a:lnTo>
                  <a:pt x="9620" y="63758"/>
                </a:lnTo>
                <a:lnTo>
                  <a:pt x="9620" y="55031"/>
                </a:lnTo>
                <a:lnTo>
                  <a:pt x="9620" y="9621"/>
                </a:lnTo>
                <a:cubicBezTo>
                  <a:pt x="9620" y="4334"/>
                  <a:pt x="5286" y="12"/>
                  <a:pt x="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82" name="Google Shape;182;p9"/>
          <p:cNvGrpSpPr/>
          <p:nvPr/>
        </p:nvGrpSpPr>
        <p:grpSpPr>
          <a:xfrm rot="5400000">
            <a:off x="13656377" y="-6979402"/>
            <a:ext cx="7070708" cy="13414526"/>
            <a:chOff x="160768" y="36650"/>
            <a:chExt cx="2487584" cy="3165595"/>
          </a:xfrm>
        </p:grpSpPr>
        <p:sp>
          <p:nvSpPr>
            <p:cNvPr id="183" name="Google Shape;183;p9"/>
            <p:cNvSpPr/>
            <p:nvPr/>
          </p:nvSpPr>
          <p:spPr>
            <a:xfrm>
              <a:off x="808480" y="3147589"/>
              <a:ext cx="226720" cy="54656"/>
            </a:xfrm>
            <a:custGeom>
              <a:avLst/>
              <a:gdLst/>
              <a:ahLst/>
              <a:cxnLst/>
              <a:rect l="l" t="t" r="r" b="b"/>
              <a:pathLst>
                <a:path w="7085" h="1708" extrusionOk="0">
                  <a:moveTo>
                    <a:pt x="821" y="1"/>
                  </a:moveTo>
                  <a:cubicBezTo>
                    <a:pt x="426" y="1"/>
                    <a:pt x="81" y="307"/>
                    <a:pt x="48" y="708"/>
                  </a:cubicBezTo>
                  <a:cubicBezTo>
                    <a:pt x="0" y="1148"/>
                    <a:pt x="322" y="1529"/>
                    <a:pt x="750" y="1577"/>
                  </a:cubicBezTo>
                  <a:cubicBezTo>
                    <a:pt x="1691" y="1660"/>
                    <a:pt x="2643" y="1708"/>
                    <a:pt x="3572" y="1708"/>
                  </a:cubicBezTo>
                  <a:cubicBezTo>
                    <a:pt x="4489" y="1708"/>
                    <a:pt x="5417" y="1660"/>
                    <a:pt x="6334" y="1577"/>
                  </a:cubicBezTo>
                  <a:cubicBezTo>
                    <a:pt x="6763" y="1529"/>
                    <a:pt x="7084" y="1148"/>
                    <a:pt x="7037" y="708"/>
                  </a:cubicBezTo>
                  <a:cubicBezTo>
                    <a:pt x="7003" y="307"/>
                    <a:pt x="6658" y="1"/>
                    <a:pt x="6264" y="1"/>
                  </a:cubicBezTo>
                  <a:cubicBezTo>
                    <a:pt x="6236" y="1"/>
                    <a:pt x="6208" y="2"/>
                    <a:pt x="6179" y="5"/>
                  </a:cubicBezTo>
                  <a:cubicBezTo>
                    <a:pt x="5316" y="89"/>
                    <a:pt x="4441" y="130"/>
                    <a:pt x="3560" y="130"/>
                  </a:cubicBezTo>
                  <a:cubicBezTo>
                    <a:pt x="2679" y="130"/>
                    <a:pt x="1792" y="89"/>
                    <a:pt x="905" y="5"/>
                  </a:cubicBezTo>
                  <a:cubicBezTo>
                    <a:pt x="877" y="2"/>
                    <a:pt x="848" y="1"/>
                    <a:pt x="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4" name="Google Shape;184;p9"/>
            <p:cNvSpPr/>
            <p:nvPr/>
          </p:nvSpPr>
          <p:spPr>
            <a:xfrm>
              <a:off x="470912" y="3060837"/>
              <a:ext cx="220992" cy="105984"/>
            </a:xfrm>
            <a:custGeom>
              <a:avLst/>
              <a:gdLst/>
              <a:ahLst/>
              <a:cxnLst/>
              <a:rect l="l" t="t" r="r" b="b"/>
              <a:pathLst>
                <a:path w="6906" h="3312" extrusionOk="0">
                  <a:moveTo>
                    <a:pt x="887" y="1"/>
                  </a:moveTo>
                  <a:cubicBezTo>
                    <a:pt x="576" y="1"/>
                    <a:pt x="281" y="184"/>
                    <a:pt x="155" y="490"/>
                  </a:cubicBezTo>
                  <a:cubicBezTo>
                    <a:pt x="0" y="895"/>
                    <a:pt x="191" y="1359"/>
                    <a:pt x="595" y="1514"/>
                  </a:cubicBezTo>
                  <a:cubicBezTo>
                    <a:pt x="2381" y="2240"/>
                    <a:pt x="4144" y="2835"/>
                    <a:pt x="5834" y="3288"/>
                  </a:cubicBezTo>
                  <a:cubicBezTo>
                    <a:pt x="5906" y="3300"/>
                    <a:pt x="5965" y="3312"/>
                    <a:pt x="6037" y="3312"/>
                  </a:cubicBezTo>
                  <a:cubicBezTo>
                    <a:pt x="6382" y="3312"/>
                    <a:pt x="6703" y="3073"/>
                    <a:pt x="6799" y="2728"/>
                  </a:cubicBezTo>
                  <a:cubicBezTo>
                    <a:pt x="6906" y="2299"/>
                    <a:pt x="6656" y="1871"/>
                    <a:pt x="6239" y="1764"/>
                  </a:cubicBezTo>
                  <a:cubicBezTo>
                    <a:pt x="4620" y="1323"/>
                    <a:pt x="2917" y="752"/>
                    <a:pt x="1191" y="61"/>
                  </a:cubicBezTo>
                  <a:cubicBezTo>
                    <a:pt x="1091" y="20"/>
                    <a:pt x="989" y="1"/>
                    <a:pt x="8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1150592" y="3049509"/>
              <a:ext cx="218752" cy="114656"/>
            </a:xfrm>
            <a:custGeom>
              <a:avLst/>
              <a:gdLst/>
              <a:ahLst/>
              <a:cxnLst/>
              <a:rect l="l" t="t" r="r" b="b"/>
              <a:pathLst>
                <a:path w="6836" h="3583" extrusionOk="0">
                  <a:moveTo>
                    <a:pt x="5935" y="1"/>
                  </a:moveTo>
                  <a:cubicBezTo>
                    <a:pt x="5818" y="1"/>
                    <a:pt x="5698" y="27"/>
                    <a:pt x="5585" y="82"/>
                  </a:cubicBezTo>
                  <a:cubicBezTo>
                    <a:pt x="3942" y="891"/>
                    <a:pt x="2287" y="1546"/>
                    <a:pt x="656" y="2046"/>
                  </a:cubicBezTo>
                  <a:cubicBezTo>
                    <a:pt x="239" y="2165"/>
                    <a:pt x="1" y="2606"/>
                    <a:pt x="132" y="3023"/>
                  </a:cubicBezTo>
                  <a:cubicBezTo>
                    <a:pt x="239" y="3368"/>
                    <a:pt x="549" y="3582"/>
                    <a:pt x="882" y="3582"/>
                  </a:cubicBezTo>
                  <a:cubicBezTo>
                    <a:pt x="965" y="3582"/>
                    <a:pt x="1037" y="3570"/>
                    <a:pt x="1108" y="3546"/>
                  </a:cubicBezTo>
                  <a:cubicBezTo>
                    <a:pt x="2823" y="3034"/>
                    <a:pt x="4561" y="2344"/>
                    <a:pt x="6275" y="1499"/>
                  </a:cubicBezTo>
                  <a:cubicBezTo>
                    <a:pt x="6668" y="1308"/>
                    <a:pt x="6835" y="832"/>
                    <a:pt x="6633" y="439"/>
                  </a:cubicBezTo>
                  <a:cubicBezTo>
                    <a:pt x="6497" y="159"/>
                    <a:pt x="6223" y="1"/>
                    <a:pt x="5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6" name="Google Shape;186;p9"/>
            <p:cNvSpPr/>
            <p:nvPr/>
          </p:nvSpPr>
          <p:spPr>
            <a:xfrm>
              <a:off x="160768" y="2903557"/>
              <a:ext cx="209568" cy="134880"/>
            </a:xfrm>
            <a:custGeom>
              <a:avLst/>
              <a:gdLst/>
              <a:ahLst/>
              <a:cxnLst/>
              <a:rect l="l" t="t" r="r" b="b"/>
              <a:pathLst>
                <a:path w="6549" h="4215" extrusionOk="0">
                  <a:moveTo>
                    <a:pt x="901" y="0"/>
                  </a:moveTo>
                  <a:cubicBezTo>
                    <a:pt x="631" y="0"/>
                    <a:pt x="365" y="135"/>
                    <a:pt x="215" y="380"/>
                  </a:cubicBezTo>
                  <a:cubicBezTo>
                    <a:pt x="0" y="761"/>
                    <a:pt x="120" y="1238"/>
                    <a:pt x="489" y="1464"/>
                  </a:cubicBezTo>
                  <a:cubicBezTo>
                    <a:pt x="2144" y="2452"/>
                    <a:pt x="3763" y="3345"/>
                    <a:pt x="5287" y="4131"/>
                  </a:cubicBezTo>
                  <a:cubicBezTo>
                    <a:pt x="5406" y="4190"/>
                    <a:pt x="5525" y="4214"/>
                    <a:pt x="5644" y="4214"/>
                  </a:cubicBezTo>
                  <a:cubicBezTo>
                    <a:pt x="5930" y="4214"/>
                    <a:pt x="6204" y="4059"/>
                    <a:pt x="6346" y="3785"/>
                  </a:cubicBezTo>
                  <a:cubicBezTo>
                    <a:pt x="6549" y="3404"/>
                    <a:pt x="6394" y="2928"/>
                    <a:pt x="6001" y="2726"/>
                  </a:cubicBezTo>
                  <a:cubicBezTo>
                    <a:pt x="4513" y="1964"/>
                    <a:pt x="2929" y="1083"/>
                    <a:pt x="1298" y="106"/>
                  </a:cubicBezTo>
                  <a:cubicBezTo>
                    <a:pt x="1174" y="35"/>
                    <a:pt x="1037" y="0"/>
                    <a:pt x="9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1461888" y="2846245"/>
              <a:ext cx="184416" cy="166656"/>
            </a:xfrm>
            <a:custGeom>
              <a:avLst/>
              <a:gdLst/>
              <a:ahLst/>
              <a:cxnLst/>
              <a:rect l="l" t="t" r="r" b="b"/>
              <a:pathLst>
                <a:path w="5763" h="5208" extrusionOk="0">
                  <a:moveTo>
                    <a:pt x="4878" y="1"/>
                  </a:moveTo>
                  <a:cubicBezTo>
                    <a:pt x="4640" y="1"/>
                    <a:pt x="4406" y="109"/>
                    <a:pt x="4251" y="314"/>
                  </a:cubicBezTo>
                  <a:cubicBezTo>
                    <a:pt x="3382" y="1469"/>
                    <a:pt x="2370" y="2445"/>
                    <a:pt x="1239" y="3231"/>
                  </a:cubicBezTo>
                  <a:cubicBezTo>
                    <a:pt x="977" y="3410"/>
                    <a:pt x="715" y="3588"/>
                    <a:pt x="465" y="3755"/>
                  </a:cubicBezTo>
                  <a:cubicBezTo>
                    <a:pt x="96" y="4005"/>
                    <a:pt x="0" y="4493"/>
                    <a:pt x="250" y="4850"/>
                  </a:cubicBezTo>
                  <a:cubicBezTo>
                    <a:pt x="393" y="5076"/>
                    <a:pt x="643" y="5207"/>
                    <a:pt x="905" y="5207"/>
                  </a:cubicBezTo>
                  <a:cubicBezTo>
                    <a:pt x="1048" y="5207"/>
                    <a:pt x="1203" y="5160"/>
                    <a:pt x="1334" y="5065"/>
                  </a:cubicBezTo>
                  <a:cubicBezTo>
                    <a:pt x="1608" y="4898"/>
                    <a:pt x="1870" y="4707"/>
                    <a:pt x="2132" y="4529"/>
                  </a:cubicBezTo>
                  <a:cubicBezTo>
                    <a:pt x="3405" y="3648"/>
                    <a:pt x="4537" y="2552"/>
                    <a:pt x="5501" y="1266"/>
                  </a:cubicBezTo>
                  <a:cubicBezTo>
                    <a:pt x="5763" y="909"/>
                    <a:pt x="5703" y="421"/>
                    <a:pt x="5346" y="159"/>
                  </a:cubicBezTo>
                  <a:cubicBezTo>
                    <a:pt x="5205" y="52"/>
                    <a:pt x="5041" y="1"/>
                    <a:pt x="48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1671040" y="2526246"/>
              <a:ext cx="102144" cy="218048"/>
            </a:xfrm>
            <a:custGeom>
              <a:avLst/>
              <a:gdLst/>
              <a:ahLst/>
              <a:cxnLst/>
              <a:rect l="l" t="t" r="r" b="b"/>
              <a:pathLst>
                <a:path w="3192" h="6814" extrusionOk="0">
                  <a:moveTo>
                    <a:pt x="2331" y="1"/>
                  </a:moveTo>
                  <a:cubicBezTo>
                    <a:pt x="1967" y="1"/>
                    <a:pt x="1634" y="266"/>
                    <a:pt x="1561" y="634"/>
                  </a:cubicBezTo>
                  <a:cubicBezTo>
                    <a:pt x="1191" y="2563"/>
                    <a:pt x="727" y="4230"/>
                    <a:pt x="156" y="5742"/>
                  </a:cubicBezTo>
                  <a:cubicBezTo>
                    <a:pt x="1" y="6159"/>
                    <a:pt x="203" y="6611"/>
                    <a:pt x="620" y="6766"/>
                  </a:cubicBezTo>
                  <a:cubicBezTo>
                    <a:pt x="703" y="6802"/>
                    <a:pt x="799" y="6814"/>
                    <a:pt x="894" y="6814"/>
                  </a:cubicBezTo>
                  <a:cubicBezTo>
                    <a:pt x="1215" y="6814"/>
                    <a:pt x="1513" y="6623"/>
                    <a:pt x="1632" y="6302"/>
                  </a:cubicBezTo>
                  <a:cubicBezTo>
                    <a:pt x="2239" y="4706"/>
                    <a:pt x="2715" y="2944"/>
                    <a:pt x="3108" y="944"/>
                  </a:cubicBezTo>
                  <a:cubicBezTo>
                    <a:pt x="3192" y="515"/>
                    <a:pt x="2906" y="98"/>
                    <a:pt x="2477" y="15"/>
                  </a:cubicBezTo>
                  <a:cubicBezTo>
                    <a:pt x="2428" y="5"/>
                    <a:pt x="2380" y="1"/>
                    <a:pt x="23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1743456" y="2180006"/>
              <a:ext cx="63648" cy="224448"/>
            </a:xfrm>
            <a:custGeom>
              <a:avLst/>
              <a:gdLst/>
              <a:ahLst/>
              <a:cxnLst/>
              <a:rect l="l" t="t" r="r" b="b"/>
              <a:pathLst>
                <a:path w="1989" h="7014" extrusionOk="0">
                  <a:moveTo>
                    <a:pt x="1192" y="0"/>
                  </a:moveTo>
                  <a:cubicBezTo>
                    <a:pt x="773" y="0"/>
                    <a:pt x="416" y="329"/>
                    <a:pt x="393" y="762"/>
                  </a:cubicBezTo>
                  <a:cubicBezTo>
                    <a:pt x="310" y="2775"/>
                    <a:pt x="191" y="4537"/>
                    <a:pt x="36" y="6144"/>
                  </a:cubicBezTo>
                  <a:cubicBezTo>
                    <a:pt x="0" y="6585"/>
                    <a:pt x="310" y="6966"/>
                    <a:pt x="750" y="7013"/>
                  </a:cubicBezTo>
                  <a:lnTo>
                    <a:pt x="822" y="7013"/>
                  </a:lnTo>
                  <a:cubicBezTo>
                    <a:pt x="1226" y="7013"/>
                    <a:pt x="1572" y="6704"/>
                    <a:pt x="1607" y="6299"/>
                  </a:cubicBezTo>
                  <a:cubicBezTo>
                    <a:pt x="1762" y="4656"/>
                    <a:pt x="1881" y="2870"/>
                    <a:pt x="1965" y="822"/>
                  </a:cubicBezTo>
                  <a:cubicBezTo>
                    <a:pt x="1988" y="393"/>
                    <a:pt x="1655" y="24"/>
                    <a:pt x="1214" y="0"/>
                  </a:cubicBezTo>
                  <a:cubicBezTo>
                    <a:pt x="1207" y="0"/>
                    <a:pt x="1200" y="0"/>
                    <a:pt x="11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1760576" y="1831719"/>
              <a:ext cx="53760" cy="224864"/>
            </a:xfrm>
            <a:custGeom>
              <a:avLst/>
              <a:gdLst/>
              <a:ahLst/>
              <a:cxnLst/>
              <a:rect l="l" t="t" r="r" b="b"/>
              <a:pathLst>
                <a:path w="1680" h="7027" extrusionOk="0">
                  <a:moveTo>
                    <a:pt x="852" y="1"/>
                  </a:moveTo>
                  <a:cubicBezTo>
                    <a:pt x="432" y="1"/>
                    <a:pt x="108" y="349"/>
                    <a:pt x="96" y="776"/>
                  </a:cubicBezTo>
                  <a:cubicBezTo>
                    <a:pt x="84" y="1609"/>
                    <a:pt x="72" y="2431"/>
                    <a:pt x="60" y="3264"/>
                  </a:cubicBezTo>
                  <a:cubicBezTo>
                    <a:pt x="48" y="4253"/>
                    <a:pt x="25" y="5241"/>
                    <a:pt x="13" y="6217"/>
                  </a:cubicBezTo>
                  <a:cubicBezTo>
                    <a:pt x="1" y="6658"/>
                    <a:pt x="346" y="7015"/>
                    <a:pt x="787" y="7027"/>
                  </a:cubicBezTo>
                  <a:lnTo>
                    <a:pt x="799" y="7027"/>
                  </a:lnTo>
                  <a:cubicBezTo>
                    <a:pt x="1227" y="7027"/>
                    <a:pt x="1584" y="6681"/>
                    <a:pt x="1584" y="6253"/>
                  </a:cubicBezTo>
                  <a:cubicBezTo>
                    <a:pt x="1608" y="5265"/>
                    <a:pt x="1620" y="4276"/>
                    <a:pt x="1632" y="3288"/>
                  </a:cubicBezTo>
                  <a:cubicBezTo>
                    <a:pt x="1644" y="2455"/>
                    <a:pt x="1656" y="1633"/>
                    <a:pt x="1668" y="800"/>
                  </a:cubicBezTo>
                  <a:cubicBezTo>
                    <a:pt x="1680" y="371"/>
                    <a:pt x="1334" y="14"/>
                    <a:pt x="894" y="2"/>
                  </a:cubicBezTo>
                  <a:cubicBezTo>
                    <a:pt x="880" y="1"/>
                    <a:pt x="866" y="1"/>
                    <a:pt x="8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1767456" y="1483784"/>
              <a:ext cx="62496" cy="224192"/>
            </a:xfrm>
            <a:custGeom>
              <a:avLst/>
              <a:gdLst/>
              <a:ahLst/>
              <a:cxnLst/>
              <a:rect l="l" t="t" r="r" b="b"/>
              <a:pathLst>
                <a:path w="1953" h="7006" extrusionOk="0">
                  <a:moveTo>
                    <a:pt x="1118" y="0"/>
                  </a:moveTo>
                  <a:cubicBezTo>
                    <a:pt x="724" y="0"/>
                    <a:pt x="379" y="308"/>
                    <a:pt x="345" y="719"/>
                  </a:cubicBezTo>
                  <a:cubicBezTo>
                    <a:pt x="203" y="2362"/>
                    <a:pt x="95" y="4160"/>
                    <a:pt x="24" y="6184"/>
                  </a:cubicBezTo>
                  <a:cubicBezTo>
                    <a:pt x="0" y="6625"/>
                    <a:pt x="345" y="6994"/>
                    <a:pt x="774" y="7006"/>
                  </a:cubicBezTo>
                  <a:lnTo>
                    <a:pt x="810" y="7006"/>
                  </a:lnTo>
                  <a:cubicBezTo>
                    <a:pt x="1226" y="7006"/>
                    <a:pt x="1584" y="6672"/>
                    <a:pt x="1596" y="6244"/>
                  </a:cubicBezTo>
                  <a:cubicBezTo>
                    <a:pt x="1679" y="4243"/>
                    <a:pt x="1774" y="2469"/>
                    <a:pt x="1917" y="850"/>
                  </a:cubicBezTo>
                  <a:cubicBezTo>
                    <a:pt x="1953" y="421"/>
                    <a:pt x="1631" y="40"/>
                    <a:pt x="1203" y="5"/>
                  </a:cubicBezTo>
                  <a:cubicBezTo>
                    <a:pt x="1174" y="2"/>
                    <a:pt x="1146" y="0"/>
                    <a:pt x="1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2" name="Google Shape;192;p9"/>
            <p:cNvSpPr/>
            <p:nvPr/>
          </p:nvSpPr>
          <p:spPr>
            <a:xfrm>
              <a:off x="1798304" y="1141928"/>
              <a:ext cx="96032" cy="219328"/>
            </a:xfrm>
            <a:custGeom>
              <a:avLst/>
              <a:gdLst/>
              <a:ahLst/>
              <a:cxnLst/>
              <a:rect l="l" t="t" r="r" b="b"/>
              <a:pathLst>
                <a:path w="3001" h="6854" extrusionOk="0">
                  <a:moveTo>
                    <a:pt x="2103" y="1"/>
                  </a:moveTo>
                  <a:cubicBezTo>
                    <a:pt x="1775" y="1"/>
                    <a:pt x="1474" y="212"/>
                    <a:pt x="1370" y="544"/>
                  </a:cubicBezTo>
                  <a:cubicBezTo>
                    <a:pt x="834" y="2175"/>
                    <a:pt x="417" y="3937"/>
                    <a:pt x="72" y="5937"/>
                  </a:cubicBezTo>
                  <a:cubicBezTo>
                    <a:pt x="1" y="6366"/>
                    <a:pt x="286" y="6771"/>
                    <a:pt x="715" y="6842"/>
                  </a:cubicBezTo>
                  <a:cubicBezTo>
                    <a:pt x="763" y="6854"/>
                    <a:pt x="798" y="6854"/>
                    <a:pt x="846" y="6854"/>
                  </a:cubicBezTo>
                  <a:cubicBezTo>
                    <a:pt x="1227" y="6854"/>
                    <a:pt x="1560" y="6592"/>
                    <a:pt x="1620" y="6199"/>
                  </a:cubicBezTo>
                  <a:cubicBezTo>
                    <a:pt x="1953" y="4282"/>
                    <a:pt x="2358" y="2591"/>
                    <a:pt x="2870" y="1032"/>
                  </a:cubicBezTo>
                  <a:cubicBezTo>
                    <a:pt x="3001" y="615"/>
                    <a:pt x="2775" y="175"/>
                    <a:pt x="2358" y="44"/>
                  </a:cubicBezTo>
                  <a:cubicBezTo>
                    <a:pt x="2273" y="14"/>
                    <a:pt x="2187" y="1"/>
                    <a:pt x="21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3" name="Google Shape;193;p9"/>
            <p:cNvSpPr/>
            <p:nvPr/>
          </p:nvSpPr>
          <p:spPr>
            <a:xfrm>
              <a:off x="1908032" y="852329"/>
              <a:ext cx="168800" cy="181664"/>
            </a:xfrm>
            <a:custGeom>
              <a:avLst/>
              <a:gdLst/>
              <a:ahLst/>
              <a:cxnLst/>
              <a:rect l="l" t="t" r="r" b="b"/>
              <a:pathLst>
                <a:path w="5275" h="5677" extrusionOk="0">
                  <a:moveTo>
                    <a:pt x="4388" y="0"/>
                  </a:moveTo>
                  <a:cubicBezTo>
                    <a:pt x="4210" y="0"/>
                    <a:pt x="4029" y="61"/>
                    <a:pt x="3882" y="188"/>
                  </a:cubicBezTo>
                  <a:cubicBezTo>
                    <a:pt x="2477" y="1355"/>
                    <a:pt x="1239" y="2795"/>
                    <a:pt x="227" y="4486"/>
                  </a:cubicBezTo>
                  <a:cubicBezTo>
                    <a:pt x="1" y="4855"/>
                    <a:pt x="120" y="5343"/>
                    <a:pt x="489" y="5569"/>
                  </a:cubicBezTo>
                  <a:cubicBezTo>
                    <a:pt x="620" y="5641"/>
                    <a:pt x="751" y="5676"/>
                    <a:pt x="893" y="5676"/>
                  </a:cubicBezTo>
                  <a:cubicBezTo>
                    <a:pt x="1167" y="5676"/>
                    <a:pt x="1417" y="5545"/>
                    <a:pt x="1572" y="5307"/>
                  </a:cubicBezTo>
                  <a:cubicBezTo>
                    <a:pt x="2501" y="3771"/>
                    <a:pt x="3620" y="2450"/>
                    <a:pt x="4894" y="1390"/>
                  </a:cubicBezTo>
                  <a:cubicBezTo>
                    <a:pt x="5227" y="1116"/>
                    <a:pt x="5275" y="616"/>
                    <a:pt x="4989" y="283"/>
                  </a:cubicBezTo>
                  <a:cubicBezTo>
                    <a:pt x="4837" y="97"/>
                    <a:pt x="4614" y="0"/>
                    <a:pt x="43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4" name="Google Shape;194;p9"/>
            <p:cNvSpPr/>
            <p:nvPr/>
          </p:nvSpPr>
          <p:spPr>
            <a:xfrm>
              <a:off x="2167872" y="660009"/>
              <a:ext cx="195104" cy="154912"/>
            </a:xfrm>
            <a:custGeom>
              <a:avLst/>
              <a:gdLst/>
              <a:ahLst/>
              <a:cxnLst/>
              <a:rect l="l" t="t" r="r" b="b"/>
              <a:pathLst>
                <a:path w="6097" h="4841" extrusionOk="0">
                  <a:moveTo>
                    <a:pt x="5227" y="1"/>
                  </a:moveTo>
                  <a:cubicBezTo>
                    <a:pt x="5025" y="1"/>
                    <a:pt x="4823" y="78"/>
                    <a:pt x="4668" y="233"/>
                  </a:cubicBezTo>
                  <a:cubicBezTo>
                    <a:pt x="3394" y="1495"/>
                    <a:pt x="2001" y="2554"/>
                    <a:pt x="524" y="3352"/>
                  </a:cubicBezTo>
                  <a:cubicBezTo>
                    <a:pt x="143" y="3566"/>
                    <a:pt x="1" y="4043"/>
                    <a:pt x="215" y="4424"/>
                  </a:cubicBezTo>
                  <a:cubicBezTo>
                    <a:pt x="358" y="4686"/>
                    <a:pt x="620" y="4840"/>
                    <a:pt x="905" y="4840"/>
                  </a:cubicBezTo>
                  <a:cubicBezTo>
                    <a:pt x="1025" y="4840"/>
                    <a:pt x="1155" y="4805"/>
                    <a:pt x="1275" y="4733"/>
                  </a:cubicBezTo>
                  <a:cubicBezTo>
                    <a:pt x="2882" y="3864"/>
                    <a:pt x="4394" y="2721"/>
                    <a:pt x="5775" y="1352"/>
                  </a:cubicBezTo>
                  <a:cubicBezTo>
                    <a:pt x="6085" y="1042"/>
                    <a:pt x="6097" y="542"/>
                    <a:pt x="5787" y="233"/>
                  </a:cubicBezTo>
                  <a:cubicBezTo>
                    <a:pt x="5632" y="78"/>
                    <a:pt x="5430" y="1"/>
                    <a:pt x="52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5" name="Google Shape;195;p9"/>
            <p:cNvSpPr/>
            <p:nvPr/>
          </p:nvSpPr>
          <p:spPr>
            <a:xfrm>
              <a:off x="2414752" y="370761"/>
              <a:ext cx="139104" cy="204128"/>
            </a:xfrm>
            <a:custGeom>
              <a:avLst/>
              <a:gdLst/>
              <a:ahLst/>
              <a:cxnLst/>
              <a:rect l="l" t="t" r="r" b="b"/>
              <a:pathLst>
                <a:path w="4347" h="6379" extrusionOk="0">
                  <a:moveTo>
                    <a:pt x="3446" y="1"/>
                  </a:moveTo>
                  <a:cubicBezTo>
                    <a:pt x="3139" y="1"/>
                    <a:pt x="2851" y="181"/>
                    <a:pt x="2727" y="473"/>
                  </a:cubicBezTo>
                  <a:cubicBezTo>
                    <a:pt x="1989" y="2176"/>
                    <a:pt x="1144" y="3747"/>
                    <a:pt x="239" y="5164"/>
                  </a:cubicBezTo>
                  <a:cubicBezTo>
                    <a:pt x="1" y="5533"/>
                    <a:pt x="108" y="6021"/>
                    <a:pt x="477" y="6247"/>
                  </a:cubicBezTo>
                  <a:cubicBezTo>
                    <a:pt x="608" y="6343"/>
                    <a:pt x="751" y="6378"/>
                    <a:pt x="906" y="6378"/>
                  </a:cubicBezTo>
                  <a:cubicBezTo>
                    <a:pt x="1156" y="6378"/>
                    <a:pt x="1418" y="6247"/>
                    <a:pt x="1561" y="6021"/>
                  </a:cubicBezTo>
                  <a:cubicBezTo>
                    <a:pt x="2525" y="4533"/>
                    <a:pt x="3394" y="2878"/>
                    <a:pt x="4168" y="1104"/>
                  </a:cubicBezTo>
                  <a:cubicBezTo>
                    <a:pt x="4347" y="699"/>
                    <a:pt x="4156" y="235"/>
                    <a:pt x="3763" y="68"/>
                  </a:cubicBezTo>
                  <a:cubicBezTo>
                    <a:pt x="3659" y="22"/>
                    <a:pt x="3551" y="1"/>
                    <a:pt x="34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2555744" y="36650"/>
              <a:ext cx="92608" cy="220480"/>
            </a:xfrm>
            <a:custGeom>
              <a:avLst/>
              <a:gdLst/>
              <a:ahLst/>
              <a:cxnLst/>
              <a:rect l="l" t="t" r="r" b="b"/>
              <a:pathLst>
                <a:path w="2894" h="6890" extrusionOk="0">
                  <a:moveTo>
                    <a:pt x="2049" y="1"/>
                  </a:moveTo>
                  <a:cubicBezTo>
                    <a:pt x="1664" y="1"/>
                    <a:pt x="1329" y="293"/>
                    <a:pt x="1274" y="687"/>
                  </a:cubicBezTo>
                  <a:cubicBezTo>
                    <a:pt x="1274" y="710"/>
                    <a:pt x="988" y="2877"/>
                    <a:pt x="119" y="5890"/>
                  </a:cubicBezTo>
                  <a:cubicBezTo>
                    <a:pt x="0" y="6306"/>
                    <a:pt x="238" y="6747"/>
                    <a:pt x="655" y="6866"/>
                  </a:cubicBezTo>
                  <a:cubicBezTo>
                    <a:pt x="726" y="6890"/>
                    <a:pt x="798" y="6890"/>
                    <a:pt x="881" y="6890"/>
                  </a:cubicBezTo>
                  <a:cubicBezTo>
                    <a:pt x="1215" y="6890"/>
                    <a:pt x="1536" y="6675"/>
                    <a:pt x="1631" y="6330"/>
                  </a:cubicBezTo>
                  <a:cubicBezTo>
                    <a:pt x="2536" y="3199"/>
                    <a:pt x="2834" y="972"/>
                    <a:pt x="2846" y="889"/>
                  </a:cubicBezTo>
                  <a:cubicBezTo>
                    <a:pt x="2893" y="448"/>
                    <a:pt x="2596" y="55"/>
                    <a:pt x="2155" y="8"/>
                  </a:cubicBezTo>
                  <a:cubicBezTo>
                    <a:pt x="2120" y="3"/>
                    <a:pt x="2084" y="1"/>
                    <a:pt x="2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97" name="Google Shape;197;p9"/>
          <p:cNvSpPr txBox="1">
            <a:spLocks noGrp="1"/>
          </p:cNvSpPr>
          <p:nvPr>
            <p:ph type="title"/>
          </p:nvPr>
        </p:nvSpPr>
        <p:spPr>
          <a:xfrm>
            <a:off x="6508550" y="487860"/>
            <a:ext cx="5067600" cy="222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10001"/>
            </a:lvl1pPr>
            <a:lvl2pPr lvl="1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198" name="Google Shape;198;p9"/>
          <p:cNvSpPr txBox="1">
            <a:spLocks noGrp="1"/>
          </p:cNvSpPr>
          <p:nvPr>
            <p:ph type="subTitle" idx="1"/>
          </p:nvPr>
        </p:nvSpPr>
        <p:spPr>
          <a:xfrm>
            <a:off x="4451748" y="6673409"/>
            <a:ext cx="4306200" cy="653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9pPr>
          </a:lstStyle>
          <a:p>
            <a:endParaRPr/>
          </a:p>
        </p:txBody>
      </p:sp>
      <p:sp>
        <p:nvSpPr>
          <p:cNvPr id="199" name="Google Shape;199;p9"/>
          <p:cNvSpPr txBox="1">
            <a:spLocks noGrp="1"/>
          </p:cNvSpPr>
          <p:nvPr>
            <p:ph type="subTitle" idx="2"/>
          </p:nvPr>
        </p:nvSpPr>
        <p:spPr>
          <a:xfrm>
            <a:off x="4451742" y="7599026"/>
            <a:ext cx="43062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200" name="Google Shape;200;p9"/>
          <p:cNvSpPr txBox="1">
            <a:spLocks noGrp="1"/>
          </p:cNvSpPr>
          <p:nvPr>
            <p:ph type="subTitle" idx="3"/>
          </p:nvPr>
        </p:nvSpPr>
        <p:spPr>
          <a:xfrm>
            <a:off x="10184348" y="6673409"/>
            <a:ext cx="4306200" cy="653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5600">
                <a:latin typeface="Pirata One"/>
                <a:ea typeface="Pirata One"/>
                <a:cs typeface="Pirata One"/>
                <a:sym typeface="Pirata One"/>
              </a:defRPr>
            </a:lvl9pPr>
          </a:lstStyle>
          <a:p>
            <a:endParaRPr/>
          </a:p>
        </p:txBody>
      </p:sp>
      <p:sp>
        <p:nvSpPr>
          <p:cNvPr id="201" name="Google Shape;201;p9"/>
          <p:cNvSpPr txBox="1">
            <a:spLocks noGrp="1"/>
          </p:cNvSpPr>
          <p:nvPr>
            <p:ph type="subTitle" idx="4"/>
          </p:nvPr>
        </p:nvSpPr>
        <p:spPr>
          <a:xfrm>
            <a:off x="10184342" y="7599026"/>
            <a:ext cx="43062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  <p:grpSp>
        <p:nvGrpSpPr>
          <p:cNvPr id="202" name="Google Shape;202;p9"/>
          <p:cNvGrpSpPr/>
          <p:nvPr/>
        </p:nvGrpSpPr>
        <p:grpSpPr>
          <a:xfrm rot="-2227788">
            <a:off x="2546333" y="7269902"/>
            <a:ext cx="9678263" cy="5830787"/>
            <a:chOff x="4219217" y="2168768"/>
            <a:chExt cx="4921667" cy="2965118"/>
          </a:xfrm>
        </p:grpSpPr>
        <p:sp>
          <p:nvSpPr>
            <p:cNvPr id="203" name="Google Shape;203;p9"/>
            <p:cNvSpPr/>
            <p:nvPr/>
          </p:nvSpPr>
          <p:spPr>
            <a:xfrm>
              <a:off x="5070673" y="3480703"/>
              <a:ext cx="239231" cy="79563"/>
            </a:xfrm>
            <a:custGeom>
              <a:avLst/>
              <a:gdLst/>
              <a:ahLst/>
              <a:cxnLst/>
              <a:rect l="l" t="t" r="r" b="b"/>
              <a:pathLst>
                <a:path w="7490" h="2491" extrusionOk="0">
                  <a:moveTo>
                    <a:pt x="840" y="1"/>
                  </a:moveTo>
                  <a:cubicBezTo>
                    <a:pt x="405" y="1"/>
                    <a:pt x="36" y="361"/>
                    <a:pt x="24" y="811"/>
                  </a:cubicBezTo>
                  <a:cubicBezTo>
                    <a:pt x="0" y="1276"/>
                    <a:pt x="370" y="1657"/>
                    <a:pt x="822" y="1680"/>
                  </a:cubicBezTo>
                  <a:cubicBezTo>
                    <a:pt x="2667" y="1740"/>
                    <a:pt x="4525" y="2002"/>
                    <a:pt x="6358" y="2466"/>
                  </a:cubicBezTo>
                  <a:cubicBezTo>
                    <a:pt x="6430" y="2478"/>
                    <a:pt x="6489" y="2490"/>
                    <a:pt x="6561" y="2490"/>
                  </a:cubicBezTo>
                  <a:cubicBezTo>
                    <a:pt x="6942" y="2490"/>
                    <a:pt x="7275" y="2228"/>
                    <a:pt x="7370" y="1847"/>
                  </a:cubicBezTo>
                  <a:cubicBezTo>
                    <a:pt x="7489" y="1407"/>
                    <a:pt x="7216" y="954"/>
                    <a:pt x="6763" y="835"/>
                  </a:cubicBezTo>
                  <a:cubicBezTo>
                    <a:pt x="4822" y="359"/>
                    <a:pt x="2846" y="73"/>
                    <a:pt x="881" y="2"/>
                  </a:cubicBezTo>
                  <a:cubicBezTo>
                    <a:pt x="868" y="1"/>
                    <a:pt x="854" y="1"/>
                    <a:pt x="8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5423195" y="3568219"/>
              <a:ext cx="220610" cy="145295"/>
            </a:xfrm>
            <a:custGeom>
              <a:avLst/>
              <a:gdLst/>
              <a:ahLst/>
              <a:cxnLst/>
              <a:rect l="l" t="t" r="r" b="b"/>
              <a:pathLst>
                <a:path w="6907" h="4549" extrusionOk="0">
                  <a:moveTo>
                    <a:pt x="950" y="0"/>
                  </a:moveTo>
                  <a:cubicBezTo>
                    <a:pt x="639" y="0"/>
                    <a:pt x="340" y="179"/>
                    <a:pt x="203" y="488"/>
                  </a:cubicBezTo>
                  <a:cubicBezTo>
                    <a:pt x="1" y="905"/>
                    <a:pt x="179" y="1405"/>
                    <a:pt x="608" y="1596"/>
                  </a:cubicBezTo>
                  <a:cubicBezTo>
                    <a:pt x="2263" y="2369"/>
                    <a:pt x="3906" y="3310"/>
                    <a:pt x="5477" y="4394"/>
                  </a:cubicBezTo>
                  <a:cubicBezTo>
                    <a:pt x="5620" y="4501"/>
                    <a:pt x="5787" y="4548"/>
                    <a:pt x="5954" y="4548"/>
                  </a:cubicBezTo>
                  <a:cubicBezTo>
                    <a:pt x="6216" y="4548"/>
                    <a:pt x="6478" y="4417"/>
                    <a:pt x="6644" y="4179"/>
                  </a:cubicBezTo>
                  <a:cubicBezTo>
                    <a:pt x="6906" y="3810"/>
                    <a:pt x="6811" y="3286"/>
                    <a:pt x="6430" y="3024"/>
                  </a:cubicBezTo>
                  <a:cubicBezTo>
                    <a:pt x="4775" y="1881"/>
                    <a:pt x="3060" y="893"/>
                    <a:pt x="1310" y="83"/>
                  </a:cubicBezTo>
                  <a:cubicBezTo>
                    <a:pt x="1194" y="27"/>
                    <a:pt x="1071" y="0"/>
                    <a:pt x="9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4416191" y="3640850"/>
              <a:ext cx="193972" cy="179886"/>
            </a:xfrm>
            <a:custGeom>
              <a:avLst/>
              <a:gdLst/>
              <a:ahLst/>
              <a:cxnLst/>
              <a:rect l="l" t="t" r="r" b="b"/>
              <a:pathLst>
                <a:path w="6073" h="5632" extrusionOk="0">
                  <a:moveTo>
                    <a:pt x="5122" y="1"/>
                  </a:moveTo>
                  <a:cubicBezTo>
                    <a:pt x="4947" y="1"/>
                    <a:pt x="4771" y="55"/>
                    <a:pt x="4620" y="167"/>
                  </a:cubicBezTo>
                  <a:cubicBezTo>
                    <a:pt x="3037" y="1358"/>
                    <a:pt x="1584" y="2727"/>
                    <a:pt x="298" y="4263"/>
                  </a:cubicBezTo>
                  <a:cubicBezTo>
                    <a:pt x="1" y="4608"/>
                    <a:pt x="48" y="5144"/>
                    <a:pt x="406" y="5441"/>
                  </a:cubicBezTo>
                  <a:cubicBezTo>
                    <a:pt x="560" y="5572"/>
                    <a:pt x="751" y="5632"/>
                    <a:pt x="941" y="5632"/>
                  </a:cubicBezTo>
                  <a:cubicBezTo>
                    <a:pt x="1179" y="5632"/>
                    <a:pt x="1418" y="5537"/>
                    <a:pt x="1584" y="5334"/>
                  </a:cubicBezTo>
                  <a:cubicBezTo>
                    <a:pt x="2775" y="3905"/>
                    <a:pt x="4144" y="2620"/>
                    <a:pt x="5621" y="1500"/>
                  </a:cubicBezTo>
                  <a:cubicBezTo>
                    <a:pt x="5990" y="1227"/>
                    <a:pt x="6073" y="703"/>
                    <a:pt x="5787" y="334"/>
                  </a:cubicBezTo>
                  <a:cubicBezTo>
                    <a:pt x="5625" y="115"/>
                    <a:pt x="5375" y="1"/>
                    <a:pt x="5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4708250" y="3494374"/>
              <a:ext cx="235430" cy="107318"/>
            </a:xfrm>
            <a:custGeom>
              <a:avLst/>
              <a:gdLst/>
              <a:ahLst/>
              <a:cxnLst/>
              <a:rect l="l" t="t" r="r" b="b"/>
              <a:pathLst>
                <a:path w="7371" h="3360" extrusionOk="0">
                  <a:moveTo>
                    <a:pt x="6463" y="0"/>
                  </a:moveTo>
                  <a:cubicBezTo>
                    <a:pt x="6413" y="0"/>
                    <a:pt x="6362" y="5"/>
                    <a:pt x="6311" y="14"/>
                  </a:cubicBezTo>
                  <a:cubicBezTo>
                    <a:pt x="4347" y="371"/>
                    <a:pt x="2430" y="967"/>
                    <a:pt x="620" y="1753"/>
                  </a:cubicBezTo>
                  <a:cubicBezTo>
                    <a:pt x="191" y="1943"/>
                    <a:pt x="1" y="2431"/>
                    <a:pt x="191" y="2860"/>
                  </a:cubicBezTo>
                  <a:cubicBezTo>
                    <a:pt x="322" y="3169"/>
                    <a:pt x="632" y="3360"/>
                    <a:pt x="953" y="3360"/>
                  </a:cubicBezTo>
                  <a:cubicBezTo>
                    <a:pt x="1060" y="3360"/>
                    <a:pt x="1179" y="3336"/>
                    <a:pt x="1287" y="3288"/>
                  </a:cubicBezTo>
                  <a:cubicBezTo>
                    <a:pt x="2989" y="2550"/>
                    <a:pt x="4775" y="2003"/>
                    <a:pt x="6609" y="1657"/>
                  </a:cubicBezTo>
                  <a:cubicBezTo>
                    <a:pt x="7061" y="1574"/>
                    <a:pt x="7371" y="1133"/>
                    <a:pt x="7287" y="681"/>
                  </a:cubicBezTo>
                  <a:cubicBezTo>
                    <a:pt x="7203" y="280"/>
                    <a:pt x="6856" y="0"/>
                    <a:pt x="64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4219217" y="4273933"/>
              <a:ext cx="60111" cy="237793"/>
            </a:xfrm>
            <a:custGeom>
              <a:avLst/>
              <a:gdLst/>
              <a:ahLst/>
              <a:cxnLst/>
              <a:rect l="l" t="t" r="r" b="b"/>
              <a:pathLst>
                <a:path w="1882" h="7445" extrusionOk="0">
                  <a:moveTo>
                    <a:pt x="911" y="1"/>
                  </a:moveTo>
                  <a:cubicBezTo>
                    <a:pt x="476" y="1"/>
                    <a:pt x="118" y="335"/>
                    <a:pt x="84" y="777"/>
                  </a:cubicBezTo>
                  <a:cubicBezTo>
                    <a:pt x="24" y="1575"/>
                    <a:pt x="0" y="2384"/>
                    <a:pt x="0" y="3206"/>
                  </a:cubicBezTo>
                  <a:cubicBezTo>
                    <a:pt x="0" y="4349"/>
                    <a:pt x="60" y="5516"/>
                    <a:pt x="167" y="6682"/>
                  </a:cubicBezTo>
                  <a:cubicBezTo>
                    <a:pt x="215" y="7111"/>
                    <a:pt x="572" y="7444"/>
                    <a:pt x="1000" y="7444"/>
                  </a:cubicBezTo>
                  <a:cubicBezTo>
                    <a:pt x="1024" y="7444"/>
                    <a:pt x="1048" y="7444"/>
                    <a:pt x="1084" y="7433"/>
                  </a:cubicBezTo>
                  <a:cubicBezTo>
                    <a:pt x="1536" y="7397"/>
                    <a:pt x="1882" y="6980"/>
                    <a:pt x="1834" y="6528"/>
                  </a:cubicBezTo>
                  <a:cubicBezTo>
                    <a:pt x="1727" y="5408"/>
                    <a:pt x="1667" y="4289"/>
                    <a:pt x="1667" y="3206"/>
                  </a:cubicBezTo>
                  <a:cubicBezTo>
                    <a:pt x="1667" y="2432"/>
                    <a:pt x="1703" y="1658"/>
                    <a:pt x="1751" y="896"/>
                  </a:cubicBezTo>
                  <a:cubicBezTo>
                    <a:pt x="1786" y="432"/>
                    <a:pt x="1441" y="39"/>
                    <a:pt x="977" y="3"/>
                  </a:cubicBezTo>
                  <a:cubicBezTo>
                    <a:pt x="955" y="1"/>
                    <a:pt x="933" y="1"/>
                    <a:pt x="9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4399071" y="4974409"/>
              <a:ext cx="179918" cy="159476"/>
            </a:xfrm>
            <a:custGeom>
              <a:avLst/>
              <a:gdLst/>
              <a:ahLst/>
              <a:cxnLst/>
              <a:rect l="l" t="t" r="r" b="b"/>
              <a:pathLst>
                <a:path w="5633" h="4993" extrusionOk="0">
                  <a:moveTo>
                    <a:pt x="950" y="0"/>
                  </a:moveTo>
                  <a:cubicBezTo>
                    <a:pt x="783" y="0"/>
                    <a:pt x="614" y="51"/>
                    <a:pt x="465" y="158"/>
                  </a:cubicBezTo>
                  <a:cubicBezTo>
                    <a:pt x="84" y="420"/>
                    <a:pt x="1" y="944"/>
                    <a:pt x="275" y="1325"/>
                  </a:cubicBezTo>
                  <a:cubicBezTo>
                    <a:pt x="1215" y="2647"/>
                    <a:pt x="2287" y="3873"/>
                    <a:pt x="3454" y="4992"/>
                  </a:cubicBezTo>
                  <a:lnTo>
                    <a:pt x="5633" y="4992"/>
                  </a:lnTo>
                  <a:cubicBezTo>
                    <a:pt x="5609" y="4802"/>
                    <a:pt x="5514" y="4611"/>
                    <a:pt x="5359" y="4480"/>
                  </a:cubicBezTo>
                  <a:cubicBezTo>
                    <a:pt x="3966" y="3254"/>
                    <a:pt x="2716" y="1873"/>
                    <a:pt x="1632" y="349"/>
                  </a:cubicBezTo>
                  <a:cubicBezTo>
                    <a:pt x="1465" y="124"/>
                    <a:pt x="1210" y="0"/>
                    <a:pt x="9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4249240" y="3920773"/>
              <a:ext cx="125907" cy="225113"/>
            </a:xfrm>
            <a:custGeom>
              <a:avLst/>
              <a:gdLst/>
              <a:ahLst/>
              <a:cxnLst/>
              <a:rect l="l" t="t" r="r" b="b"/>
              <a:pathLst>
                <a:path w="3942" h="7048" extrusionOk="0">
                  <a:moveTo>
                    <a:pt x="2991" y="1"/>
                  </a:moveTo>
                  <a:cubicBezTo>
                    <a:pt x="2688" y="1"/>
                    <a:pt x="2393" y="167"/>
                    <a:pt x="2251" y="452"/>
                  </a:cubicBezTo>
                  <a:cubicBezTo>
                    <a:pt x="1358" y="2190"/>
                    <a:pt x="644" y="4059"/>
                    <a:pt x="120" y="6000"/>
                  </a:cubicBezTo>
                  <a:cubicBezTo>
                    <a:pt x="1" y="6440"/>
                    <a:pt x="263" y="6905"/>
                    <a:pt x="703" y="7024"/>
                  </a:cubicBezTo>
                  <a:cubicBezTo>
                    <a:pt x="787" y="7036"/>
                    <a:pt x="858" y="7048"/>
                    <a:pt x="930" y="7048"/>
                  </a:cubicBezTo>
                  <a:cubicBezTo>
                    <a:pt x="1299" y="7048"/>
                    <a:pt x="1632" y="6798"/>
                    <a:pt x="1739" y="6429"/>
                  </a:cubicBezTo>
                  <a:cubicBezTo>
                    <a:pt x="2227" y="4607"/>
                    <a:pt x="2894" y="2857"/>
                    <a:pt x="3739" y="1214"/>
                  </a:cubicBezTo>
                  <a:cubicBezTo>
                    <a:pt x="3942" y="809"/>
                    <a:pt x="3787" y="297"/>
                    <a:pt x="3370" y="94"/>
                  </a:cubicBezTo>
                  <a:cubicBezTo>
                    <a:pt x="3250" y="31"/>
                    <a:pt x="3120" y="1"/>
                    <a:pt x="29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4251923" y="4639742"/>
              <a:ext cx="117922" cy="227924"/>
            </a:xfrm>
            <a:custGeom>
              <a:avLst/>
              <a:gdLst/>
              <a:ahLst/>
              <a:cxnLst/>
              <a:rect l="l" t="t" r="r" b="b"/>
              <a:pathLst>
                <a:path w="3692" h="7136" extrusionOk="0">
                  <a:moveTo>
                    <a:pt x="935" y="1"/>
                  </a:moveTo>
                  <a:cubicBezTo>
                    <a:pt x="866" y="1"/>
                    <a:pt x="796" y="9"/>
                    <a:pt x="727" y="28"/>
                  </a:cubicBezTo>
                  <a:cubicBezTo>
                    <a:pt x="274" y="135"/>
                    <a:pt x="0" y="587"/>
                    <a:pt x="107" y="1028"/>
                  </a:cubicBezTo>
                  <a:cubicBezTo>
                    <a:pt x="584" y="3016"/>
                    <a:pt x="1215" y="4897"/>
                    <a:pt x="1965" y="6636"/>
                  </a:cubicBezTo>
                  <a:cubicBezTo>
                    <a:pt x="2108" y="6945"/>
                    <a:pt x="2417" y="7136"/>
                    <a:pt x="2739" y="7136"/>
                  </a:cubicBezTo>
                  <a:cubicBezTo>
                    <a:pt x="2846" y="7136"/>
                    <a:pt x="2965" y="7112"/>
                    <a:pt x="3072" y="7064"/>
                  </a:cubicBezTo>
                  <a:cubicBezTo>
                    <a:pt x="3489" y="6886"/>
                    <a:pt x="3691" y="6397"/>
                    <a:pt x="3501" y="5969"/>
                  </a:cubicBezTo>
                  <a:cubicBezTo>
                    <a:pt x="2786" y="4326"/>
                    <a:pt x="2191" y="2528"/>
                    <a:pt x="1739" y="635"/>
                  </a:cubicBezTo>
                  <a:cubicBezTo>
                    <a:pt x="1648" y="262"/>
                    <a:pt x="1310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8456729" y="2502668"/>
              <a:ext cx="155963" cy="211060"/>
            </a:xfrm>
            <a:custGeom>
              <a:avLst/>
              <a:gdLst/>
              <a:ahLst/>
              <a:cxnLst/>
              <a:rect l="l" t="t" r="r" b="b"/>
              <a:pathLst>
                <a:path w="4883" h="6608" extrusionOk="0">
                  <a:moveTo>
                    <a:pt x="3939" y="1"/>
                  </a:moveTo>
                  <a:cubicBezTo>
                    <a:pt x="3685" y="1"/>
                    <a:pt x="3432" y="115"/>
                    <a:pt x="3263" y="333"/>
                  </a:cubicBezTo>
                  <a:cubicBezTo>
                    <a:pt x="2168" y="1798"/>
                    <a:pt x="1144" y="3500"/>
                    <a:pt x="203" y="5393"/>
                  </a:cubicBezTo>
                  <a:cubicBezTo>
                    <a:pt x="1" y="5810"/>
                    <a:pt x="179" y="6310"/>
                    <a:pt x="584" y="6524"/>
                  </a:cubicBezTo>
                  <a:cubicBezTo>
                    <a:pt x="703" y="6572"/>
                    <a:pt x="834" y="6608"/>
                    <a:pt x="953" y="6608"/>
                  </a:cubicBezTo>
                  <a:cubicBezTo>
                    <a:pt x="1263" y="6608"/>
                    <a:pt x="1560" y="6429"/>
                    <a:pt x="1715" y="6143"/>
                  </a:cubicBezTo>
                  <a:cubicBezTo>
                    <a:pt x="2596" y="4334"/>
                    <a:pt x="3573" y="2726"/>
                    <a:pt x="4608" y="1345"/>
                  </a:cubicBezTo>
                  <a:cubicBezTo>
                    <a:pt x="4882" y="976"/>
                    <a:pt x="4811" y="452"/>
                    <a:pt x="4442" y="167"/>
                  </a:cubicBezTo>
                  <a:cubicBezTo>
                    <a:pt x="4291" y="55"/>
                    <a:pt x="4115" y="1"/>
                    <a:pt x="39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8170003" y="3546691"/>
              <a:ext cx="97768" cy="234120"/>
            </a:xfrm>
            <a:custGeom>
              <a:avLst/>
              <a:gdLst/>
              <a:ahLst/>
              <a:cxnLst/>
              <a:rect l="l" t="t" r="r" b="b"/>
              <a:pathLst>
                <a:path w="3061" h="7330" extrusionOk="0">
                  <a:moveTo>
                    <a:pt x="2147" y="1"/>
                  </a:moveTo>
                  <a:cubicBezTo>
                    <a:pt x="1761" y="1"/>
                    <a:pt x="1417" y="268"/>
                    <a:pt x="1334" y="662"/>
                  </a:cubicBezTo>
                  <a:cubicBezTo>
                    <a:pt x="1000" y="2222"/>
                    <a:pt x="572" y="4282"/>
                    <a:pt x="108" y="6306"/>
                  </a:cubicBezTo>
                  <a:cubicBezTo>
                    <a:pt x="0" y="6746"/>
                    <a:pt x="286" y="7199"/>
                    <a:pt x="739" y="7306"/>
                  </a:cubicBezTo>
                  <a:cubicBezTo>
                    <a:pt x="798" y="7318"/>
                    <a:pt x="858" y="7330"/>
                    <a:pt x="929" y="7330"/>
                  </a:cubicBezTo>
                  <a:cubicBezTo>
                    <a:pt x="1310" y="7330"/>
                    <a:pt x="1655" y="7068"/>
                    <a:pt x="1739" y="6675"/>
                  </a:cubicBezTo>
                  <a:cubicBezTo>
                    <a:pt x="2203" y="4639"/>
                    <a:pt x="2644" y="2579"/>
                    <a:pt x="2977" y="1007"/>
                  </a:cubicBezTo>
                  <a:cubicBezTo>
                    <a:pt x="3060" y="555"/>
                    <a:pt x="2775" y="115"/>
                    <a:pt x="2322" y="19"/>
                  </a:cubicBezTo>
                  <a:cubicBezTo>
                    <a:pt x="2263" y="7"/>
                    <a:pt x="2205" y="1"/>
                    <a:pt x="2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8247202" y="3185418"/>
              <a:ext cx="98152" cy="234120"/>
            </a:xfrm>
            <a:custGeom>
              <a:avLst/>
              <a:gdLst/>
              <a:ahLst/>
              <a:cxnLst/>
              <a:rect l="l" t="t" r="r" b="b"/>
              <a:pathLst>
                <a:path w="3073" h="7330" extrusionOk="0">
                  <a:moveTo>
                    <a:pt x="2165" y="0"/>
                  </a:moveTo>
                  <a:cubicBezTo>
                    <a:pt x="1779" y="0"/>
                    <a:pt x="1428" y="258"/>
                    <a:pt x="1346" y="650"/>
                  </a:cubicBezTo>
                  <a:cubicBezTo>
                    <a:pt x="965" y="2282"/>
                    <a:pt x="584" y="4032"/>
                    <a:pt x="96" y="6318"/>
                  </a:cubicBezTo>
                  <a:cubicBezTo>
                    <a:pt x="0" y="6770"/>
                    <a:pt x="286" y="7211"/>
                    <a:pt x="739" y="7306"/>
                  </a:cubicBezTo>
                  <a:cubicBezTo>
                    <a:pt x="798" y="7318"/>
                    <a:pt x="858" y="7330"/>
                    <a:pt x="917" y="7330"/>
                  </a:cubicBezTo>
                  <a:cubicBezTo>
                    <a:pt x="1310" y="7330"/>
                    <a:pt x="1655" y="7056"/>
                    <a:pt x="1739" y="6663"/>
                  </a:cubicBezTo>
                  <a:cubicBezTo>
                    <a:pt x="2215" y="4389"/>
                    <a:pt x="2596" y="2651"/>
                    <a:pt x="2977" y="1031"/>
                  </a:cubicBezTo>
                  <a:cubicBezTo>
                    <a:pt x="3072" y="579"/>
                    <a:pt x="2798" y="127"/>
                    <a:pt x="2346" y="19"/>
                  </a:cubicBezTo>
                  <a:cubicBezTo>
                    <a:pt x="2285" y="7"/>
                    <a:pt x="2225" y="0"/>
                    <a:pt x="2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8070734" y="3906495"/>
              <a:ext cx="114122" cy="229872"/>
            </a:xfrm>
            <a:custGeom>
              <a:avLst/>
              <a:gdLst/>
              <a:ahLst/>
              <a:cxnLst/>
              <a:rect l="l" t="t" r="r" b="b"/>
              <a:pathLst>
                <a:path w="3573" h="7197" extrusionOk="0">
                  <a:moveTo>
                    <a:pt x="2642" y="1"/>
                  </a:moveTo>
                  <a:cubicBezTo>
                    <a:pt x="2275" y="1"/>
                    <a:pt x="1934" y="244"/>
                    <a:pt x="1834" y="613"/>
                  </a:cubicBezTo>
                  <a:cubicBezTo>
                    <a:pt x="1287" y="2637"/>
                    <a:pt x="727" y="4423"/>
                    <a:pt x="156" y="6078"/>
                  </a:cubicBezTo>
                  <a:cubicBezTo>
                    <a:pt x="1" y="6518"/>
                    <a:pt x="227" y="6995"/>
                    <a:pt x="668" y="7149"/>
                  </a:cubicBezTo>
                  <a:cubicBezTo>
                    <a:pt x="751" y="7173"/>
                    <a:pt x="846" y="7197"/>
                    <a:pt x="941" y="7197"/>
                  </a:cubicBezTo>
                  <a:cubicBezTo>
                    <a:pt x="1287" y="7197"/>
                    <a:pt x="1608" y="6983"/>
                    <a:pt x="1727" y="6637"/>
                  </a:cubicBezTo>
                  <a:cubicBezTo>
                    <a:pt x="2323" y="4947"/>
                    <a:pt x="2882" y="3113"/>
                    <a:pt x="3454" y="1053"/>
                  </a:cubicBezTo>
                  <a:cubicBezTo>
                    <a:pt x="3573" y="613"/>
                    <a:pt x="3311" y="149"/>
                    <a:pt x="2858" y="29"/>
                  </a:cubicBezTo>
                  <a:cubicBezTo>
                    <a:pt x="2786" y="10"/>
                    <a:pt x="2714" y="1"/>
                    <a:pt x="26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7903432" y="4253012"/>
              <a:ext cx="157081" cy="210037"/>
            </a:xfrm>
            <a:custGeom>
              <a:avLst/>
              <a:gdLst/>
              <a:ahLst/>
              <a:cxnLst/>
              <a:rect l="l" t="t" r="r" b="b"/>
              <a:pathLst>
                <a:path w="4918" h="6576" extrusionOk="0">
                  <a:moveTo>
                    <a:pt x="3963" y="1"/>
                  </a:moveTo>
                  <a:cubicBezTo>
                    <a:pt x="3654" y="1"/>
                    <a:pt x="3359" y="171"/>
                    <a:pt x="3215" y="468"/>
                  </a:cubicBezTo>
                  <a:cubicBezTo>
                    <a:pt x="2322" y="2277"/>
                    <a:pt x="1334" y="3873"/>
                    <a:pt x="286" y="5218"/>
                  </a:cubicBezTo>
                  <a:cubicBezTo>
                    <a:pt x="0" y="5587"/>
                    <a:pt x="60" y="6111"/>
                    <a:pt x="429" y="6397"/>
                  </a:cubicBezTo>
                  <a:cubicBezTo>
                    <a:pt x="583" y="6516"/>
                    <a:pt x="762" y="6575"/>
                    <a:pt x="941" y="6575"/>
                  </a:cubicBezTo>
                  <a:cubicBezTo>
                    <a:pt x="1191" y="6575"/>
                    <a:pt x="1441" y="6468"/>
                    <a:pt x="1596" y="6254"/>
                  </a:cubicBezTo>
                  <a:cubicBezTo>
                    <a:pt x="2715" y="4813"/>
                    <a:pt x="3762" y="3123"/>
                    <a:pt x="4715" y="1206"/>
                  </a:cubicBezTo>
                  <a:cubicBezTo>
                    <a:pt x="4917" y="801"/>
                    <a:pt x="4751" y="289"/>
                    <a:pt x="4334" y="87"/>
                  </a:cubicBezTo>
                  <a:cubicBezTo>
                    <a:pt x="4214" y="28"/>
                    <a:pt x="4087" y="1"/>
                    <a:pt x="3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8331620" y="2830405"/>
              <a:ext cx="114888" cy="229393"/>
            </a:xfrm>
            <a:custGeom>
              <a:avLst/>
              <a:gdLst/>
              <a:ahLst/>
              <a:cxnLst/>
              <a:rect l="l" t="t" r="r" b="b"/>
              <a:pathLst>
                <a:path w="3597" h="7182" extrusionOk="0">
                  <a:moveTo>
                    <a:pt x="2650" y="1"/>
                  </a:moveTo>
                  <a:cubicBezTo>
                    <a:pt x="2307" y="1"/>
                    <a:pt x="1980" y="213"/>
                    <a:pt x="1858" y="550"/>
                  </a:cubicBezTo>
                  <a:cubicBezTo>
                    <a:pt x="1263" y="2252"/>
                    <a:pt x="691" y="4074"/>
                    <a:pt x="120" y="6122"/>
                  </a:cubicBezTo>
                  <a:cubicBezTo>
                    <a:pt x="1" y="6574"/>
                    <a:pt x="262" y="7027"/>
                    <a:pt x="703" y="7158"/>
                  </a:cubicBezTo>
                  <a:cubicBezTo>
                    <a:pt x="774" y="7181"/>
                    <a:pt x="858" y="7181"/>
                    <a:pt x="929" y="7181"/>
                  </a:cubicBezTo>
                  <a:cubicBezTo>
                    <a:pt x="1298" y="7181"/>
                    <a:pt x="1632" y="6943"/>
                    <a:pt x="1739" y="6574"/>
                  </a:cubicBezTo>
                  <a:cubicBezTo>
                    <a:pt x="2287" y="4562"/>
                    <a:pt x="2846" y="2776"/>
                    <a:pt x="3441" y="1109"/>
                  </a:cubicBezTo>
                  <a:cubicBezTo>
                    <a:pt x="3596" y="681"/>
                    <a:pt x="3370" y="204"/>
                    <a:pt x="2929" y="50"/>
                  </a:cubicBezTo>
                  <a:cubicBezTo>
                    <a:pt x="2838" y="17"/>
                    <a:pt x="2743" y="1"/>
                    <a:pt x="26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5727040" y="3775925"/>
              <a:ext cx="187136" cy="185923"/>
            </a:xfrm>
            <a:custGeom>
              <a:avLst/>
              <a:gdLst/>
              <a:ahLst/>
              <a:cxnLst/>
              <a:rect l="l" t="t" r="r" b="b"/>
              <a:pathLst>
                <a:path w="5859" h="5821" extrusionOk="0">
                  <a:moveTo>
                    <a:pt x="919" y="1"/>
                  </a:moveTo>
                  <a:cubicBezTo>
                    <a:pt x="698" y="1"/>
                    <a:pt x="477" y="87"/>
                    <a:pt x="310" y="260"/>
                  </a:cubicBezTo>
                  <a:cubicBezTo>
                    <a:pt x="1" y="605"/>
                    <a:pt x="13" y="1129"/>
                    <a:pt x="346" y="1450"/>
                  </a:cubicBezTo>
                  <a:cubicBezTo>
                    <a:pt x="1025" y="2082"/>
                    <a:pt x="1691" y="2748"/>
                    <a:pt x="2334" y="3439"/>
                  </a:cubicBezTo>
                  <a:cubicBezTo>
                    <a:pt x="3013" y="4153"/>
                    <a:pt x="3680" y="4868"/>
                    <a:pt x="4334" y="5558"/>
                  </a:cubicBezTo>
                  <a:cubicBezTo>
                    <a:pt x="4501" y="5737"/>
                    <a:pt x="4715" y="5820"/>
                    <a:pt x="4942" y="5820"/>
                  </a:cubicBezTo>
                  <a:cubicBezTo>
                    <a:pt x="5144" y="5820"/>
                    <a:pt x="5358" y="5737"/>
                    <a:pt x="5513" y="5582"/>
                  </a:cubicBezTo>
                  <a:cubicBezTo>
                    <a:pt x="5847" y="5272"/>
                    <a:pt x="5858" y="4737"/>
                    <a:pt x="5549" y="4403"/>
                  </a:cubicBezTo>
                  <a:cubicBezTo>
                    <a:pt x="4894" y="3725"/>
                    <a:pt x="4227" y="3010"/>
                    <a:pt x="3561" y="2296"/>
                  </a:cubicBezTo>
                  <a:cubicBezTo>
                    <a:pt x="2882" y="1581"/>
                    <a:pt x="2191" y="879"/>
                    <a:pt x="1489" y="224"/>
                  </a:cubicBezTo>
                  <a:cubicBezTo>
                    <a:pt x="1328" y="75"/>
                    <a:pt x="1124" y="1"/>
                    <a:pt x="9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8679957" y="2285285"/>
              <a:ext cx="221376" cy="139801"/>
            </a:xfrm>
            <a:custGeom>
              <a:avLst/>
              <a:gdLst/>
              <a:ahLst/>
              <a:cxnLst/>
              <a:rect l="l" t="t" r="r" b="b"/>
              <a:pathLst>
                <a:path w="6931" h="4377" extrusionOk="0">
                  <a:moveTo>
                    <a:pt x="5984" y="0"/>
                  </a:moveTo>
                  <a:cubicBezTo>
                    <a:pt x="5895" y="0"/>
                    <a:pt x="5805" y="14"/>
                    <a:pt x="5716" y="43"/>
                  </a:cubicBezTo>
                  <a:cubicBezTo>
                    <a:pt x="3811" y="686"/>
                    <a:pt x="2037" y="1639"/>
                    <a:pt x="441" y="2877"/>
                  </a:cubicBezTo>
                  <a:cubicBezTo>
                    <a:pt x="72" y="3151"/>
                    <a:pt x="1" y="3675"/>
                    <a:pt x="286" y="4044"/>
                  </a:cubicBezTo>
                  <a:cubicBezTo>
                    <a:pt x="453" y="4258"/>
                    <a:pt x="703" y="4377"/>
                    <a:pt x="953" y="4377"/>
                  </a:cubicBezTo>
                  <a:cubicBezTo>
                    <a:pt x="1132" y="4377"/>
                    <a:pt x="1310" y="4317"/>
                    <a:pt x="1453" y="4198"/>
                  </a:cubicBezTo>
                  <a:cubicBezTo>
                    <a:pt x="2918" y="3079"/>
                    <a:pt x="4525" y="2222"/>
                    <a:pt x="6251" y="1627"/>
                  </a:cubicBezTo>
                  <a:cubicBezTo>
                    <a:pt x="6692" y="1484"/>
                    <a:pt x="6930" y="1008"/>
                    <a:pt x="6775" y="567"/>
                  </a:cubicBezTo>
                  <a:cubicBezTo>
                    <a:pt x="6661" y="216"/>
                    <a:pt x="6335" y="0"/>
                    <a:pt x="59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9015008" y="2168768"/>
              <a:ext cx="125876" cy="112205"/>
            </a:xfrm>
            <a:custGeom>
              <a:avLst/>
              <a:gdLst/>
              <a:ahLst/>
              <a:cxnLst/>
              <a:rect l="l" t="t" r="r" b="b"/>
              <a:pathLst>
                <a:path w="3941" h="3513" extrusionOk="0">
                  <a:moveTo>
                    <a:pt x="3941" y="0"/>
                  </a:moveTo>
                  <a:cubicBezTo>
                    <a:pt x="2858" y="750"/>
                    <a:pt x="1738" y="1393"/>
                    <a:pt x="607" y="1917"/>
                  </a:cubicBezTo>
                  <a:cubicBezTo>
                    <a:pt x="179" y="2108"/>
                    <a:pt x="0" y="2608"/>
                    <a:pt x="191" y="3024"/>
                  </a:cubicBezTo>
                  <a:cubicBezTo>
                    <a:pt x="333" y="3334"/>
                    <a:pt x="643" y="3513"/>
                    <a:pt x="953" y="3513"/>
                  </a:cubicBezTo>
                  <a:cubicBezTo>
                    <a:pt x="1072" y="3513"/>
                    <a:pt x="1191" y="3489"/>
                    <a:pt x="1298" y="3429"/>
                  </a:cubicBezTo>
                  <a:cubicBezTo>
                    <a:pt x="2191" y="3024"/>
                    <a:pt x="3072" y="2548"/>
                    <a:pt x="3941" y="2000"/>
                  </a:cubicBezTo>
                  <a:lnTo>
                    <a:pt x="39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7605655" y="4535873"/>
              <a:ext cx="225912" cy="133286"/>
            </a:xfrm>
            <a:custGeom>
              <a:avLst/>
              <a:gdLst/>
              <a:ahLst/>
              <a:cxnLst/>
              <a:rect l="l" t="t" r="r" b="b"/>
              <a:pathLst>
                <a:path w="7073" h="4173" extrusionOk="0">
                  <a:moveTo>
                    <a:pt x="6125" y="1"/>
                  </a:moveTo>
                  <a:cubicBezTo>
                    <a:pt x="5961" y="1"/>
                    <a:pt x="5794" y="48"/>
                    <a:pt x="5644" y="148"/>
                  </a:cubicBezTo>
                  <a:cubicBezTo>
                    <a:pt x="4906" y="660"/>
                    <a:pt x="4108" y="1101"/>
                    <a:pt x="3287" y="1458"/>
                  </a:cubicBezTo>
                  <a:cubicBezTo>
                    <a:pt x="2394" y="1851"/>
                    <a:pt x="1513" y="2220"/>
                    <a:pt x="643" y="2553"/>
                  </a:cubicBezTo>
                  <a:cubicBezTo>
                    <a:pt x="215" y="2720"/>
                    <a:pt x="0" y="3196"/>
                    <a:pt x="155" y="3637"/>
                  </a:cubicBezTo>
                  <a:cubicBezTo>
                    <a:pt x="286" y="3970"/>
                    <a:pt x="608" y="4173"/>
                    <a:pt x="941" y="4173"/>
                  </a:cubicBezTo>
                  <a:cubicBezTo>
                    <a:pt x="1036" y="4173"/>
                    <a:pt x="1143" y="4149"/>
                    <a:pt x="1239" y="4113"/>
                  </a:cubicBezTo>
                  <a:cubicBezTo>
                    <a:pt x="2132" y="3780"/>
                    <a:pt x="3048" y="3399"/>
                    <a:pt x="3965" y="2994"/>
                  </a:cubicBezTo>
                  <a:cubicBezTo>
                    <a:pt x="4870" y="2589"/>
                    <a:pt x="5763" y="2089"/>
                    <a:pt x="6597" y="1529"/>
                  </a:cubicBezTo>
                  <a:cubicBezTo>
                    <a:pt x="6978" y="1268"/>
                    <a:pt x="7073" y="744"/>
                    <a:pt x="6811" y="363"/>
                  </a:cubicBezTo>
                  <a:cubicBezTo>
                    <a:pt x="6649" y="127"/>
                    <a:pt x="6391" y="1"/>
                    <a:pt x="6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6252964" y="4291947"/>
              <a:ext cx="203873" cy="168835"/>
            </a:xfrm>
            <a:custGeom>
              <a:avLst/>
              <a:gdLst/>
              <a:ahLst/>
              <a:cxnLst/>
              <a:rect l="l" t="t" r="r" b="b"/>
              <a:pathLst>
                <a:path w="6383" h="5286" extrusionOk="0">
                  <a:moveTo>
                    <a:pt x="934" y="1"/>
                  </a:moveTo>
                  <a:cubicBezTo>
                    <a:pt x="698" y="1"/>
                    <a:pt x="462" y="100"/>
                    <a:pt x="299" y="296"/>
                  </a:cubicBezTo>
                  <a:cubicBezTo>
                    <a:pt x="1" y="642"/>
                    <a:pt x="37" y="1177"/>
                    <a:pt x="394" y="1475"/>
                  </a:cubicBezTo>
                  <a:cubicBezTo>
                    <a:pt x="1942" y="2797"/>
                    <a:pt x="3466" y="4023"/>
                    <a:pt x="4942" y="5118"/>
                  </a:cubicBezTo>
                  <a:cubicBezTo>
                    <a:pt x="5085" y="5225"/>
                    <a:pt x="5264" y="5285"/>
                    <a:pt x="5442" y="5285"/>
                  </a:cubicBezTo>
                  <a:cubicBezTo>
                    <a:pt x="5692" y="5285"/>
                    <a:pt x="5942" y="5166"/>
                    <a:pt x="6109" y="4952"/>
                  </a:cubicBezTo>
                  <a:cubicBezTo>
                    <a:pt x="6383" y="4583"/>
                    <a:pt x="6311" y="4059"/>
                    <a:pt x="5942" y="3773"/>
                  </a:cubicBezTo>
                  <a:cubicBezTo>
                    <a:pt x="4502" y="2701"/>
                    <a:pt x="3001" y="1499"/>
                    <a:pt x="1477" y="201"/>
                  </a:cubicBezTo>
                  <a:cubicBezTo>
                    <a:pt x="1322" y="67"/>
                    <a:pt x="1128" y="1"/>
                    <a:pt x="9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5984125" y="4040420"/>
              <a:ext cx="190937" cy="181898"/>
            </a:xfrm>
            <a:custGeom>
              <a:avLst/>
              <a:gdLst/>
              <a:ahLst/>
              <a:cxnLst/>
              <a:rect l="l" t="t" r="r" b="b"/>
              <a:pathLst>
                <a:path w="5978" h="5695" extrusionOk="0">
                  <a:moveTo>
                    <a:pt x="917" y="1"/>
                  </a:moveTo>
                  <a:cubicBezTo>
                    <a:pt x="703" y="1"/>
                    <a:pt x="488" y="81"/>
                    <a:pt x="322" y="242"/>
                  </a:cubicBezTo>
                  <a:cubicBezTo>
                    <a:pt x="0" y="575"/>
                    <a:pt x="0" y="1099"/>
                    <a:pt x="322" y="1432"/>
                  </a:cubicBezTo>
                  <a:cubicBezTo>
                    <a:pt x="1762" y="2873"/>
                    <a:pt x="3155" y="4230"/>
                    <a:pt x="4489" y="5469"/>
                  </a:cubicBezTo>
                  <a:cubicBezTo>
                    <a:pt x="4644" y="5623"/>
                    <a:pt x="4846" y="5695"/>
                    <a:pt x="5060" y="5695"/>
                  </a:cubicBezTo>
                  <a:cubicBezTo>
                    <a:pt x="5275" y="5695"/>
                    <a:pt x="5501" y="5611"/>
                    <a:pt x="5668" y="5433"/>
                  </a:cubicBezTo>
                  <a:cubicBezTo>
                    <a:pt x="5977" y="5100"/>
                    <a:pt x="5965" y="4564"/>
                    <a:pt x="5632" y="4254"/>
                  </a:cubicBezTo>
                  <a:cubicBezTo>
                    <a:pt x="4322" y="3016"/>
                    <a:pt x="2929" y="1671"/>
                    <a:pt x="1512" y="242"/>
                  </a:cubicBezTo>
                  <a:cubicBezTo>
                    <a:pt x="1346" y="81"/>
                    <a:pt x="1131" y="1"/>
                    <a:pt x="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6548473" y="4511215"/>
              <a:ext cx="222877" cy="141207"/>
            </a:xfrm>
            <a:custGeom>
              <a:avLst/>
              <a:gdLst/>
              <a:ahLst/>
              <a:cxnLst/>
              <a:rect l="l" t="t" r="r" b="b"/>
              <a:pathLst>
                <a:path w="6978" h="4421" extrusionOk="0">
                  <a:moveTo>
                    <a:pt x="954" y="0"/>
                  </a:moveTo>
                  <a:cubicBezTo>
                    <a:pt x="671" y="0"/>
                    <a:pt x="394" y="140"/>
                    <a:pt x="238" y="396"/>
                  </a:cubicBezTo>
                  <a:cubicBezTo>
                    <a:pt x="0" y="789"/>
                    <a:pt x="119" y="1313"/>
                    <a:pt x="512" y="1551"/>
                  </a:cubicBezTo>
                  <a:cubicBezTo>
                    <a:pt x="2250" y="2623"/>
                    <a:pt x="3989" y="3564"/>
                    <a:pt x="5679" y="4337"/>
                  </a:cubicBezTo>
                  <a:cubicBezTo>
                    <a:pt x="5787" y="4385"/>
                    <a:pt x="5906" y="4421"/>
                    <a:pt x="6025" y="4421"/>
                  </a:cubicBezTo>
                  <a:cubicBezTo>
                    <a:pt x="6346" y="4421"/>
                    <a:pt x="6644" y="4230"/>
                    <a:pt x="6787" y="3933"/>
                  </a:cubicBezTo>
                  <a:cubicBezTo>
                    <a:pt x="6977" y="3504"/>
                    <a:pt x="6799" y="3016"/>
                    <a:pt x="6370" y="2813"/>
                  </a:cubicBezTo>
                  <a:cubicBezTo>
                    <a:pt x="4751" y="2063"/>
                    <a:pt x="3072" y="1158"/>
                    <a:pt x="1393" y="123"/>
                  </a:cubicBezTo>
                  <a:cubicBezTo>
                    <a:pt x="1257" y="40"/>
                    <a:pt x="1104" y="0"/>
                    <a:pt x="9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6883492" y="4663250"/>
              <a:ext cx="238464" cy="88442"/>
            </a:xfrm>
            <a:custGeom>
              <a:avLst/>
              <a:gdLst/>
              <a:ahLst/>
              <a:cxnLst/>
              <a:rect l="l" t="t" r="r" b="b"/>
              <a:pathLst>
                <a:path w="7466" h="2769" extrusionOk="0">
                  <a:moveTo>
                    <a:pt x="940" y="0"/>
                  </a:moveTo>
                  <a:cubicBezTo>
                    <a:pt x="569" y="0"/>
                    <a:pt x="231" y="237"/>
                    <a:pt x="131" y="613"/>
                  </a:cubicBezTo>
                  <a:cubicBezTo>
                    <a:pt x="1" y="1054"/>
                    <a:pt x="262" y="1518"/>
                    <a:pt x="703" y="1637"/>
                  </a:cubicBezTo>
                  <a:cubicBezTo>
                    <a:pt x="2620" y="2197"/>
                    <a:pt x="4573" y="2566"/>
                    <a:pt x="6501" y="2768"/>
                  </a:cubicBezTo>
                  <a:lnTo>
                    <a:pt x="6597" y="2768"/>
                  </a:lnTo>
                  <a:cubicBezTo>
                    <a:pt x="7013" y="2768"/>
                    <a:pt x="7382" y="2447"/>
                    <a:pt x="7418" y="2018"/>
                  </a:cubicBezTo>
                  <a:cubicBezTo>
                    <a:pt x="7466" y="1554"/>
                    <a:pt x="7132" y="1149"/>
                    <a:pt x="6680" y="1101"/>
                  </a:cubicBezTo>
                  <a:cubicBezTo>
                    <a:pt x="4846" y="911"/>
                    <a:pt x="2989" y="554"/>
                    <a:pt x="1167" y="30"/>
                  </a:cubicBezTo>
                  <a:cubicBezTo>
                    <a:pt x="1091" y="10"/>
                    <a:pt x="1015" y="0"/>
                    <a:pt x="9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7250099" y="4670660"/>
              <a:ext cx="239231" cy="82916"/>
            </a:xfrm>
            <a:custGeom>
              <a:avLst/>
              <a:gdLst/>
              <a:ahLst/>
              <a:cxnLst/>
              <a:rect l="l" t="t" r="r" b="b"/>
              <a:pathLst>
                <a:path w="7490" h="2596" extrusionOk="0">
                  <a:moveTo>
                    <a:pt x="6567" y="1"/>
                  </a:moveTo>
                  <a:cubicBezTo>
                    <a:pt x="6502" y="1"/>
                    <a:pt x="6436" y="8"/>
                    <a:pt x="6370" y="24"/>
                  </a:cubicBezTo>
                  <a:cubicBezTo>
                    <a:pt x="4489" y="477"/>
                    <a:pt x="2620" y="786"/>
                    <a:pt x="810" y="929"/>
                  </a:cubicBezTo>
                  <a:cubicBezTo>
                    <a:pt x="345" y="965"/>
                    <a:pt x="0" y="1358"/>
                    <a:pt x="36" y="1822"/>
                  </a:cubicBezTo>
                  <a:cubicBezTo>
                    <a:pt x="72" y="2262"/>
                    <a:pt x="441" y="2596"/>
                    <a:pt x="869" y="2596"/>
                  </a:cubicBezTo>
                  <a:lnTo>
                    <a:pt x="941" y="2596"/>
                  </a:lnTo>
                  <a:cubicBezTo>
                    <a:pt x="2846" y="2441"/>
                    <a:pt x="4798" y="2120"/>
                    <a:pt x="6763" y="1655"/>
                  </a:cubicBezTo>
                  <a:cubicBezTo>
                    <a:pt x="7215" y="1536"/>
                    <a:pt x="7489" y="1096"/>
                    <a:pt x="7382" y="643"/>
                  </a:cubicBezTo>
                  <a:cubicBezTo>
                    <a:pt x="7291" y="257"/>
                    <a:pt x="6947" y="1"/>
                    <a:pt x="6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5646305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1329E-B612-4EB3-81B8-E34F45BB226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19/03/2026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680F-6445-4896-BE41-3296D035E0F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409319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1329E-B612-4EB3-81B8-E34F45BB226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19/03/2026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680F-6445-4896-BE41-3296D035E0F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160353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1329E-B612-4EB3-81B8-E34F45BB226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19/03/2026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680F-6445-4896-BE41-3296D035E0F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772127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1329E-B612-4EB3-81B8-E34F45BB226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19/03/2026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680F-6445-4896-BE41-3296D035E0F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559504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1329E-B612-4EB3-81B8-E34F45BB226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19/03/2026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680F-6445-4896-BE41-3296D035E0F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203159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1329E-B612-4EB3-81B8-E34F45BB226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19/03/2026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680F-6445-4896-BE41-3296D035E0F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161830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1329E-B612-4EB3-81B8-E34F45BB226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19/03/2026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680F-6445-4896-BE41-3296D035E0F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589955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1329E-B612-4EB3-81B8-E34F45BB226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19/03/2026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680F-6445-4896-BE41-3296D035E0F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467724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1329E-B612-4EB3-81B8-E34F45BB226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19/03/2026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680F-6445-4896-BE41-3296D035E0F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415597"/>
      </p:ext>
    </p:extLst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1329E-B612-4EB3-81B8-E34F45BB226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19/03/2026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680F-6445-4896-BE41-3296D035E0F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444078"/>
      </p:ext>
    </p:extLst>
  </p:cSld>
  <p:clrMapOvr>
    <a:masterClrMapping/>
  </p:clrMapOvr>
  <p:transition spd="slow">
    <p:pu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1329E-B612-4EB3-81B8-E34F45BB226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19/03/2026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680F-6445-4896-BE41-3296D035E0F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283845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19/3/2026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  <p:sldLayoutId id="214748366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1329E-B612-4EB3-81B8-E34F45BB226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19/03/2026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B680F-6445-4896-BE41-3296D035E0F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693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spd="slow">
    <p:push/>
  </p:transition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sv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8.sv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svg"/><Relationship Id="rId25" Type="http://schemas.openxmlformats.org/officeDocument/2006/relationships/image" Target="../media/image22.svg"/><Relationship Id="rId33" Type="http://schemas.openxmlformats.org/officeDocument/2006/relationships/audio" Target="../media/audio1.wav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svg"/><Relationship Id="rId1" Type="http://schemas.microsoft.com/office/2007/relationships/media" Target="../media/media1.mp3"/><Relationship Id="rId6" Type="http://schemas.openxmlformats.org/officeDocument/2006/relationships/image" Target="../media/image3.svg"/><Relationship Id="rId11" Type="http://schemas.openxmlformats.org/officeDocument/2006/relationships/image" Target="../media/image8.svg"/><Relationship Id="rId24" Type="http://schemas.openxmlformats.org/officeDocument/2006/relationships/image" Target="../media/image21.png"/><Relationship Id="rId32" Type="http://schemas.openxmlformats.org/officeDocument/2006/relationships/image" Target="../media/image29.png"/><Relationship Id="rId5" Type="http://schemas.openxmlformats.org/officeDocument/2006/relationships/image" Target="../media/image2.png"/><Relationship Id="rId15" Type="http://schemas.openxmlformats.org/officeDocument/2006/relationships/image" Target="../media/image12.svg"/><Relationship Id="rId23" Type="http://schemas.openxmlformats.org/officeDocument/2006/relationships/image" Target="../media/image20.sv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svg"/><Relationship Id="rId31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6.gif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svg"/><Relationship Id="rId30" Type="http://schemas.openxmlformats.org/officeDocument/2006/relationships/image" Target="../media/image27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6.pn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12" Type="http://schemas.openxmlformats.org/officeDocument/2006/relationships/image" Target="../media/image55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jpe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9.wdp"/><Relationship Id="rId10" Type="http://schemas.openxmlformats.org/officeDocument/2006/relationships/image" Target="../media/image54.png"/><Relationship Id="rId4" Type="http://schemas.openxmlformats.org/officeDocument/2006/relationships/image" Target="../media/image51.jpeg"/><Relationship Id="rId9" Type="http://schemas.microsoft.com/office/2007/relationships/hdphoto" Target="../media/hdphoto7.wdp"/><Relationship Id="rId1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12" Type="http://schemas.openxmlformats.org/officeDocument/2006/relationships/image" Target="../media/image34.svg"/><Relationship Id="rId2" Type="http://schemas.openxmlformats.org/officeDocument/2006/relationships/audio" Target="../media/media1.mp3"/><Relationship Id="rId16" Type="http://schemas.openxmlformats.org/officeDocument/2006/relationships/audio" Target="../media/audio1.wav"/><Relationship Id="rId1" Type="http://schemas.microsoft.com/office/2007/relationships/media" Target="../media/media1.mp3"/><Relationship Id="rId6" Type="http://schemas.openxmlformats.org/officeDocument/2006/relationships/image" Target="../media/image3.svg"/><Relationship Id="rId11" Type="http://schemas.openxmlformats.org/officeDocument/2006/relationships/image" Target="../media/image33.png"/><Relationship Id="rId5" Type="http://schemas.openxmlformats.org/officeDocument/2006/relationships/image" Target="../media/image2.png"/><Relationship Id="rId15" Type="http://schemas.openxmlformats.org/officeDocument/2006/relationships/image" Target="../media/image29.png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32.png"/><Relationship Id="rId14" Type="http://schemas.openxmlformats.org/officeDocument/2006/relationships/image" Target="../media/image1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audio1.wav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g"/><Relationship Id="rId5" Type="http://schemas.openxmlformats.org/officeDocument/2006/relationships/image" Target="../media/image40.png"/><Relationship Id="rId10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jpg"/><Relationship Id="rId4" Type="http://schemas.openxmlformats.org/officeDocument/2006/relationships/image" Target="../media/image40.png"/><Relationship Id="rId9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12" Type="http://schemas.openxmlformats.org/officeDocument/2006/relationships/image" Target="../media/image34.svg"/><Relationship Id="rId2" Type="http://schemas.openxmlformats.org/officeDocument/2006/relationships/audio" Target="../media/media1.mp3"/><Relationship Id="rId16" Type="http://schemas.openxmlformats.org/officeDocument/2006/relationships/audio" Target="../media/audio1.wav"/><Relationship Id="rId1" Type="http://schemas.microsoft.com/office/2007/relationships/media" Target="../media/media1.mp3"/><Relationship Id="rId6" Type="http://schemas.openxmlformats.org/officeDocument/2006/relationships/image" Target="../media/image3.svg"/><Relationship Id="rId11" Type="http://schemas.openxmlformats.org/officeDocument/2006/relationships/image" Target="../media/image33.png"/><Relationship Id="rId5" Type="http://schemas.openxmlformats.org/officeDocument/2006/relationships/image" Target="../media/image2.png"/><Relationship Id="rId15" Type="http://schemas.openxmlformats.org/officeDocument/2006/relationships/image" Target="../media/image29.png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32.png"/><Relationship Id="rId14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sv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17" Type="http://schemas.openxmlformats.org/officeDocument/2006/relationships/image" Target="../media/image36.svg"/><Relationship Id="rId2" Type="http://schemas.openxmlformats.org/officeDocument/2006/relationships/audio" Target="../media/media1.mp3"/><Relationship Id="rId16" Type="http://schemas.openxmlformats.org/officeDocument/2006/relationships/image" Target="../media/image35.png"/><Relationship Id="rId1" Type="http://schemas.microsoft.com/office/2007/relationships/media" Target="../media/media1.mp3"/><Relationship Id="rId6" Type="http://schemas.openxmlformats.org/officeDocument/2006/relationships/image" Target="../media/image3.svg"/><Relationship Id="rId11" Type="http://schemas.openxmlformats.org/officeDocument/2006/relationships/image" Target="../media/image6.gif"/><Relationship Id="rId5" Type="http://schemas.openxmlformats.org/officeDocument/2006/relationships/image" Target="../media/image2.png"/><Relationship Id="rId15" Type="http://schemas.openxmlformats.org/officeDocument/2006/relationships/image" Target="../media/image10.svg"/><Relationship Id="rId10" Type="http://schemas.openxmlformats.org/officeDocument/2006/relationships/image" Target="../media/image28.png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32.png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11" Type="http://schemas.openxmlformats.org/officeDocument/2006/relationships/image" Target="../media/image39.png"/><Relationship Id="rId5" Type="http://schemas.openxmlformats.org/officeDocument/2006/relationships/image" Target="../media/image30.png"/><Relationship Id="rId15" Type="http://schemas.openxmlformats.org/officeDocument/2006/relationships/audio" Target="../media/audio1.wav"/><Relationship Id="rId10" Type="http://schemas.openxmlformats.org/officeDocument/2006/relationships/image" Target="../media/image38.svg"/><Relationship Id="rId4" Type="http://schemas.openxmlformats.org/officeDocument/2006/relationships/audio" Target="../media/audio1.wav"/><Relationship Id="rId9" Type="http://schemas.openxmlformats.org/officeDocument/2006/relationships/image" Target="../media/image37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28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0.png"/><Relationship Id="rId5" Type="http://schemas.openxmlformats.org/officeDocument/2006/relationships/audio" Target="../media/audio2.wav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12" Type="http://schemas.openxmlformats.org/officeDocument/2006/relationships/image" Target="../media/image38.svg"/><Relationship Id="rId17" Type="http://schemas.openxmlformats.org/officeDocument/2006/relationships/audio" Target="../media/audio1.wav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1" Type="http://schemas.microsoft.com/office/2007/relationships/media" Target="../media/media1.mp3"/><Relationship Id="rId6" Type="http://schemas.openxmlformats.org/officeDocument/2006/relationships/image" Target="../media/image3.svg"/><Relationship Id="rId11" Type="http://schemas.openxmlformats.org/officeDocument/2006/relationships/image" Target="../media/image37.png"/><Relationship Id="rId5" Type="http://schemas.openxmlformats.org/officeDocument/2006/relationships/image" Target="../media/image2.png"/><Relationship Id="rId15" Type="http://schemas.openxmlformats.org/officeDocument/2006/relationships/image" Target="../media/image10.svg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32.png"/><Relationship Id="rId1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5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jpeg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2161520">
                <a:moveTo>
                  <a:pt x="0" y="0"/>
                </a:moveTo>
                <a:lnTo>
                  <a:pt x="18288000" y="0"/>
                </a:lnTo>
                <a:lnTo>
                  <a:pt x="18288000" y="12161520"/>
                </a:lnTo>
                <a:lnTo>
                  <a:pt x="0" y="121615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 t="-17852" b="-37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20619" y="5316244"/>
            <a:ext cx="18573992" cy="3025545"/>
            <a:chOff x="0" y="0"/>
            <a:chExt cx="4891915" cy="7968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91915" cy="796851"/>
            </a:xfrm>
            <a:custGeom>
              <a:avLst/>
              <a:gdLst/>
              <a:ahLst/>
              <a:cxnLst/>
              <a:rect l="l" t="t" r="r" b="b"/>
              <a:pathLst>
                <a:path w="4891915" h="796851">
                  <a:moveTo>
                    <a:pt x="0" y="0"/>
                  </a:moveTo>
                  <a:lnTo>
                    <a:pt x="4891915" y="0"/>
                  </a:lnTo>
                  <a:lnTo>
                    <a:pt x="4891915" y="796851"/>
                  </a:lnTo>
                  <a:lnTo>
                    <a:pt x="0" y="796851"/>
                  </a:lnTo>
                  <a:close/>
                </a:path>
              </a:pathLst>
            </a:custGeom>
            <a:solidFill>
              <a:srgbClr val="DBEB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91915" cy="8349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2458657" y="5900452"/>
            <a:ext cx="25821832" cy="4882674"/>
          </a:xfrm>
          <a:custGeom>
            <a:avLst/>
            <a:gdLst/>
            <a:ahLst/>
            <a:cxnLst/>
            <a:rect l="l" t="t" r="r" b="b"/>
            <a:pathLst>
              <a:path w="25821832" h="4882674">
                <a:moveTo>
                  <a:pt x="0" y="0"/>
                </a:moveTo>
                <a:lnTo>
                  <a:pt x="25821832" y="0"/>
                </a:lnTo>
                <a:lnTo>
                  <a:pt x="25821832" y="4882674"/>
                </a:lnTo>
                <a:lnTo>
                  <a:pt x="0" y="48826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590660" y="718254"/>
            <a:ext cx="1734934" cy="10843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10767176" y="671397"/>
            <a:ext cx="942439" cy="58902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837575" y="318926"/>
            <a:ext cx="2373859" cy="148366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13128839" y="254812"/>
            <a:ext cx="1289511" cy="805944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13952519" y="7377892"/>
            <a:ext cx="6503276" cy="4114800"/>
          </a:xfrm>
          <a:custGeom>
            <a:avLst/>
            <a:gdLst/>
            <a:ahLst/>
            <a:cxnLst/>
            <a:rect l="l" t="t" r="r" b="b"/>
            <a:pathLst>
              <a:path w="6503276" h="4114800">
                <a:moveTo>
                  <a:pt x="0" y="0"/>
                </a:moveTo>
                <a:lnTo>
                  <a:pt x="6503276" y="0"/>
                </a:lnTo>
                <a:lnTo>
                  <a:pt x="65032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39202" y="5714767"/>
            <a:ext cx="8802554" cy="7330127"/>
          </a:xfrm>
          <a:custGeom>
            <a:avLst/>
            <a:gdLst/>
            <a:ahLst/>
            <a:cxnLst/>
            <a:rect l="l" t="t" r="r" b="b"/>
            <a:pathLst>
              <a:path w="8802554" h="7330127">
                <a:moveTo>
                  <a:pt x="0" y="0"/>
                </a:moveTo>
                <a:lnTo>
                  <a:pt x="8802554" y="0"/>
                </a:lnTo>
                <a:lnTo>
                  <a:pt x="8802554" y="7330127"/>
                </a:lnTo>
                <a:lnTo>
                  <a:pt x="0" y="73301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1683071" y="9073562"/>
            <a:ext cx="2471587" cy="1469471"/>
          </a:xfrm>
          <a:custGeom>
            <a:avLst/>
            <a:gdLst/>
            <a:ahLst/>
            <a:cxnLst/>
            <a:rect l="l" t="t" r="r" b="b"/>
            <a:pathLst>
              <a:path w="2471587" h="1469471">
                <a:moveTo>
                  <a:pt x="0" y="0"/>
                </a:moveTo>
                <a:lnTo>
                  <a:pt x="2471586" y="0"/>
                </a:lnTo>
                <a:lnTo>
                  <a:pt x="2471586" y="1469471"/>
                </a:lnTo>
                <a:lnTo>
                  <a:pt x="0" y="14694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452259" y="6340960"/>
            <a:ext cx="1230812" cy="731773"/>
          </a:xfrm>
          <a:custGeom>
            <a:avLst/>
            <a:gdLst/>
            <a:ahLst/>
            <a:cxnLst/>
            <a:rect l="l" t="t" r="r" b="b"/>
            <a:pathLst>
              <a:path w="1230812" h="731773">
                <a:moveTo>
                  <a:pt x="0" y="0"/>
                </a:moveTo>
                <a:lnTo>
                  <a:pt x="1230812" y="0"/>
                </a:lnTo>
                <a:lnTo>
                  <a:pt x="1230812" y="731774"/>
                </a:lnTo>
                <a:lnTo>
                  <a:pt x="0" y="73177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1432948" y="6706847"/>
            <a:ext cx="828525" cy="492596"/>
          </a:xfrm>
          <a:custGeom>
            <a:avLst/>
            <a:gdLst/>
            <a:ahLst/>
            <a:cxnLst/>
            <a:rect l="l" t="t" r="r" b="b"/>
            <a:pathLst>
              <a:path w="828525" h="492596">
                <a:moveTo>
                  <a:pt x="0" y="0"/>
                </a:moveTo>
                <a:lnTo>
                  <a:pt x="828525" y="0"/>
                </a:lnTo>
                <a:lnTo>
                  <a:pt x="828525" y="492596"/>
                </a:lnTo>
                <a:lnTo>
                  <a:pt x="0" y="49259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9712337" y="8341789"/>
            <a:ext cx="1230812" cy="731773"/>
          </a:xfrm>
          <a:custGeom>
            <a:avLst/>
            <a:gdLst/>
            <a:ahLst/>
            <a:cxnLst/>
            <a:rect l="l" t="t" r="r" b="b"/>
            <a:pathLst>
              <a:path w="1230812" h="731773">
                <a:moveTo>
                  <a:pt x="0" y="0"/>
                </a:moveTo>
                <a:lnTo>
                  <a:pt x="1230812" y="0"/>
                </a:lnTo>
                <a:lnTo>
                  <a:pt x="1230812" y="731773"/>
                </a:lnTo>
                <a:lnTo>
                  <a:pt x="0" y="73177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4196498" y="6460549"/>
            <a:ext cx="828525" cy="492596"/>
          </a:xfrm>
          <a:custGeom>
            <a:avLst/>
            <a:gdLst/>
            <a:ahLst/>
            <a:cxnLst/>
            <a:rect l="l" t="t" r="r" b="b"/>
            <a:pathLst>
              <a:path w="828525" h="492596">
                <a:moveTo>
                  <a:pt x="0" y="0"/>
                </a:moveTo>
                <a:lnTo>
                  <a:pt x="828525" y="0"/>
                </a:lnTo>
                <a:lnTo>
                  <a:pt x="828525" y="492596"/>
                </a:lnTo>
                <a:lnTo>
                  <a:pt x="0" y="49259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8609419" y="1787744"/>
            <a:ext cx="3436648" cy="3461825"/>
          </a:xfrm>
          <a:custGeom>
            <a:avLst/>
            <a:gdLst/>
            <a:ahLst/>
            <a:cxnLst/>
            <a:rect l="l" t="t" r="r" b="b"/>
            <a:pathLst>
              <a:path w="3436648" h="3461825">
                <a:moveTo>
                  <a:pt x="0" y="0"/>
                </a:moveTo>
                <a:lnTo>
                  <a:pt x="3436648" y="0"/>
                </a:lnTo>
                <a:lnTo>
                  <a:pt x="3436648" y="3461825"/>
                </a:lnTo>
                <a:lnTo>
                  <a:pt x="0" y="34618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1847211" y="1635995"/>
            <a:ext cx="3107673" cy="3613574"/>
          </a:xfrm>
          <a:custGeom>
            <a:avLst/>
            <a:gdLst/>
            <a:ahLst/>
            <a:cxnLst/>
            <a:rect l="l" t="t" r="r" b="b"/>
            <a:pathLst>
              <a:path w="3107673" h="3613574">
                <a:moveTo>
                  <a:pt x="0" y="0"/>
                </a:moveTo>
                <a:lnTo>
                  <a:pt x="3107673" y="0"/>
                </a:lnTo>
                <a:lnTo>
                  <a:pt x="3107673" y="3613574"/>
                </a:lnTo>
                <a:lnTo>
                  <a:pt x="0" y="361357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4610760" y="2738200"/>
            <a:ext cx="3842613" cy="2578044"/>
          </a:xfrm>
          <a:custGeom>
            <a:avLst/>
            <a:gdLst/>
            <a:ahLst/>
            <a:cxnLst/>
            <a:rect l="l" t="t" r="r" b="b"/>
            <a:pathLst>
              <a:path w="3842613" h="2578044">
                <a:moveTo>
                  <a:pt x="0" y="0"/>
                </a:moveTo>
                <a:lnTo>
                  <a:pt x="3842613" y="0"/>
                </a:lnTo>
                <a:lnTo>
                  <a:pt x="3842613" y="2578044"/>
                </a:lnTo>
                <a:lnTo>
                  <a:pt x="0" y="257804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7458215" y="4678302"/>
            <a:ext cx="1506439" cy="2866925"/>
          </a:xfrm>
          <a:custGeom>
            <a:avLst/>
            <a:gdLst/>
            <a:ahLst/>
            <a:cxnLst/>
            <a:rect l="l" t="t" r="r" b="b"/>
            <a:pathLst>
              <a:path w="1506439" h="2866925">
                <a:moveTo>
                  <a:pt x="0" y="0"/>
                </a:moveTo>
                <a:lnTo>
                  <a:pt x="1506439" y="0"/>
                </a:lnTo>
                <a:lnTo>
                  <a:pt x="1506439" y="2866925"/>
                </a:lnTo>
                <a:lnTo>
                  <a:pt x="0" y="286692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063799" y="4784370"/>
            <a:ext cx="1394328" cy="930397"/>
          </a:xfrm>
          <a:custGeom>
            <a:avLst/>
            <a:gdLst/>
            <a:ahLst/>
            <a:cxnLst/>
            <a:rect l="l" t="t" r="r" b="b"/>
            <a:pathLst>
              <a:path w="1394328" h="930397">
                <a:moveTo>
                  <a:pt x="0" y="0"/>
                </a:moveTo>
                <a:lnTo>
                  <a:pt x="1394328" y="0"/>
                </a:lnTo>
                <a:lnTo>
                  <a:pt x="1394328" y="930397"/>
                </a:lnTo>
                <a:lnTo>
                  <a:pt x="0" y="93039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-639664" y="5143500"/>
            <a:ext cx="1506439" cy="2866925"/>
          </a:xfrm>
          <a:custGeom>
            <a:avLst/>
            <a:gdLst/>
            <a:ahLst/>
            <a:cxnLst/>
            <a:rect l="l" t="t" r="r" b="b"/>
            <a:pathLst>
              <a:path w="1506439" h="2866925">
                <a:moveTo>
                  <a:pt x="0" y="0"/>
                </a:moveTo>
                <a:lnTo>
                  <a:pt x="1506439" y="0"/>
                </a:lnTo>
                <a:lnTo>
                  <a:pt x="1506439" y="2866925"/>
                </a:lnTo>
                <a:lnTo>
                  <a:pt x="0" y="286692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-815841" y="984954"/>
            <a:ext cx="10163792" cy="2153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6"/>
              </a:lnSpc>
            </a:pPr>
            <a:r>
              <a:rPr lang="en-US" sz="9130" dirty="0">
                <a:solidFill>
                  <a:schemeClr val="tx2">
                    <a:lumMod val="50000"/>
                  </a:schemeClr>
                </a:solidFill>
                <a:latin typeface="Lobster"/>
              </a:rPr>
              <a:t>Unit 8</a:t>
            </a:r>
          </a:p>
          <a:p>
            <a:pPr algn="ctr">
              <a:lnSpc>
                <a:spcPts val="8126"/>
              </a:lnSpc>
            </a:pPr>
            <a:r>
              <a:rPr lang="en-US" sz="9130" dirty="0">
                <a:solidFill>
                  <a:schemeClr val="tx2">
                    <a:lumMod val="50000"/>
                  </a:schemeClr>
                </a:solidFill>
                <a:latin typeface="Lobster"/>
              </a:rPr>
              <a:t>People and Places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850158" y="3172815"/>
            <a:ext cx="6855570" cy="1771423"/>
            <a:chOff x="-238056" y="-79118"/>
            <a:chExt cx="9140759" cy="2361900"/>
          </a:xfrm>
        </p:grpSpPr>
        <p:sp>
          <p:nvSpPr>
            <p:cNvPr id="26" name="Freeform 26"/>
            <p:cNvSpPr/>
            <p:nvPr/>
          </p:nvSpPr>
          <p:spPr>
            <a:xfrm>
              <a:off x="-238056" y="-79118"/>
              <a:ext cx="9110165" cy="2361900"/>
            </a:xfrm>
            <a:custGeom>
              <a:avLst/>
              <a:gdLst/>
              <a:ahLst/>
              <a:cxnLst/>
              <a:rect l="l" t="t" r="r" b="b"/>
              <a:pathLst>
                <a:path w="9110165" h="1060092">
                  <a:moveTo>
                    <a:pt x="0" y="0"/>
                  </a:moveTo>
                  <a:lnTo>
                    <a:pt x="9110165" y="0"/>
                  </a:lnTo>
                  <a:lnTo>
                    <a:pt x="9110165" y="1060092"/>
                  </a:lnTo>
                  <a:lnTo>
                    <a:pt x="0" y="10600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204835" y="153390"/>
              <a:ext cx="8697868" cy="1834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3600" b="1" dirty="0">
                  <a:solidFill>
                    <a:srgbClr val="EA2A2A"/>
                  </a:solidFill>
                  <a:latin typeface="Comic Sans" panose="020B0604020202020204" charset="0"/>
                </a:rPr>
                <a:t>LESSON 3</a:t>
              </a:r>
            </a:p>
            <a:p>
              <a:pPr algn="ctr">
                <a:lnSpc>
                  <a:spcPct val="130000"/>
                </a:lnSpc>
              </a:pPr>
              <a:r>
                <a:rPr lang="en-GB" sz="3600" b="1" dirty="0">
                  <a:solidFill>
                    <a:srgbClr val="EA2A2A"/>
                  </a:solidFill>
                  <a:latin typeface="Comic Sans" panose="020B0604020202020204" charset="0"/>
                </a:rPr>
                <a:t>Activity 4, 5, 6</a:t>
              </a:r>
              <a:endParaRPr lang="en-US" sz="3600" b="1" dirty="0">
                <a:solidFill>
                  <a:srgbClr val="EA2A2A"/>
                </a:solidFill>
                <a:latin typeface="Comic Sans" panose="020B0604020202020204" charset="0"/>
              </a:endParaRPr>
            </a:p>
          </p:txBody>
        </p:sp>
      </p:grpSp>
      <p:sp>
        <p:nvSpPr>
          <p:cNvPr id="28" name="Freeform 28"/>
          <p:cNvSpPr/>
          <p:nvPr/>
        </p:nvSpPr>
        <p:spPr>
          <a:xfrm flipH="1">
            <a:off x="1654640" y="5057914"/>
            <a:ext cx="936738" cy="909487"/>
          </a:xfrm>
          <a:custGeom>
            <a:avLst/>
            <a:gdLst/>
            <a:ahLst/>
            <a:cxnLst/>
            <a:rect l="l" t="t" r="r" b="b"/>
            <a:pathLst>
              <a:path w="936738" h="909487">
                <a:moveTo>
                  <a:pt x="936738" y="0"/>
                </a:moveTo>
                <a:lnTo>
                  <a:pt x="0" y="0"/>
                </a:lnTo>
                <a:lnTo>
                  <a:pt x="0" y="909488"/>
                </a:lnTo>
                <a:lnTo>
                  <a:pt x="936738" y="909488"/>
                </a:lnTo>
                <a:lnTo>
                  <a:pt x="936738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423740" y="5380040"/>
            <a:ext cx="604960" cy="587361"/>
          </a:xfrm>
          <a:custGeom>
            <a:avLst/>
            <a:gdLst/>
            <a:ahLst/>
            <a:cxnLst/>
            <a:rect l="l" t="t" r="r" b="b"/>
            <a:pathLst>
              <a:path w="604960" h="587361">
                <a:moveTo>
                  <a:pt x="0" y="0"/>
                </a:moveTo>
                <a:lnTo>
                  <a:pt x="604960" y="0"/>
                </a:lnTo>
                <a:lnTo>
                  <a:pt x="604960" y="587362"/>
                </a:lnTo>
                <a:lnTo>
                  <a:pt x="0" y="587362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>
          <a:xfrm>
            <a:off x="1046311" y="6062458"/>
            <a:ext cx="1216657" cy="1303561"/>
          </a:xfrm>
          <a:prstGeom prst="rect">
            <a:avLst/>
          </a:prstGeom>
        </p:spPr>
      </p:pic>
      <p:sp>
        <p:nvSpPr>
          <p:cNvPr id="31" name="Freeform 31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2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6945177" y="-1394229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7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3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EBCD35-B9FD-555A-4B6C-8E0F490591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1915" y="-59398"/>
            <a:ext cx="18330083" cy="10346398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8724099" y="1901904"/>
            <a:ext cx="46445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s-ES_tradnl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so</a:t>
            </a:r>
            <a:endParaRPr lang="es-ES" sz="6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702282" y="103532"/>
            <a:ext cx="11309117" cy="1600438"/>
          </a:xfrm>
          <a:prstGeom prst="round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1.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My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uncle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wants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to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buy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some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bread, _______ he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goes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to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the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bakery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shop.</a:t>
            </a:r>
            <a:endParaRPr lang="es-ES" sz="4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2" descr="http://images.clipartof.com/thumbnails/98975-Royalty-Free-RF-Clipart-Illustration-Of-A-3d-Young-Chef-Holding-French-Bread-And-A-Donu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0184">
                        <a14:foregroundMark x1="33129" y1="4000" x2="32515" y2="18000"/>
                        <a14:backgroundMark x1="30675" y1="3333" x2="36196" y2="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19"/>
          <a:stretch/>
        </p:blipFill>
        <p:spPr bwMode="auto">
          <a:xfrm>
            <a:off x="11328533" y="5600700"/>
            <a:ext cx="4156364" cy="4303365"/>
          </a:xfrm>
          <a:prstGeom prst="rect">
            <a:avLst/>
          </a:prstGeom>
          <a:noFill/>
          <a:effectLst>
            <a:outerShdw blurRad="76200" dist="88900" dir="1722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78B5B12-7E41-E776-D464-12CCD497F130}"/>
              </a:ext>
            </a:extLst>
          </p:cNvPr>
          <p:cNvSpPr txBox="1"/>
          <p:nvPr/>
        </p:nvSpPr>
        <p:spPr>
          <a:xfrm>
            <a:off x="327053" y="8754543"/>
            <a:ext cx="3031693" cy="1123712"/>
          </a:xfrm>
          <a:prstGeom prst="roundRect">
            <a:avLst/>
          </a:prstGeom>
          <a:solidFill>
            <a:srgbClr val="EBCBB0"/>
          </a:solidFill>
          <a:ln>
            <a:solidFill>
              <a:srgbClr val="C54B31"/>
            </a:solidFill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sz="6600" b="1" spc="333" dirty="0">
                <a:solidFill>
                  <a:srgbClr val="C54B31"/>
                </a:solidFill>
                <a:latin typeface="Comic Sans MS" panose="030F0702030302020204" pitchFamily="66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89142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086E6A-155B-C4AD-0762-B97200C293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8288000" cy="10341655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7810335" y="3790503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s-ES_tradnl" sz="5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Because</a:t>
            </a:r>
            <a:endParaRPr lang="es-ES" sz="8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267200" y="555813"/>
            <a:ext cx="10439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2. _______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my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father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wants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to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get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some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money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, he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goes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to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the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bank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es-ES" sz="4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http://static.vectorcharacters.net/uploads/2012/08/Businessman_Vector_Character_Preview_Bi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842" r="97643">
                        <a14:foregroundMark x1="52862" y1="44922" x2="59933" y2="43130"/>
                        <a14:foregroundMark x1="61616" y1="62605" x2="61616" y2="73238"/>
                        <a14:foregroundMark x1="67677" y1="63321" x2="74579" y2="73477"/>
                        <a14:foregroundMark x1="76431" y1="80048" x2="76431" y2="86977"/>
                        <a14:foregroundMark x1="65320" y1="54122" x2="67340" y2="54719"/>
                        <a14:foregroundMark x1="69360" y1="59020" x2="72896" y2="68817"/>
                        <a14:foregroundMark x1="69192" y1="58781" x2="68350" y2="57228"/>
                        <a14:foregroundMark x1="73569" y1="68578" x2="75926" y2="73118"/>
                        <a14:foregroundMark x1="20875" y1="69892" x2="23064" y2="69176"/>
                        <a14:foregroundMark x1="12290" y1="63321" x2="14141" y2="61410"/>
                        <a14:backgroundMark x1="77441" y1="78734" x2="76768" y2="78734"/>
                        <a14:backgroundMark x1="66330" y1="66428" x2="66330" y2="66428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2193" y="5451276"/>
            <a:ext cx="2947244" cy="415293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B9DCE8B-A60C-B366-14D4-72C849F601EC}"/>
              </a:ext>
            </a:extLst>
          </p:cNvPr>
          <p:cNvSpPr txBox="1"/>
          <p:nvPr/>
        </p:nvSpPr>
        <p:spPr>
          <a:xfrm>
            <a:off x="327053" y="8754543"/>
            <a:ext cx="3031693" cy="1123712"/>
          </a:xfrm>
          <a:prstGeom prst="roundRect">
            <a:avLst/>
          </a:prstGeom>
          <a:solidFill>
            <a:srgbClr val="EBCBB0"/>
          </a:solidFill>
          <a:ln>
            <a:solidFill>
              <a:srgbClr val="C54B31"/>
            </a:solidFill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sz="6600" b="1" spc="333" dirty="0">
                <a:solidFill>
                  <a:srgbClr val="C54B31"/>
                </a:solidFill>
                <a:latin typeface="Comic Sans MS" panose="030F0702030302020204" pitchFamily="66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37451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17 Grupo"/>
          <p:cNvGrpSpPr/>
          <p:nvPr/>
        </p:nvGrpSpPr>
        <p:grpSpPr>
          <a:xfrm>
            <a:off x="2286000" y="9760521"/>
            <a:ext cx="13716000" cy="526479"/>
            <a:chOff x="0" y="6507014"/>
            <a:chExt cx="9144000" cy="350986"/>
          </a:xfrm>
        </p:grpSpPr>
        <p:sp>
          <p:nvSpPr>
            <p:cNvPr id="19" name="18 Rectángulo"/>
            <p:cNvSpPr/>
            <p:nvPr/>
          </p:nvSpPr>
          <p:spPr>
            <a:xfrm>
              <a:off x="0" y="6508794"/>
              <a:ext cx="2339752" cy="349206"/>
            </a:xfrm>
            <a:prstGeom prst="rect">
              <a:avLst/>
            </a:prstGeom>
            <a:blipFill dpi="0"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19 Rectángulo"/>
            <p:cNvSpPr/>
            <p:nvPr/>
          </p:nvSpPr>
          <p:spPr>
            <a:xfrm>
              <a:off x="2339752" y="6508794"/>
              <a:ext cx="2339752" cy="349206"/>
            </a:xfrm>
            <a:prstGeom prst="rect">
              <a:avLst/>
            </a:prstGeom>
            <a:blipFill dpi="0"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20 Rectángulo"/>
            <p:cNvSpPr/>
            <p:nvPr/>
          </p:nvSpPr>
          <p:spPr>
            <a:xfrm>
              <a:off x="4662726" y="6507014"/>
              <a:ext cx="2123728" cy="349206"/>
            </a:xfrm>
            <a:prstGeom prst="rect">
              <a:avLst/>
            </a:prstGeom>
            <a:blipFill dpi="0"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21 Rectángulo"/>
            <p:cNvSpPr/>
            <p:nvPr/>
          </p:nvSpPr>
          <p:spPr>
            <a:xfrm>
              <a:off x="6786454" y="6507014"/>
              <a:ext cx="2357546" cy="349206"/>
            </a:xfrm>
            <a:prstGeom prst="rect">
              <a:avLst/>
            </a:prstGeom>
            <a:blipFill dpi="0"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s-ES" sz="27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3" name="2 Imagen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313" y="1787237"/>
            <a:ext cx="10461374" cy="683098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724" y="2011153"/>
            <a:ext cx="5559093" cy="12983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EC0FBB-BC11-03A7-91FD-5E3A1647D7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8292226" cy="10287000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6821742" y="1978104"/>
            <a:ext cx="46445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s-ES_tradnl" sz="6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because</a:t>
            </a:r>
            <a:endParaRPr lang="es-ES" sz="6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128357" y="211921"/>
            <a:ext cx="98924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3. I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go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to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the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barber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shop _____ I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want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to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change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my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hairstyle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es-ES" sz="4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0" name="Picture 2" descr="http://impfashion.com/wp-content/uploads/2013/12/Cartoon-Characters-22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7217" l="25217" r="65391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72" r="36464" b="3175"/>
          <a:stretch/>
        </p:blipFill>
        <p:spPr bwMode="auto">
          <a:xfrm>
            <a:off x="10748623" y="4975477"/>
            <a:ext cx="1717058" cy="4559424"/>
          </a:xfrm>
          <a:prstGeom prst="rect">
            <a:avLst/>
          </a:prstGeom>
          <a:noFill/>
          <a:effectLst>
            <a:outerShdw blurRad="76200" dist="889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EB17237-0C96-08B5-E8D6-2CCFD4739503}"/>
              </a:ext>
            </a:extLst>
          </p:cNvPr>
          <p:cNvSpPr txBox="1"/>
          <p:nvPr/>
        </p:nvSpPr>
        <p:spPr>
          <a:xfrm>
            <a:off x="327053" y="8754543"/>
            <a:ext cx="3031693" cy="1123712"/>
          </a:xfrm>
          <a:prstGeom prst="roundRect">
            <a:avLst/>
          </a:prstGeom>
          <a:solidFill>
            <a:srgbClr val="EBCBB0"/>
          </a:solidFill>
          <a:ln>
            <a:solidFill>
              <a:srgbClr val="C54B31"/>
            </a:solidFill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sz="6600" b="1" spc="333" dirty="0">
                <a:solidFill>
                  <a:srgbClr val="C54B31"/>
                </a:solidFill>
                <a:latin typeface="Comic Sans MS" panose="030F0702030302020204" pitchFamily="66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75667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623269-E692-3CD4-546E-F1752151B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2644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8686800" y="1935710"/>
            <a:ext cx="46445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s-ES_tradnl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so</a:t>
            </a:r>
            <a:endParaRPr lang="es-ES" sz="7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886200" y="335563"/>
            <a:ext cx="11269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4.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My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sister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loves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books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, _______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she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often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goes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to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the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bookshop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es-ES" sz="4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https://s-media-cache-ak0.pinimg.com/236x/b5/4e/cc/b54ecc427f0b6fe526da3d3ad0b612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322" r="92797">
                        <a14:backgroundMark x1="38136" y1="22524" x2="38136" y2="22524"/>
                        <a14:backgroundMark x1="52966" y1="22136" x2="52966" y2="22136"/>
                        <a14:backgroundMark x1="56356" y1="22718" x2="56356" y2="2271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02" r="14972" b="1911"/>
          <a:stretch/>
        </p:blipFill>
        <p:spPr bwMode="auto">
          <a:xfrm>
            <a:off x="4495800" y="4305300"/>
            <a:ext cx="1785273" cy="528555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A0C5BDF-0848-068A-5DBE-87F732B2EEFA}"/>
              </a:ext>
            </a:extLst>
          </p:cNvPr>
          <p:cNvSpPr txBox="1"/>
          <p:nvPr/>
        </p:nvSpPr>
        <p:spPr>
          <a:xfrm>
            <a:off x="327053" y="8754543"/>
            <a:ext cx="3031693" cy="1123712"/>
          </a:xfrm>
          <a:prstGeom prst="roundRect">
            <a:avLst/>
          </a:prstGeom>
          <a:solidFill>
            <a:srgbClr val="EBCBB0"/>
          </a:solidFill>
          <a:ln>
            <a:solidFill>
              <a:srgbClr val="C54B31"/>
            </a:solidFill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sz="6600" b="1" spc="333" dirty="0">
                <a:solidFill>
                  <a:srgbClr val="C54B31"/>
                </a:solidFill>
                <a:latin typeface="Comic Sans MS" panose="030F0702030302020204" pitchFamily="66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73841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50E7AC-52EF-ED83-882E-C47D802F00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050" y="0"/>
            <a:ext cx="18307050" cy="10295337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8763000" y="1943100"/>
            <a:ext cx="46445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s-ES_tradnl" sz="6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Because</a:t>
            </a:r>
            <a:endParaRPr lang="es-ES" sz="6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423136" y="209491"/>
            <a:ext cx="134226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5. ________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my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mom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loves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shopping,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she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often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goes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to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the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downtown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store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every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44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weekend</a:t>
            </a:r>
            <a:r>
              <a:rPr lang="es-ES_tradnl" sz="4400" b="1" dirty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es-ES" sz="44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3212" y="4758632"/>
            <a:ext cx="2826768" cy="511742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1E41470-4FB8-3BD9-1896-44A56133081B}"/>
              </a:ext>
            </a:extLst>
          </p:cNvPr>
          <p:cNvSpPr txBox="1"/>
          <p:nvPr/>
        </p:nvSpPr>
        <p:spPr>
          <a:xfrm>
            <a:off x="327053" y="8754543"/>
            <a:ext cx="3031693" cy="1123712"/>
          </a:xfrm>
          <a:prstGeom prst="roundRect">
            <a:avLst/>
          </a:prstGeom>
          <a:solidFill>
            <a:srgbClr val="EBCBB0"/>
          </a:solidFill>
          <a:ln>
            <a:solidFill>
              <a:srgbClr val="C54B31"/>
            </a:solidFill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sz="6600" b="1" spc="333" dirty="0">
                <a:solidFill>
                  <a:srgbClr val="C54B31"/>
                </a:solidFill>
                <a:latin typeface="Comic Sans MS" panose="030F0702030302020204" pitchFamily="66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22441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F0CC29-A413-D94D-BF48-CDFE002A04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9050"/>
            <a:ext cx="18292288" cy="10306050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7238241" y="1900506"/>
            <a:ext cx="46445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s-ES_tradnl" sz="6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because</a:t>
            </a:r>
            <a:endParaRPr lang="es-ES" sz="8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886200" y="48177"/>
            <a:ext cx="11881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s-ES_tradnl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6. I </a:t>
            </a:r>
            <a:r>
              <a:rPr lang="es-ES_tradnl" sz="48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go</a:t>
            </a:r>
            <a:r>
              <a:rPr lang="es-ES_tradnl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48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to</a:t>
            </a:r>
            <a:r>
              <a:rPr lang="es-ES_tradnl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48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the</a:t>
            </a:r>
            <a:r>
              <a:rPr lang="es-ES_tradnl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48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coffee</a:t>
            </a:r>
            <a:r>
              <a:rPr lang="es-ES_tradnl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shop _________ I </a:t>
            </a:r>
            <a:r>
              <a:rPr lang="es-ES_tradnl" sz="48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want</a:t>
            </a:r>
            <a:r>
              <a:rPr lang="es-ES_tradnl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4800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an</a:t>
            </a:r>
            <a:r>
              <a:rPr lang="es-ES_tradnl" sz="4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Americano.</a:t>
            </a:r>
            <a:endParaRPr lang="es-ES" sz="48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1"/>
          <a:stretch/>
        </p:blipFill>
        <p:spPr bwMode="auto">
          <a:xfrm>
            <a:off x="2819400" y="5143500"/>
            <a:ext cx="4418841" cy="4816715"/>
          </a:xfrm>
          <a:prstGeom prst="rect">
            <a:avLst/>
          </a:prstGeom>
          <a:noFill/>
          <a:effectLst>
            <a:outerShdw blurRad="76200" dist="50800" dir="13500000" sy="23000" kx="1200000" algn="br" rotWithShape="0">
              <a:prstClr val="black">
                <a:alpha val="3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A7229C1-8983-F663-DCB7-2ED8AE9B2950}"/>
              </a:ext>
            </a:extLst>
          </p:cNvPr>
          <p:cNvSpPr txBox="1"/>
          <p:nvPr/>
        </p:nvSpPr>
        <p:spPr>
          <a:xfrm>
            <a:off x="327053" y="8754543"/>
            <a:ext cx="3031693" cy="1123712"/>
          </a:xfrm>
          <a:prstGeom prst="roundRect">
            <a:avLst/>
          </a:prstGeom>
          <a:solidFill>
            <a:srgbClr val="EBCBB0"/>
          </a:solidFill>
          <a:ln>
            <a:solidFill>
              <a:srgbClr val="C54B31"/>
            </a:solidFill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sz="6600" b="1" spc="333" dirty="0">
                <a:solidFill>
                  <a:srgbClr val="C54B31"/>
                </a:solidFill>
                <a:latin typeface="Comic Sans MS" panose="030F0702030302020204" pitchFamily="66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13002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D6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66700"/>
            <a:ext cx="18288000" cy="10553700"/>
          </a:xfrm>
          <a:custGeom>
            <a:avLst/>
            <a:gdLst/>
            <a:ahLst/>
            <a:cxnLst/>
            <a:rect l="l" t="t" r="r" b="b"/>
            <a:pathLst>
              <a:path w="18288000" h="12161520">
                <a:moveTo>
                  <a:pt x="0" y="0"/>
                </a:moveTo>
                <a:lnTo>
                  <a:pt x="18288000" y="0"/>
                </a:lnTo>
                <a:lnTo>
                  <a:pt x="18288000" y="12161520"/>
                </a:lnTo>
                <a:lnTo>
                  <a:pt x="0" y="121615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5234" b="-1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3997337" y="1028700"/>
            <a:ext cx="10293326" cy="10114486"/>
            <a:chOff x="0" y="0"/>
            <a:chExt cx="827172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27172" cy="812800"/>
            </a:xfrm>
            <a:custGeom>
              <a:avLst/>
              <a:gdLst/>
              <a:ahLst/>
              <a:cxnLst/>
              <a:rect l="l" t="t" r="r" b="b"/>
              <a:pathLst>
                <a:path w="827172" h="812800">
                  <a:moveTo>
                    <a:pt x="413586" y="0"/>
                  </a:moveTo>
                  <a:cubicBezTo>
                    <a:pt x="185169" y="0"/>
                    <a:pt x="0" y="181951"/>
                    <a:pt x="0" y="406400"/>
                  </a:cubicBezTo>
                  <a:cubicBezTo>
                    <a:pt x="0" y="630849"/>
                    <a:pt x="185169" y="812800"/>
                    <a:pt x="413586" y="812800"/>
                  </a:cubicBezTo>
                  <a:cubicBezTo>
                    <a:pt x="642003" y="812800"/>
                    <a:pt x="827172" y="630849"/>
                    <a:pt x="827172" y="406400"/>
                  </a:cubicBezTo>
                  <a:cubicBezTo>
                    <a:pt x="827172" y="181951"/>
                    <a:pt x="642003" y="0"/>
                    <a:pt x="41358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7547" y="38100"/>
              <a:ext cx="672077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147913" y="5582688"/>
            <a:ext cx="2956537" cy="4347848"/>
          </a:xfrm>
          <a:custGeom>
            <a:avLst/>
            <a:gdLst/>
            <a:ahLst/>
            <a:cxnLst/>
            <a:rect l="l" t="t" r="r" b="b"/>
            <a:pathLst>
              <a:path w="2956537" h="4347848">
                <a:moveTo>
                  <a:pt x="0" y="0"/>
                </a:moveTo>
                <a:lnTo>
                  <a:pt x="2956537" y="0"/>
                </a:lnTo>
                <a:lnTo>
                  <a:pt x="2956537" y="4347848"/>
                </a:lnTo>
                <a:lnTo>
                  <a:pt x="0" y="43478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449568" y="5582688"/>
            <a:ext cx="2956537" cy="4347848"/>
          </a:xfrm>
          <a:custGeom>
            <a:avLst/>
            <a:gdLst/>
            <a:ahLst/>
            <a:cxnLst/>
            <a:rect l="l" t="t" r="r" b="b"/>
            <a:pathLst>
              <a:path w="2956537" h="4347848">
                <a:moveTo>
                  <a:pt x="0" y="0"/>
                </a:moveTo>
                <a:lnTo>
                  <a:pt x="2956536" y="0"/>
                </a:lnTo>
                <a:lnTo>
                  <a:pt x="2956536" y="4347848"/>
                </a:lnTo>
                <a:lnTo>
                  <a:pt x="0" y="43478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-321355" y="9717920"/>
            <a:ext cx="19253177" cy="1725757"/>
            <a:chOff x="0" y="0"/>
            <a:chExt cx="5070796" cy="4545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70796" cy="454520"/>
            </a:xfrm>
            <a:custGeom>
              <a:avLst/>
              <a:gdLst/>
              <a:ahLst/>
              <a:cxnLst/>
              <a:rect l="l" t="t" r="r" b="b"/>
              <a:pathLst>
                <a:path w="5070796" h="454520">
                  <a:moveTo>
                    <a:pt x="0" y="0"/>
                  </a:moveTo>
                  <a:lnTo>
                    <a:pt x="5070796" y="0"/>
                  </a:lnTo>
                  <a:lnTo>
                    <a:pt x="5070796" y="454520"/>
                  </a:lnTo>
                  <a:lnTo>
                    <a:pt x="0" y="454520"/>
                  </a:lnTo>
                  <a:close/>
                </a:path>
              </a:pathLst>
            </a:custGeom>
            <a:solidFill>
              <a:srgbClr val="013E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5070796" cy="492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668100" y="1208100"/>
            <a:ext cx="3133398" cy="1637200"/>
          </a:xfrm>
          <a:custGeom>
            <a:avLst/>
            <a:gdLst/>
            <a:ahLst/>
            <a:cxnLst/>
            <a:rect l="l" t="t" r="r" b="b"/>
            <a:pathLst>
              <a:path w="3133398" h="1637200">
                <a:moveTo>
                  <a:pt x="0" y="0"/>
                </a:moveTo>
                <a:lnTo>
                  <a:pt x="3133398" y="0"/>
                </a:lnTo>
                <a:lnTo>
                  <a:pt x="3133398" y="1637200"/>
                </a:lnTo>
                <a:lnTo>
                  <a:pt x="0" y="16372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781446" y="3238746"/>
            <a:ext cx="2710345" cy="1341621"/>
          </a:xfrm>
          <a:custGeom>
            <a:avLst/>
            <a:gdLst/>
            <a:ahLst/>
            <a:cxnLst/>
            <a:rect l="l" t="t" r="r" b="b"/>
            <a:pathLst>
              <a:path w="2710345" h="1341621">
                <a:moveTo>
                  <a:pt x="0" y="0"/>
                </a:moveTo>
                <a:lnTo>
                  <a:pt x="2710345" y="0"/>
                </a:lnTo>
                <a:lnTo>
                  <a:pt x="2710345" y="1341621"/>
                </a:lnTo>
                <a:lnTo>
                  <a:pt x="0" y="134162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4581260" y="6571184"/>
            <a:ext cx="12044921" cy="3146736"/>
          </a:xfrm>
          <a:custGeom>
            <a:avLst/>
            <a:gdLst/>
            <a:ahLst/>
            <a:cxnLst/>
            <a:rect l="l" t="t" r="r" b="b"/>
            <a:pathLst>
              <a:path w="12044921" h="3146736">
                <a:moveTo>
                  <a:pt x="0" y="0"/>
                </a:moveTo>
                <a:lnTo>
                  <a:pt x="12044921" y="0"/>
                </a:lnTo>
                <a:lnTo>
                  <a:pt x="12044921" y="3146736"/>
                </a:lnTo>
                <a:lnTo>
                  <a:pt x="0" y="31467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5139700" y="3428810"/>
            <a:ext cx="13781565" cy="223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200"/>
              </a:lnSpc>
            </a:pPr>
            <a:r>
              <a:rPr lang="en-US" sz="13000" dirty="0">
                <a:solidFill>
                  <a:srgbClr val="16948A"/>
                </a:solidFill>
                <a:latin typeface="Comic Sans Bold"/>
              </a:rPr>
              <a:t>Production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448824" y="919760"/>
            <a:ext cx="3390340" cy="31795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707"/>
              </a:lnSpc>
            </a:pPr>
            <a:r>
              <a:rPr lang="en-US" sz="19000" dirty="0">
                <a:solidFill>
                  <a:srgbClr val="16948A"/>
                </a:solidFill>
                <a:latin typeface="Comic Sans Bold"/>
              </a:rPr>
              <a:t>04</a:t>
            </a:r>
          </a:p>
        </p:txBody>
      </p:sp>
      <p:sp>
        <p:nvSpPr>
          <p:cNvPr id="17" name="Freeform 17"/>
          <p:cNvSpPr/>
          <p:nvPr/>
        </p:nvSpPr>
        <p:spPr>
          <a:xfrm>
            <a:off x="8456746" y="6052856"/>
            <a:ext cx="8802554" cy="7330127"/>
          </a:xfrm>
          <a:custGeom>
            <a:avLst/>
            <a:gdLst/>
            <a:ahLst/>
            <a:cxnLst/>
            <a:rect l="l" t="t" r="r" b="b"/>
            <a:pathLst>
              <a:path w="8802554" h="7330127">
                <a:moveTo>
                  <a:pt x="0" y="0"/>
                </a:moveTo>
                <a:lnTo>
                  <a:pt x="8802554" y="0"/>
                </a:lnTo>
                <a:lnTo>
                  <a:pt x="8802554" y="7330127"/>
                </a:lnTo>
                <a:lnTo>
                  <a:pt x="0" y="73301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D88CE0D7-B746-1BB8-EAB9-6F8480F872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945177" y="-1394229"/>
            <a:ext cx="1219200" cy="121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E03953-C361-653F-B548-6D5809323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766" y="-41366"/>
            <a:ext cx="18384873" cy="10328366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7DCB88FA-4DB8-23A4-7F2D-E61F494C2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"/>
          <a:stretch/>
        </p:blipFill>
        <p:spPr bwMode="auto">
          <a:xfrm>
            <a:off x="1104900" y="734848"/>
            <a:ext cx="16078200" cy="877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322EB0-AF1D-BA79-78E4-B647DC3F40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7812" y="4927587"/>
            <a:ext cx="2416099" cy="4624565"/>
          </a:xfrm>
          <a:prstGeom prst="rect">
            <a:avLst/>
          </a:prstGeom>
          <a:noFill/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D2FA351-DB6D-265B-6136-A95FCA6308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14596" y="4891251"/>
            <a:ext cx="2707103" cy="452835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461626" y="740339"/>
            <a:ext cx="9143453" cy="1225868"/>
          </a:xfrm>
          <a:prstGeom prst="roundRect">
            <a:avLst/>
          </a:prstGeom>
          <a:solidFill>
            <a:srgbClr val="ADE3E5">
              <a:alpha val="70000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GB" sz="3600" dirty="0">
                <a:solidFill>
                  <a:srgbClr val="274E13"/>
                </a:solidFill>
                <a:latin typeface="Comic Sans"/>
              </a:rPr>
              <a:t>6	Write.</a:t>
            </a:r>
          </a:p>
          <a:p>
            <a:pPr>
              <a:spcBef>
                <a:spcPct val="0"/>
              </a:spcBef>
            </a:pPr>
            <a:r>
              <a:rPr lang="en-GB" sz="3600" dirty="0">
                <a:solidFill>
                  <a:srgbClr val="274E13"/>
                </a:solidFill>
                <a:latin typeface="Comic Sans"/>
              </a:rPr>
              <a:t>	First, answer some questions below.</a:t>
            </a:r>
          </a:p>
        </p:txBody>
      </p:sp>
      <p:sp>
        <p:nvSpPr>
          <p:cNvPr id="5" name="Freeform 5"/>
          <p:cNvSpPr/>
          <p:nvPr/>
        </p:nvSpPr>
        <p:spPr>
          <a:xfrm>
            <a:off x="15339473" y="235078"/>
            <a:ext cx="2937154" cy="1399835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BEF3719-7AD5-EE27-76C2-FBD4EBB2A139}"/>
              </a:ext>
            </a:extLst>
          </p:cNvPr>
          <p:cNvSpPr/>
          <p:nvPr/>
        </p:nvSpPr>
        <p:spPr>
          <a:xfrm>
            <a:off x="1625093" y="2198333"/>
            <a:ext cx="4267200" cy="1396127"/>
          </a:xfrm>
          <a:prstGeom prst="wedgeRoundRectCallout">
            <a:avLst>
              <a:gd name="adj1" fmla="val -29896"/>
              <a:gd name="adj2" fmla="val 88536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Comic Sans" panose="020B0604020202020204" charset="0"/>
                <a:cs typeface="Comic Sans" panose="020B0604020202020204" charset="0"/>
              </a:rPr>
              <a:t>What’s your </a:t>
            </a:r>
            <a:r>
              <a:rPr lang="en-US" sz="3800" dirty="0" err="1">
                <a:solidFill>
                  <a:schemeClr val="tx2">
                    <a:lumMod val="50000"/>
                  </a:schemeClr>
                </a:solidFill>
                <a:latin typeface="Comic Sans" panose="020B0604020202020204" charset="0"/>
                <a:cs typeface="Comic Sans" panose="020B0604020202020204" charset="0"/>
              </a:rPr>
              <a:t>favourite</a:t>
            </a:r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Comic Sans" panose="020B0604020202020204" charset="0"/>
                <a:cs typeface="Comic Sans" panose="020B0604020202020204" charset="0"/>
              </a:rPr>
              <a:t> place?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06BF9800-6C30-119D-B198-167601F4242F}"/>
              </a:ext>
            </a:extLst>
          </p:cNvPr>
          <p:cNvSpPr/>
          <p:nvPr/>
        </p:nvSpPr>
        <p:spPr>
          <a:xfrm>
            <a:off x="4267200" y="3954803"/>
            <a:ext cx="4267200" cy="749141"/>
          </a:xfrm>
          <a:prstGeom prst="wedgeRoundRectCallout">
            <a:avLst>
              <a:gd name="adj1" fmla="val -63076"/>
              <a:gd name="adj2" fmla="val 51838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Comic Sans" panose="020B0604020202020204" charset="0"/>
                <a:cs typeface="Comic Sans" panose="020B0604020202020204" charset="0"/>
              </a:rPr>
              <a:t>What’s it like?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06A6A406-256D-AF45-8ECC-B8D49A22B7B9}"/>
              </a:ext>
            </a:extLst>
          </p:cNvPr>
          <p:cNvSpPr/>
          <p:nvPr/>
        </p:nvSpPr>
        <p:spPr>
          <a:xfrm>
            <a:off x="4486745" y="5228310"/>
            <a:ext cx="3664633" cy="1396127"/>
          </a:xfrm>
          <a:prstGeom prst="wedgeRoundRectCallout">
            <a:avLst>
              <a:gd name="adj1" fmla="val -69668"/>
              <a:gd name="adj2" fmla="val 31837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Comic Sans" panose="020B0604020202020204" charset="0"/>
                <a:cs typeface="Comic Sans" panose="020B0604020202020204" charset="0"/>
              </a:rPr>
              <a:t>What do you do there?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A559470-719A-4C44-F04D-5A4666619BF2}"/>
              </a:ext>
            </a:extLst>
          </p:cNvPr>
          <p:cNvSpPr/>
          <p:nvPr/>
        </p:nvSpPr>
        <p:spPr>
          <a:xfrm>
            <a:off x="3903767" y="7137755"/>
            <a:ext cx="5775401" cy="1396127"/>
          </a:xfrm>
          <a:prstGeom prst="wedgeRoundRectCallout">
            <a:avLst>
              <a:gd name="adj1" fmla="val -58743"/>
              <a:gd name="adj2" fmla="val -56507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Comic Sans" panose="020B0604020202020204" charset="0"/>
                <a:cs typeface="Comic Sans" panose="020B0604020202020204" charset="0"/>
              </a:rPr>
              <a:t>What other things are there in this place?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18FAD36C-585F-E889-7429-4BE4C0CEAE5F}"/>
              </a:ext>
            </a:extLst>
          </p:cNvPr>
          <p:cNvSpPr/>
          <p:nvPr/>
        </p:nvSpPr>
        <p:spPr>
          <a:xfrm>
            <a:off x="10961804" y="1952809"/>
            <a:ext cx="4606870" cy="1396127"/>
          </a:xfrm>
          <a:prstGeom prst="wedgeRoundRectCallout">
            <a:avLst>
              <a:gd name="adj1" fmla="val 56528"/>
              <a:gd name="adj2" fmla="val 48204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Comic Sans" panose="020B0604020202020204" charset="0"/>
                <a:cs typeface="Comic Sans" panose="020B0604020202020204" charset="0"/>
              </a:rPr>
              <a:t>My </a:t>
            </a:r>
            <a:r>
              <a:rPr lang="en-US" sz="3800" dirty="0" err="1">
                <a:solidFill>
                  <a:schemeClr val="tx2">
                    <a:lumMod val="50000"/>
                  </a:schemeClr>
                </a:solidFill>
                <a:latin typeface="Comic Sans" panose="020B0604020202020204" charset="0"/>
                <a:cs typeface="Comic Sans" panose="020B0604020202020204" charset="0"/>
              </a:rPr>
              <a:t>favourite</a:t>
            </a:r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Comic Sans" panose="020B0604020202020204" charset="0"/>
                <a:cs typeface="Comic Sans" panose="020B0604020202020204" charset="0"/>
              </a:rPr>
              <a:t> place is the park.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8F557D0-58BD-6E62-1138-D9FAF2F1C0EA}"/>
              </a:ext>
            </a:extLst>
          </p:cNvPr>
          <p:cNvSpPr/>
          <p:nvPr/>
        </p:nvSpPr>
        <p:spPr>
          <a:xfrm>
            <a:off x="9984503" y="3683858"/>
            <a:ext cx="5011812" cy="749141"/>
          </a:xfrm>
          <a:prstGeom prst="wedgeRoundRectCallout">
            <a:avLst>
              <a:gd name="adj1" fmla="val 56656"/>
              <a:gd name="adj2" fmla="val 39676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Comic Sans" panose="020B0604020202020204" charset="0"/>
                <a:cs typeface="Comic Sans" panose="020B0604020202020204" charset="0"/>
              </a:rPr>
              <a:t>It’s big and green.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EF5C295-75AA-ED9F-EF10-9D26B5C0C0D5}"/>
              </a:ext>
            </a:extLst>
          </p:cNvPr>
          <p:cNvSpPr/>
          <p:nvPr/>
        </p:nvSpPr>
        <p:spPr>
          <a:xfrm>
            <a:off x="9534709" y="4969178"/>
            <a:ext cx="4480031" cy="1396127"/>
          </a:xfrm>
          <a:prstGeom prst="wedgeRoundRectCallout">
            <a:avLst>
              <a:gd name="adj1" fmla="val 60362"/>
              <a:gd name="adj2" fmla="val -15000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Comic Sans" panose="020B0604020202020204" charset="0"/>
                <a:cs typeface="Comic Sans" panose="020B0604020202020204" charset="0"/>
              </a:rPr>
              <a:t>It’s safe for kids to do sports.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896D1107-9691-93BC-8B9E-BE60A9257D39}"/>
              </a:ext>
            </a:extLst>
          </p:cNvPr>
          <p:cNvSpPr/>
          <p:nvPr/>
        </p:nvSpPr>
        <p:spPr>
          <a:xfrm>
            <a:off x="10406470" y="7276432"/>
            <a:ext cx="3908625" cy="1396127"/>
          </a:xfrm>
          <a:prstGeom prst="wedgeRoundRectCallout">
            <a:avLst>
              <a:gd name="adj1" fmla="val 48481"/>
              <a:gd name="adj2" fmla="val -85130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Comic Sans" panose="020B0604020202020204" charset="0"/>
                <a:cs typeface="Comic Sans" panose="020B0604020202020204" charset="0"/>
              </a:rPr>
              <a:t>I often go cycling there.</a:t>
            </a:r>
          </a:p>
        </p:txBody>
      </p:sp>
    </p:spTree>
    <p:extLst>
      <p:ext uri="{BB962C8B-B14F-4D97-AF65-F5344CB8AC3E}">
        <p14:creationId xmlns:p14="http://schemas.microsoft.com/office/powerpoint/2010/main" val="15048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6" grpId="0" animBg="1"/>
      <p:bldP spid="18" grpId="0" animBg="1"/>
      <p:bldP spid="3" grpId="0" animBg="1"/>
      <p:bldP spid="6" grpId="0" animBg="1"/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E03953-C361-653F-B548-6D5809323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766" y="-41366"/>
            <a:ext cx="18384873" cy="10328366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7DCB88FA-4DB8-23A4-7F2D-E61F494C2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"/>
          <a:stretch/>
        </p:blipFill>
        <p:spPr bwMode="auto">
          <a:xfrm>
            <a:off x="1104900" y="734848"/>
            <a:ext cx="16078200" cy="877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322EB0-AF1D-BA79-78E4-B647DC3F40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051" y="4891251"/>
            <a:ext cx="2416099" cy="46245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D2FA351-DB6D-265B-6136-A95FCA6308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14596" y="4891251"/>
            <a:ext cx="2707103" cy="452835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104900" y="863257"/>
            <a:ext cx="14453233" cy="1685568"/>
          </a:xfrm>
          <a:prstGeom prst="roundRect">
            <a:avLst/>
          </a:prstGeom>
          <a:solidFill>
            <a:srgbClr val="ADE3E5">
              <a:alpha val="70000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GB" sz="3300" dirty="0">
                <a:solidFill>
                  <a:srgbClr val="274E13"/>
                </a:solidFill>
                <a:latin typeface="Comic Sans"/>
              </a:rPr>
              <a:t>6	Write.</a:t>
            </a:r>
          </a:p>
          <a:p>
            <a:pPr>
              <a:spcBef>
                <a:spcPct val="0"/>
              </a:spcBef>
            </a:pPr>
            <a:r>
              <a:rPr lang="en-US" sz="3300" dirty="0">
                <a:solidFill>
                  <a:srgbClr val="274E13"/>
                </a:solidFill>
                <a:latin typeface="Comic Sans"/>
              </a:rPr>
              <a:t>    	In 30-40 words, write about your </a:t>
            </a:r>
            <a:r>
              <a:rPr lang="en-US" sz="3300" dirty="0" err="1">
                <a:solidFill>
                  <a:srgbClr val="274E13"/>
                </a:solidFill>
                <a:latin typeface="Comic Sans"/>
              </a:rPr>
              <a:t>favourite</a:t>
            </a:r>
            <a:r>
              <a:rPr lang="en-US" sz="3300" dirty="0">
                <a:solidFill>
                  <a:srgbClr val="274E13"/>
                </a:solidFill>
                <a:latin typeface="Comic Sans"/>
              </a:rPr>
              <a:t> place in your hometown. 	Use these questions to help you. Remember to use </a:t>
            </a:r>
            <a:r>
              <a:rPr lang="en-US" sz="3300" b="1" dirty="0">
                <a:solidFill>
                  <a:srgbClr val="FF0000"/>
                </a:solidFill>
                <a:latin typeface="Comic Sans"/>
              </a:rPr>
              <a:t>because</a:t>
            </a:r>
            <a:r>
              <a:rPr lang="en-US" sz="3300" dirty="0">
                <a:solidFill>
                  <a:srgbClr val="274E13"/>
                </a:solidFill>
                <a:latin typeface="Comic Sans"/>
              </a:rPr>
              <a:t> and </a:t>
            </a:r>
            <a:r>
              <a:rPr lang="en-US" sz="3300" b="1" dirty="0">
                <a:solidFill>
                  <a:srgbClr val="FF0000"/>
                </a:solidFill>
                <a:latin typeface="Comic Sans"/>
              </a:rPr>
              <a:t>so</a:t>
            </a:r>
            <a:r>
              <a:rPr lang="en-US" sz="3300" dirty="0">
                <a:solidFill>
                  <a:srgbClr val="274E13"/>
                </a:solidFill>
                <a:latin typeface="Comic Sans"/>
              </a:rPr>
              <a:t>.</a:t>
            </a:r>
            <a:endParaRPr lang="en-GB" sz="3300" dirty="0">
              <a:solidFill>
                <a:srgbClr val="274E13"/>
              </a:solidFill>
              <a:latin typeface="Comic San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339473" y="235078"/>
            <a:ext cx="2937154" cy="1399835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BEF3719-7AD5-EE27-76C2-FBD4EBB2A139}"/>
              </a:ext>
            </a:extLst>
          </p:cNvPr>
          <p:cNvSpPr/>
          <p:nvPr/>
        </p:nvSpPr>
        <p:spPr>
          <a:xfrm>
            <a:off x="2819400" y="2912335"/>
            <a:ext cx="4267200" cy="1464231"/>
          </a:xfrm>
          <a:prstGeom prst="wedgeRoundRectCallout">
            <a:avLst>
              <a:gd name="adj1" fmla="val -43289"/>
              <a:gd name="adj2" fmla="val 85934"/>
              <a:gd name="adj3" fmla="val 16667"/>
            </a:avLst>
          </a:prstGeom>
          <a:solidFill>
            <a:schemeClr val="accent3">
              <a:lumMod val="60000"/>
              <a:lumOff val="40000"/>
              <a:alpha val="7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3900" dirty="0">
                <a:solidFill>
                  <a:schemeClr val="tx2">
                    <a:lumMod val="50000"/>
                  </a:schemeClr>
                </a:solidFill>
                <a:latin typeface="Comic Sans" panose="020B0604020202020204" charset="0"/>
                <a:cs typeface="Comic Sans" panose="020B0604020202020204" charset="0"/>
              </a:rPr>
              <a:t>What’s your </a:t>
            </a:r>
            <a:r>
              <a:rPr lang="en-US" sz="3900" dirty="0" err="1">
                <a:solidFill>
                  <a:schemeClr val="tx2">
                    <a:lumMod val="50000"/>
                  </a:schemeClr>
                </a:solidFill>
                <a:latin typeface="Comic Sans" panose="020B0604020202020204" charset="0"/>
                <a:cs typeface="Comic Sans" panose="020B0604020202020204" charset="0"/>
              </a:rPr>
              <a:t>favourite</a:t>
            </a:r>
            <a:r>
              <a:rPr lang="en-US" sz="3900" dirty="0">
                <a:solidFill>
                  <a:schemeClr val="tx2">
                    <a:lumMod val="50000"/>
                  </a:schemeClr>
                </a:solidFill>
                <a:latin typeface="Comic Sans" panose="020B0604020202020204" charset="0"/>
                <a:cs typeface="Comic Sans" panose="020B0604020202020204" charset="0"/>
              </a:rPr>
              <a:t> place?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18FAD36C-585F-E889-7429-4BE4C0CEAE5F}"/>
              </a:ext>
            </a:extLst>
          </p:cNvPr>
          <p:cNvSpPr/>
          <p:nvPr/>
        </p:nvSpPr>
        <p:spPr>
          <a:xfrm>
            <a:off x="5360330" y="5067300"/>
            <a:ext cx="7979789" cy="4188381"/>
          </a:xfrm>
          <a:prstGeom prst="wedgeRoundRectCallout">
            <a:avLst>
              <a:gd name="adj1" fmla="val 59244"/>
              <a:gd name="adj2" fmla="val -462"/>
              <a:gd name="adj3" fmla="val 16667"/>
            </a:avLst>
          </a:prstGeom>
          <a:solidFill>
            <a:schemeClr val="accent3">
              <a:lumMod val="60000"/>
              <a:lumOff val="40000"/>
              <a:alpha val="7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3900" dirty="0">
                <a:solidFill>
                  <a:schemeClr val="tx2">
                    <a:lumMod val="50000"/>
                  </a:schemeClr>
                </a:solidFill>
                <a:latin typeface="Comic Sans" panose="020B0604020202020204" charset="0"/>
                <a:cs typeface="Comic Sans" panose="020B0604020202020204" charset="0"/>
              </a:rPr>
              <a:t>My </a:t>
            </a:r>
            <a:r>
              <a:rPr lang="en-US" sz="3900" dirty="0" err="1">
                <a:solidFill>
                  <a:schemeClr val="tx2">
                    <a:lumMod val="50000"/>
                  </a:schemeClr>
                </a:solidFill>
                <a:latin typeface="Comic Sans" panose="020B0604020202020204" charset="0"/>
                <a:cs typeface="Comic Sans" panose="020B0604020202020204" charset="0"/>
              </a:rPr>
              <a:t>favourite</a:t>
            </a:r>
            <a:r>
              <a:rPr lang="en-US" sz="3900" dirty="0">
                <a:solidFill>
                  <a:schemeClr val="tx2">
                    <a:lumMod val="50000"/>
                  </a:schemeClr>
                </a:solidFill>
                <a:latin typeface="Comic Sans" panose="020B0604020202020204" charset="0"/>
                <a:cs typeface="Comic Sans" panose="020B0604020202020204" charset="0"/>
              </a:rPr>
              <a:t> place is the park next to my house. I like it because it is big and green. It is safe for kids to do sports in the park, so my friends and I often go cycling there.</a:t>
            </a:r>
          </a:p>
        </p:txBody>
      </p:sp>
    </p:spTree>
    <p:extLst>
      <p:ext uri="{BB962C8B-B14F-4D97-AF65-F5344CB8AC3E}">
        <p14:creationId xmlns:p14="http://schemas.microsoft.com/office/powerpoint/2010/main" val="3584494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D6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2161520">
                <a:moveTo>
                  <a:pt x="0" y="0"/>
                </a:moveTo>
                <a:lnTo>
                  <a:pt x="18288000" y="0"/>
                </a:lnTo>
                <a:lnTo>
                  <a:pt x="18288000" y="12161520"/>
                </a:lnTo>
                <a:lnTo>
                  <a:pt x="0" y="121615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8222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3997337" y="1028700"/>
            <a:ext cx="10293326" cy="10114486"/>
            <a:chOff x="0" y="0"/>
            <a:chExt cx="827172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27172" cy="812800"/>
            </a:xfrm>
            <a:custGeom>
              <a:avLst/>
              <a:gdLst/>
              <a:ahLst/>
              <a:cxnLst/>
              <a:rect l="l" t="t" r="r" b="b"/>
              <a:pathLst>
                <a:path w="827172" h="812800">
                  <a:moveTo>
                    <a:pt x="413586" y="0"/>
                  </a:moveTo>
                  <a:cubicBezTo>
                    <a:pt x="185169" y="0"/>
                    <a:pt x="0" y="181951"/>
                    <a:pt x="0" y="406400"/>
                  </a:cubicBezTo>
                  <a:cubicBezTo>
                    <a:pt x="0" y="630849"/>
                    <a:pt x="185169" y="812800"/>
                    <a:pt x="413586" y="812800"/>
                  </a:cubicBezTo>
                  <a:cubicBezTo>
                    <a:pt x="642003" y="812800"/>
                    <a:pt x="827172" y="630849"/>
                    <a:pt x="827172" y="406400"/>
                  </a:cubicBezTo>
                  <a:cubicBezTo>
                    <a:pt x="827172" y="181951"/>
                    <a:pt x="642003" y="0"/>
                    <a:pt x="41358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7547" y="38100"/>
              <a:ext cx="672077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147913" y="5582688"/>
            <a:ext cx="2956537" cy="4347848"/>
          </a:xfrm>
          <a:custGeom>
            <a:avLst/>
            <a:gdLst/>
            <a:ahLst/>
            <a:cxnLst/>
            <a:rect l="l" t="t" r="r" b="b"/>
            <a:pathLst>
              <a:path w="2956537" h="4347848">
                <a:moveTo>
                  <a:pt x="0" y="0"/>
                </a:moveTo>
                <a:lnTo>
                  <a:pt x="2956537" y="0"/>
                </a:lnTo>
                <a:lnTo>
                  <a:pt x="2956537" y="4347848"/>
                </a:lnTo>
                <a:lnTo>
                  <a:pt x="0" y="43478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449568" y="5582688"/>
            <a:ext cx="2956537" cy="4347848"/>
          </a:xfrm>
          <a:custGeom>
            <a:avLst/>
            <a:gdLst/>
            <a:ahLst/>
            <a:cxnLst/>
            <a:rect l="l" t="t" r="r" b="b"/>
            <a:pathLst>
              <a:path w="2956537" h="4347848">
                <a:moveTo>
                  <a:pt x="0" y="0"/>
                </a:moveTo>
                <a:lnTo>
                  <a:pt x="2956536" y="0"/>
                </a:lnTo>
                <a:lnTo>
                  <a:pt x="2956536" y="4347848"/>
                </a:lnTo>
                <a:lnTo>
                  <a:pt x="0" y="43478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-321355" y="9717920"/>
            <a:ext cx="19253177" cy="1725757"/>
            <a:chOff x="0" y="0"/>
            <a:chExt cx="5070796" cy="4545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70796" cy="454520"/>
            </a:xfrm>
            <a:custGeom>
              <a:avLst/>
              <a:gdLst/>
              <a:ahLst/>
              <a:cxnLst/>
              <a:rect l="l" t="t" r="r" b="b"/>
              <a:pathLst>
                <a:path w="5070796" h="454520">
                  <a:moveTo>
                    <a:pt x="0" y="0"/>
                  </a:moveTo>
                  <a:lnTo>
                    <a:pt x="5070796" y="0"/>
                  </a:lnTo>
                  <a:lnTo>
                    <a:pt x="5070796" y="454520"/>
                  </a:lnTo>
                  <a:lnTo>
                    <a:pt x="0" y="454520"/>
                  </a:lnTo>
                  <a:close/>
                </a:path>
              </a:pathLst>
            </a:custGeom>
            <a:solidFill>
              <a:srgbClr val="013E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5070796" cy="492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668100" y="1208100"/>
            <a:ext cx="3133398" cy="1637200"/>
          </a:xfrm>
          <a:custGeom>
            <a:avLst/>
            <a:gdLst/>
            <a:ahLst/>
            <a:cxnLst/>
            <a:rect l="l" t="t" r="r" b="b"/>
            <a:pathLst>
              <a:path w="3133398" h="1637200">
                <a:moveTo>
                  <a:pt x="0" y="0"/>
                </a:moveTo>
                <a:lnTo>
                  <a:pt x="3133398" y="0"/>
                </a:lnTo>
                <a:lnTo>
                  <a:pt x="3133398" y="1637200"/>
                </a:lnTo>
                <a:lnTo>
                  <a:pt x="0" y="16372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781446" y="3238746"/>
            <a:ext cx="2710345" cy="1341621"/>
          </a:xfrm>
          <a:custGeom>
            <a:avLst/>
            <a:gdLst/>
            <a:ahLst/>
            <a:cxnLst/>
            <a:rect l="l" t="t" r="r" b="b"/>
            <a:pathLst>
              <a:path w="2710345" h="1341621">
                <a:moveTo>
                  <a:pt x="0" y="0"/>
                </a:moveTo>
                <a:lnTo>
                  <a:pt x="2710345" y="0"/>
                </a:lnTo>
                <a:lnTo>
                  <a:pt x="2710345" y="1341621"/>
                </a:lnTo>
                <a:lnTo>
                  <a:pt x="0" y="134162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4091697" y="6571184"/>
            <a:ext cx="12044921" cy="3146736"/>
          </a:xfrm>
          <a:custGeom>
            <a:avLst/>
            <a:gdLst/>
            <a:ahLst/>
            <a:cxnLst/>
            <a:rect l="l" t="t" r="r" b="b"/>
            <a:pathLst>
              <a:path w="12044921" h="3146736">
                <a:moveTo>
                  <a:pt x="0" y="0"/>
                </a:moveTo>
                <a:lnTo>
                  <a:pt x="12044922" y="0"/>
                </a:lnTo>
                <a:lnTo>
                  <a:pt x="12044922" y="3146736"/>
                </a:lnTo>
                <a:lnTo>
                  <a:pt x="0" y="31467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6259274" y="2831223"/>
            <a:ext cx="9202218" cy="3022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152"/>
              </a:lnSpc>
            </a:pPr>
            <a:r>
              <a:rPr lang="en-US" sz="8680" dirty="0">
                <a:solidFill>
                  <a:srgbClr val="16948A"/>
                </a:solidFill>
                <a:latin typeface="Comic Sans Bold"/>
              </a:rPr>
              <a:t>Wrap-up &amp;</a:t>
            </a:r>
          </a:p>
          <a:p>
            <a:pPr algn="l">
              <a:lnSpc>
                <a:spcPts val="12152"/>
              </a:lnSpc>
            </a:pPr>
            <a:r>
              <a:rPr lang="en-US" sz="8680" dirty="0">
                <a:solidFill>
                  <a:srgbClr val="16948A"/>
                </a:solidFill>
                <a:latin typeface="Comic Sans Bold"/>
              </a:rPr>
              <a:t>Assessment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740005" y="370821"/>
            <a:ext cx="3365410" cy="3079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707"/>
              </a:lnSpc>
            </a:pPr>
            <a:r>
              <a:rPr lang="en-US" sz="16000" dirty="0">
                <a:solidFill>
                  <a:srgbClr val="16948A"/>
                </a:solidFill>
                <a:latin typeface="Comic Sans Bold"/>
              </a:rPr>
              <a:t>05</a:t>
            </a:r>
          </a:p>
        </p:txBody>
      </p:sp>
      <p:sp>
        <p:nvSpPr>
          <p:cNvPr id="17" name="Freeform 17"/>
          <p:cNvSpPr/>
          <p:nvPr/>
        </p:nvSpPr>
        <p:spPr>
          <a:xfrm>
            <a:off x="8689237" y="5593237"/>
            <a:ext cx="8802554" cy="7330127"/>
          </a:xfrm>
          <a:custGeom>
            <a:avLst/>
            <a:gdLst/>
            <a:ahLst/>
            <a:cxnLst/>
            <a:rect l="l" t="t" r="r" b="b"/>
            <a:pathLst>
              <a:path w="8802554" h="7330127">
                <a:moveTo>
                  <a:pt x="0" y="0"/>
                </a:moveTo>
                <a:lnTo>
                  <a:pt x="8802554" y="0"/>
                </a:lnTo>
                <a:lnTo>
                  <a:pt x="8802554" y="7330126"/>
                </a:lnTo>
                <a:lnTo>
                  <a:pt x="0" y="73301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63178639-7EC7-45E5-6843-05CA2386F0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945177" y="-1394229"/>
            <a:ext cx="1219200" cy="121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90500"/>
            <a:ext cx="18288000" cy="10477500"/>
          </a:xfrm>
          <a:custGeom>
            <a:avLst/>
            <a:gdLst/>
            <a:ahLst/>
            <a:cxnLst/>
            <a:rect l="l" t="t" r="r" b="b"/>
            <a:pathLst>
              <a:path w="18288000" h="12161520">
                <a:moveTo>
                  <a:pt x="0" y="0"/>
                </a:moveTo>
                <a:lnTo>
                  <a:pt x="18288000" y="0"/>
                </a:lnTo>
                <a:lnTo>
                  <a:pt x="18288000" y="12161520"/>
                </a:lnTo>
                <a:lnTo>
                  <a:pt x="0" y="121615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6073" b="-1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3997337" y="1028700"/>
            <a:ext cx="10293326" cy="10114486"/>
            <a:chOff x="0" y="0"/>
            <a:chExt cx="827172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27172" cy="812800"/>
            </a:xfrm>
            <a:custGeom>
              <a:avLst/>
              <a:gdLst/>
              <a:ahLst/>
              <a:cxnLst/>
              <a:rect l="l" t="t" r="r" b="b"/>
              <a:pathLst>
                <a:path w="827172" h="812800">
                  <a:moveTo>
                    <a:pt x="413586" y="0"/>
                  </a:moveTo>
                  <a:cubicBezTo>
                    <a:pt x="185169" y="0"/>
                    <a:pt x="0" y="181951"/>
                    <a:pt x="0" y="406400"/>
                  </a:cubicBezTo>
                  <a:cubicBezTo>
                    <a:pt x="0" y="630849"/>
                    <a:pt x="185169" y="812800"/>
                    <a:pt x="413586" y="812800"/>
                  </a:cubicBezTo>
                  <a:cubicBezTo>
                    <a:pt x="642003" y="812800"/>
                    <a:pt x="827172" y="630849"/>
                    <a:pt x="827172" y="406400"/>
                  </a:cubicBezTo>
                  <a:cubicBezTo>
                    <a:pt x="827172" y="181951"/>
                    <a:pt x="642003" y="0"/>
                    <a:pt x="41358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7547" y="38100"/>
              <a:ext cx="672077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147913" y="5582688"/>
            <a:ext cx="2956537" cy="4347848"/>
          </a:xfrm>
          <a:custGeom>
            <a:avLst/>
            <a:gdLst/>
            <a:ahLst/>
            <a:cxnLst/>
            <a:rect l="l" t="t" r="r" b="b"/>
            <a:pathLst>
              <a:path w="2956537" h="4347848">
                <a:moveTo>
                  <a:pt x="0" y="0"/>
                </a:moveTo>
                <a:lnTo>
                  <a:pt x="2956537" y="0"/>
                </a:lnTo>
                <a:lnTo>
                  <a:pt x="2956537" y="4347848"/>
                </a:lnTo>
                <a:lnTo>
                  <a:pt x="0" y="43478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449568" y="5582688"/>
            <a:ext cx="2956537" cy="4347848"/>
          </a:xfrm>
          <a:custGeom>
            <a:avLst/>
            <a:gdLst/>
            <a:ahLst/>
            <a:cxnLst/>
            <a:rect l="l" t="t" r="r" b="b"/>
            <a:pathLst>
              <a:path w="2956537" h="4347848">
                <a:moveTo>
                  <a:pt x="0" y="0"/>
                </a:moveTo>
                <a:lnTo>
                  <a:pt x="2956536" y="0"/>
                </a:lnTo>
                <a:lnTo>
                  <a:pt x="2956536" y="4347848"/>
                </a:lnTo>
                <a:lnTo>
                  <a:pt x="0" y="43478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-321355" y="9717920"/>
            <a:ext cx="19253177" cy="1725757"/>
            <a:chOff x="0" y="0"/>
            <a:chExt cx="5070796" cy="4545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70796" cy="454520"/>
            </a:xfrm>
            <a:custGeom>
              <a:avLst/>
              <a:gdLst/>
              <a:ahLst/>
              <a:cxnLst/>
              <a:rect l="l" t="t" r="r" b="b"/>
              <a:pathLst>
                <a:path w="5070796" h="454520">
                  <a:moveTo>
                    <a:pt x="0" y="0"/>
                  </a:moveTo>
                  <a:lnTo>
                    <a:pt x="5070796" y="0"/>
                  </a:lnTo>
                  <a:lnTo>
                    <a:pt x="5070796" y="454520"/>
                  </a:lnTo>
                  <a:lnTo>
                    <a:pt x="0" y="454520"/>
                  </a:lnTo>
                  <a:close/>
                </a:path>
              </a:pathLst>
            </a:custGeom>
            <a:solidFill>
              <a:srgbClr val="013E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5070796" cy="492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668100" y="1208100"/>
            <a:ext cx="3133398" cy="1637200"/>
          </a:xfrm>
          <a:custGeom>
            <a:avLst/>
            <a:gdLst/>
            <a:ahLst/>
            <a:cxnLst/>
            <a:rect l="l" t="t" r="r" b="b"/>
            <a:pathLst>
              <a:path w="3133398" h="1637200">
                <a:moveTo>
                  <a:pt x="0" y="0"/>
                </a:moveTo>
                <a:lnTo>
                  <a:pt x="3133398" y="0"/>
                </a:lnTo>
                <a:lnTo>
                  <a:pt x="3133398" y="1637200"/>
                </a:lnTo>
                <a:lnTo>
                  <a:pt x="0" y="16372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781446" y="3238746"/>
            <a:ext cx="2710345" cy="1341621"/>
          </a:xfrm>
          <a:custGeom>
            <a:avLst/>
            <a:gdLst/>
            <a:ahLst/>
            <a:cxnLst/>
            <a:rect l="l" t="t" r="r" b="b"/>
            <a:pathLst>
              <a:path w="2710345" h="1341621">
                <a:moveTo>
                  <a:pt x="0" y="0"/>
                </a:moveTo>
                <a:lnTo>
                  <a:pt x="2710345" y="0"/>
                </a:lnTo>
                <a:lnTo>
                  <a:pt x="2710345" y="1341621"/>
                </a:lnTo>
                <a:lnTo>
                  <a:pt x="0" y="134162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2839043" y="1208100"/>
            <a:ext cx="1734934" cy="1084334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4435173" y="6571184"/>
            <a:ext cx="9417653" cy="3146736"/>
          </a:xfrm>
          <a:custGeom>
            <a:avLst/>
            <a:gdLst/>
            <a:ahLst/>
            <a:cxnLst/>
            <a:rect l="l" t="t" r="r" b="b"/>
            <a:pathLst>
              <a:path w="9417653" h="3146736">
                <a:moveTo>
                  <a:pt x="0" y="0"/>
                </a:moveTo>
                <a:lnTo>
                  <a:pt x="9417654" y="0"/>
                </a:lnTo>
                <a:lnTo>
                  <a:pt x="9417654" y="3146736"/>
                </a:lnTo>
                <a:lnTo>
                  <a:pt x="0" y="31467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278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437766" y="5593237"/>
            <a:ext cx="8802554" cy="7330127"/>
          </a:xfrm>
          <a:custGeom>
            <a:avLst/>
            <a:gdLst/>
            <a:ahLst/>
            <a:cxnLst/>
            <a:rect l="l" t="t" r="r" b="b"/>
            <a:pathLst>
              <a:path w="8802554" h="7330127">
                <a:moveTo>
                  <a:pt x="0" y="0"/>
                </a:moveTo>
                <a:lnTo>
                  <a:pt x="8802554" y="0"/>
                </a:lnTo>
                <a:lnTo>
                  <a:pt x="8802554" y="7330126"/>
                </a:lnTo>
                <a:lnTo>
                  <a:pt x="0" y="73301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425849" y="5582688"/>
            <a:ext cx="3945064" cy="4114800"/>
          </a:xfrm>
          <a:custGeom>
            <a:avLst/>
            <a:gdLst/>
            <a:ahLst/>
            <a:cxnLst/>
            <a:rect l="l" t="t" r="r" b="b"/>
            <a:pathLst>
              <a:path w="3945064" h="4114800">
                <a:moveTo>
                  <a:pt x="0" y="0"/>
                </a:moveTo>
                <a:lnTo>
                  <a:pt x="3945064" y="0"/>
                </a:lnTo>
                <a:lnTo>
                  <a:pt x="39450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5447493" y="3011303"/>
            <a:ext cx="13626494" cy="2190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95"/>
              </a:lnSpc>
            </a:pPr>
            <a:r>
              <a:rPr lang="en-US" sz="13000" b="1" dirty="0">
                <a:solidFill>
                  <a:srgbClr val="16948A"/>
                </a:solidFill>
                <a:latin typeface="Comic Sans Bold"/>
              </a:rPr>
              <a:t>Warm-up 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616102" y="745295"/>
            <a:ext cx="3055784" cy="29872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4661"/>
              </a:lnSpc>
            </a:pPr>
            <a:r>
              <a:rPr lang="en-US" sz="19000" b="1" dirty="0">
                <a:solidFill>
                  <a:srgbClr val="16948A"/>
                </a:solidFill>
                <a:latin typeface="Comic Sans"/>
              </a:rPr>
              <a:t>01</a:t>
            </a:r>
          </a:p>
        </p:txBody>
      </p:sp>
      <p:pic>
        <p:nvPicPr>
          <p:cNvPr id="20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5B7A0CBF-935C-FF34-6597-7F5C5FA60D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6945177" y="-1394229"/>
            <a:ext cx="1219200" cy="121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5E03953-C361-653F-B548-6D5809323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766" y="-41366"/>
            <a:ext cx="18384873" cy="1032836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43000" y="2000277"/>
            <a:ext cx="16440036" cy="664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1. He was ill, __________ he stayed at home.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2. __________ he had a car accident, he was absent from the meeting.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3. I cannot buy this jacket __________ I </a:t>
            </a:r>
            <a:r>
              <a:rPr lang="en-US" sz="3600">
                <a:solidFill>
                  <a:schemeClr val="bg1"/>
                </a:solidFill>
                <a:latin typeface="Comic Sans MS" panose="030F0702030302020204" pitchFamily="66" charset="0"/>
              </a:rPr>
              <a:t>haven’t got </a:t>
            </a: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enough money.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4. __________  she was very tired, she went home early.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5. Jack wants to keep fit and stay healthy, ___ he goes running every day.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6. It is a hot and sunny day, ________ we are going to the beach.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7. We stayed at home __________ it was raining.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8. Lisa got up early __________ she had to study for the French test.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048000" y="1181708"/>
            <a:ext cx="13505049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GB" sz="3400" dirty="0">
                <a:solidFill>
                  <a:schemeClr val="bg1"/>
                </a:solidFill>
                <a:latin typeface="Comic Sans"/>
              </a:rPr>
              <a:t>Fill in the blanks to complete sentences. Use </a:t>
            </a:r>
            <a:r>
              <a:rPr lang="en-GB" sz="3400" b="1" dirty="0">
                <a:solidFill>
                  <a:schemeClr val="accent6"/>
                </a:solidFill>
                <a:latin typeface="Comic Sans"/>
              </a:rPr>
              <a:t>so</a:t>
            </a:r>
            <a:r>
              <a:rPr lang="en-GB" sz="3400" dirty="0">
                <a:solidFill>
                  <a:schemeClr val="bg1"/>
                </a:solidFill>
                <a:latin typeface="Comic Sans"/>
              </a:rPr>
              <a:t> and </a:t>
            </a:r>
            <a:r>
              <a:rPr lang="en-GB" sz="3400" b="1" dirty="0">
                <a:solidFill>
                  <a:schemeClr val="accent6"/>
                </a:solidFill>
                <a:latin typeface="Comic Sans"/>
              </a:rPr>
              <a:t>because</a:t>
            </a:r>
            <a:r>
              <a:rPr lang="en-GB" sz="3400" dirty="0">
                <a:solidFill>
                  <a:schemeClr val="bg1"/>
                </a:solidFill>
                <a:latin typeface="Comic Sans"/>
              </a:rPr>
              <a:t>.</a:t>
            </a:r>
            <a:endParaRPr lang="en-US" sz="3400" dirty="0">
              <a:solidFill>
                <a:schemeClr val="bg1"/>
              </a:solidFill>
              <a:latin typeface="Comic San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339473" y="235078"/>
            <a:ext cx="2937154" cy="1399835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002871" y="2019300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chemeClr val="accent6"/>
                </a:solidFill>
                <a:latin typeface="Comic Sans MS" panose="030F0702030302020204" pitchFamily="66" charset="0"/>
              </a:rPr>
              <a:t>so</a:t>
            </a:r>
            <a:endParaRPr lang="en-US" sz="44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362C05-5FB7-3696-7717-CE4E38C33907}"/>
              </a:ext>
            </a:extLst>
          </p:cNvPr>
          <p:cNvSpPr txBox="1"/>
          <p:nvPr/>
        </p:nvSpPr>
        <p:spPr>
          <a:xfrm>
            <a:off x="1990725" y="2881092"/>
            <a:ext cx="23054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chemeClr val="accent6"/>
                </a:solidFill>
                <a:latin typeface="Comic Sans MS" panose="030F0702030302020204" pitchFamily="66" charset="0"/>
              </a:rPr>
              <a:t>Because</a:t>
            </a:r>
            <a:endParaRPr lang="en-US" sz="44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378019-6E5A-CD6E-2003-5FE2114F2E61}"/>
              </a:ext>
            </a:extLst>
          </p:cNvPr>
          <p:cNvSpPr txBox="1"/>
          <p:nvPr/>
        </p:nvSpPr>
        <p:spPr>
          <a:xfrm>
            <a:off x="7503393" y="3694181"/>
            <a:ext cx="22846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chemeClr val="accent6"/>
                </a:solidFill>
                <a:latin typeface="Comic Sans MS" panose="030F0702030302020204" pitchFamily="66" charset="0"/>
              </a:rPr>
              <a:t>because</a:t>
            </a:r>
            <a:endParaRPr lang="en-US" sz="44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75205F-3DB6-80CC-848D-B16CA203413A}"/>
              </a:ext>
            </a:extLst>
          </p:cNvPr>
          <p:cNvSpPr txBox="1"/>
          <p:nvPr/>
        </p:nvSpPr>
        <p:spPr>
          <a:xfrm>
            <a:off x="7779065" y="6178412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chemeClr val="accent6"/>
                </a:solidFill>
                <a:latin typeface="Comic Sans MS" panose="030F0702030302020204" pitchFamily="66" charset="0"/>
              </a:rPr>
              <a:t>so</a:t>
            </a:r>
            <a:endParaRPr lang="en-US" sz="44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42E340-8D08-E022-C696-76301414F8DF}"/>
              </a:ext>
            </a:extLst>
          </p:cNvPr>
          <p:cNvSpPr txBox="1"/>
          <p:nvPr/>
        </p:nvSpPr>
        <p:spPr>
          <a:xfrm>
            <a:off x="10535294" y="5346246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chemeClr val="accent6"/>
                </a:solidFill>
                <a:latin typeface="Comic Sans MS" panose="030F0702030302020204" pitchFamily="66" charset="0"/>
              </a:rPr>
              <a:t>so</a:t>
            </a:r>
            <a:endParaRPr lang="en-US" sz="44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86D000-1CD4-281A-B88D-955247288801}"/>
              </a:ext>
            </a:extLst>
          </p:cNvPr>
          <p:cNvSpPr txBox="1"/>
          <p:nvPr/>
        </p:nvSpPr>
        <p:spPr>
          <a:xfrm>
            <a:off x="1981200" y="4508046"/>
            <a:ext cx="23054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chemeClr val="accent6"/>
                </a:solidFill>
                <a:latin typeface="Comic Sans MS" panose="030F0702030302020204" pitchFamily="66" charset="0"/>
              </a:rPr>
              <a:t>Because</a:t>
            </a:r>
            <a:endParaRPr lang="en-US" sz="44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EA3EE0-7169-B281-F8EE-005BB033CCCC}"/>
              </a:ext>
            </a:extLst>
          </p:cNvPr>
          <p:cNvSpPr txBox="1"/>
          <p:nvPr/>
        </p:nvSpPr>
        <p:spPr>
          <a:xfrm>
            <a:off x="6361093" y="6997164"/>
            <a:ext cx="22846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chemeClr val="accent6"/>
                </a:solidFill>
                <a:latin typeface="Comic Sans MS" panose="030F0702030302020204" pitchFamily="66" charset="0"/>
              </a:rPr>
              <a:t>because</a:t>
            </a:r>
            <a:endParaRPr lang="en-US" sz="44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4DB8D3-CCAB-1468-ED26-7802B4183719}"/>
              </a:ext>
            </a:extLst>
          </p:cNvPr>
          <p:cNvSpPr txBox="1"/>
          <p:nvPr/>
        </p:nvSpPr>
        <p:spPr>
          <a:xfrm>
            <a:off x="5820074" y="7821310"/>
            <a:ext cx="22846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chemeClr val="accent6"/>
                </a:solidFill>
                <a:latin typeface="Comic Sans MS" panose="030F0702030302020204" pitchFamily="66" charset="0"/>
              </a:rPr>
              <a:t>because</a:t>
            </a:r>
            <a:endParaRPr lang="en-US" sz="44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76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  <p:bldP spid="26" grpId="0"/>
      <p:bldP spid="3" grpId="0"/>
      <p:bldP spid="4" grpId="0"/>
      <p:bldP spid="6" grpId="0"/>
      <p:bldP spid="7" grpId="0"/>
      <p:bldP spid="8" grpId="0"/>
      <p:bldP spid="9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D6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97337" y="1028700"/>
            <a:ext cx="10293326" cy="10114486"/>
            <a:chOff x="0" y="0"/>
            <a:chExt cx="827172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27172" cy="812800"/>
            </a:xfrm>
            <a:custGeom>
              <a:avLst/>
              <a:gdLst/>
              <a:ahLst/>
              <a:cxnLst/>
              <a:rect l="l" t="t" r="r" b="b"/>
              <a:pathLst>
                <a:path w="827172" h="812800">
                  <a:moveTo>
                    <a:pt x="413586" y="0"/>
                  </a:moveTo>
                  <a:cubicBezTo>
                    <a:pt x="185169" y="0"/>
                    <a:pt x="0" y="181951"/>
                    <a:pt x="0" y="406400"/>
                  </a:cubicBezTo>
                  <a:cubicBezTo>
                    <a:pt x="0" y="630849"/>
                    <a:pt x="185169" y="812800"/>
                    <a:pt x="413586" y="812800"/>
                  </a:cubicBezTo>
                  <a:cubicBezTo>
                    <a:pt x="642003" y="812800"/>
                    <a:pt x="827172" y="630849"/>
                    <a:pt x="827172" y="406400"/>
                  </a:cubicBezTo>
                  <a:cubicBezTo>
                    <a:pt x="827172" y="181951"/>
                    <a:pt x="642003" y="0"/>
                    <a:pt x="41358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7547" y="38100"/>
              <a:ext cx="672077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147913" y="5582688"/>
            <a:ext cx="2956537" cy="4347848"/>
          </a:xfrm>
          <a:custGeom>
            <a:avLst/>
            <a:gdLst/>
            <a:ahLst/>
            <a:cxnLst/>
            <a:rect l="l" t="t" r="r" b="b"/>
            <a:pathLst>
              <a:path w="2956537" h="4347848">
                <a:moveTo>
                  <a:pt x="0" y="0"/>
                </a:moveTo>
                <a:lnTo>
                  <a:pt x="2956537" y="0"/>
                </a:lnTo>
                <a:lnTo>
                  <a:pt x="2956537" y="4347848"/>
                </a:lnTo>
                <a:lnTo>
                  <a:pt x="0" y="43478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49568" y="5582688"/>
            <a:ext cx="2956537" cy="4347848"/>
          </a:xfrm>
          <a:custGeom>
            <a:avLst/>
            <a:gdLst/>
            <a:ahLst/>
            <a:cxnLst/>
            <a:rect l="l" t="t" r="r" b="b"/>
            <a:pathLst>
              <a:path w="2956537" h="4347848">
                <a:moveTo>
                  <a:pt x="0" y="0"/>
                </a:moveTo>
                <a:lnTo>
                  <a:pt x="2956536" y="0"/>
                </a:lnTo>
                <a:lnTo>
                  <a:pt x="2956536" y="4347848"/>
                </a:lnTo>
                <a:lnTo>
                  <a:pt x="0" y="43478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-321355" y="9717920"/>
            <a:ext cx="19253177" cy="1725757"/>
            <a:chOff x="0" y="0"/>
            <a:chExt cx="5070796" cy="45452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070796" cy="454520"/>
            </a:xfrm>
            <a:custGeom>
              <a:avLst/>
              <a:gdLst/>
              <a:ahLst/>
              <a:cxnLst/>
              <a:rect l="l" t="t" r="r" b="b"/>
              <a:pathLst>
                <a:path w="5070796" h="454520">
                  <a:moveTo>
                    <a:pt x="0" y="0"/>
                  </a:moveTo>
                  <a:lnTo>
                    <a:pt x="5070796" y="0"/>
                  </a:lnTo>
                  <a:lnTo>
                    <a:pt x="5070796" y="454520"/>
                  </a:lnTo>
                  <a:lnTo>
                    <a:pt x="0" y="454520"/>
                  </a:lnTo>
                  <a:close/>
                </a:path>
              </a:pathLst>
            </a:custGeom>
            <a:solidFill>
              <a:srgbClr val="013E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5070796" cy="492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668100" y="1208100"/>
            <a:ext cx="3133398" cy="1637200"/>
          </a:xfrm>
          <a:custGeom>
            <a:avLst/>
            <a:gdLst/>
            <a:ahLst/>
            <a:cxnLst/>
            <a:rect l="l" t="t" r="r" b="b"/>
            <a:pathLst>
              <a:path w="3133398" h="1637200">
                <a:moveTo>
                  <a:pt x="0" y="0"/>
                </a:moveTo>
                <a:lnTo>
                  <a:pt x="3133398" y="0"/>
                </a:lnTo>
                <a:lnTo>
                  <a:pt x="3133398" y="1637200"/>
                </a:lnTo>
                <a:lnTo>
                  <a:pt x="0" y="1637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81446" y="3238746"/>
            <a:ext cx="2710345" cy="1341621"/>
          </a:xfrm>
          <a:custGeom>
            <a:avLst/>
            <a:gdLst/>
            <a:ahLst/>
            <a:cxnLst/>
            <a:rect l="l" t="t" r="r" b="b"/>
            <a:pathLst>
              <a:path w="2710345" h="1341621">
                <a:moveTo>
                  <a:pt x="0" y="0"/>
                </a:moveTo>
                <a:lnTo>
                  <a:pt x="2710345" y="0"/>
                </a:lnTo>
                <a:lnTo>
                  <a:pt x="2710345" y="1341621"/>
                </a:lnTo>
                <a:lnTo>
                  <a:pt x="0" y="13416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506435" y="3350668"/>
            <a:ext cx="13781565" cy="223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200"/>
              </a:lnSpc>
            </a:pPr>
            <a:r>
              <a:rPr lang="en-US" sz="13000" b="1" dirty="0">
                <a:solidFill>
                  <a:srgbClr val="16948A"/>
                </a:solidFill>
                <a:latin typeface="Comic Sans Bold"/>
              </a:rPr>
              <a:t>Presentation</a:t>
            </a:r>
          </a:p>
        </p:txBody>
      </p:sp>
      <p:sp>
        <p:nvSpPr>
          <p:cNvPr id="13" name="Freeform 13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239881" y="1752697"/>
            <a:ext cx="5147812" cy="4922595"/>
          </a:xfrm>
          <a:custGeom>
            <a:avLst/>
            <a:gdLst/>
            <a:ahLst/>
            <a:cxnLst/>
            <a:rect l="l" t="t" r="r" b="b"/>
            <a:pathLst>
              <a:path w="5147812" h="4922595">
                <a:moveTo>
                  <a:pt x="0" y="0"/>
                </a:moveTo>
                <a:lnTo>
                  <a:pt x="5147811" y="0"/>
                </a:lnTo>
                <a:lnTo>
                  <a:pt x="5147811" y="4922595"/>
                </a:lnTo>
                <a:lnTo>
                  <a:pt x="0" y="49225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5534606" y="5582688"/>
            <a:ext cx="5071299" cy="4114800"/>
          </a:xfrm>
          <a:custGeom>
            <a:avLst/>
            <a:gdLst/>
            <a:ahLst/>
            <a:cxnLst/>
            <a:rect l="l" t="t" r="r" b="b"/>
            <a:pathLst>
              <a:path w="5071299" h="4114800">
                <a:moveTo>
                  <a:pt x="0" y="0"/>
                </a:moveTo>
                <a:lnTo>
                  <a:pt x="5071299" y="0"/>
                </a:lnTo>
                <a:lnTo>
                  <a:pt x="50712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4506435" y="6085943"/>
            <a:ext cx="8802554" cy="7330127"/>
          </a:xfrm>
          <a:custGeom>
            <a:avLst/>
            <a:gdLst/>
            <a:ahLst/>
            <a:cxnLst/>
            <a:rect l="l" t="t" r="r" b="b"/>
            <a:pathLst>
              <a:path w="8802554" h="7330127">
                <a:moveTo>
                  <a:pt x="0" y="0"/>
                </a:moveTo>
                <a:lnTo>
                  <a:pt x="8802554" y="0"/>
                </a:lnTo>
                <a:lnTo>
                  <a:pt x="8802554" y="7330127"/>
                </a:lnTo>
                <a:lnTo>
                  <a:pt x="0" y="73301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7526849" y="678998"/>
            <a:ext cx="3234290" cy="31795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707"/>
              </a:lnSpc>
            </a:pPr>
            <a:r>
              <a:rPr lang="en-US" sz="19000" dirty="0">
                <a:solidFill>
                  <a:srgbClr val="16948A"/>
                </a:solidFill>
                <a:latin typeface="Comic Sans Bold"/>
              </a:rPr>
              <a:t>02</a:t>
            </a:r>
          </a:p>
        </p:txBody>
      </p:sp>
      <p:pic>
        <p:nvPicPr>
          <p:cNvPr id="18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3C84A14E-7A44-19CD-7909-B02A0D8303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945177" y="-1394229"/>
            <a:ext cx="1219200" cy="121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938EC81-325E-333F-D8E3-7C994EB5C7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766" y="-41366"/>
            <a:ext cx="18384873" cy="10328366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BD9F680A-E167-E813-2F9D-69DD3548ACD9}"/>
              </a:ext>
            </a:extLst>
          </p:cNvPr>
          <p:cNvSpPr txBox="1"/>
          <p:nvPr/>
        </p:nvSpPr>
        <p:spPr>
          <a:xfrm>
            <a:off x="1342986" y="983092"/>
            <a:ext cx="15602028" cy="1354217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Conjunction</a:t>
            </a:r>
          </a:p>
          <a:p>
            <a:pPr algn="ctr">
              <a:spcBef>
                <a:spcPct val="0"/>
              </a:spcBef>
            </a:pPr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a word that connects words, phrases, and clauses in a sentence. </a:t>
            </a:r>
            <a:endParaRPr lang="en-US" sz="4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99C938A-EBD2-023F-9E70-0D642222C9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4400023"/>
              </p:ext>
            </p:extLst>
          </p:nvPr>
        </p:nvGraphicFramePr>
        <p:xfrm>
          <a:off x="1849266" y="2661315"/>
          <a:ext cx="14548451" cy="57541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746851">
                  <a:extLst>
                    <a:ext uri="{9D8B030D-6E8A-4147-A177-3AD203B41FA5}">
                      <a16:colId xmlns:a16="http://schemas.microsoft.com/office/drawing/2014/main" val="968915201"/>
                    </a:ext>
                  </a:extLst>
                </a:gridCol>
                <a:gridCol w="6172200">
                  <a:extLst>
                    <a:ext uri="{9D8B030D-6E8A-4147-A177-3AD203B41FA5}">
                      <a16:colId xmlns:a16="http://schemas.microsoft.com/office/drawing/2014/main" val="4242495437"/>
                    </a:ext>
                  </a:extLst>
                </a:gridCol>
                <a:gridCol w="6629400">
                  <a:extLst>
                    <a:ext uri="{9D8B030D-6E8A-4147-A177-3AD203B41FA5}">
                      <a16:colId xmlns:a16="http://schemas.microsoft.com/office/drawing/2014/main" val="21394133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endParaRPr lang="en-US" sz="40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i="1" dirty="0">
                          <a:solidFill>
                            <a:srgbClr val="F6CA15"/>
                          </a:solidFill>
                          <a:latin typeface="Comic Sans MS" panose="030F0702030302020204" pitchFamily="66" charset="0"/>
                        </a:rPr>
                        <a:t>so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i="1" dirty="0">
                          <a:solidFill>
                            <a:srgbClr val="F6CA15"/>
                          </a:solidFill>
                          <a:latin typeface="Comic Sans MS" panose="030F0702030302020204" pitchFamily="66" charset="0"/>
                        </a:rPr>
                        <a:t>because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3923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4000" b="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Type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coordinating conjunction: connects two or more elements of the same grammatical type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subordinating conjunction: joins elements of unequal grammatical standing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6130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4000" b="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Usage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Shows result of an action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Shows the cause of an action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4142883"/>
                  </a:ext>
                </a:extLst>
              </a:tr>
            </a:tbl>
          </a:graphicData>
        </a:graphic>
      </p:graphicFrame>
      <p:sp>
        <p:nvSpPr>
          <p:cNvPr id="7" name="Freeform 7"/>
          <p:cNvSpPr/>
          <p:nvPr/>
        </p:nvSpPr>
        <p:spPr>
          <a:xfrm>
            <a:off x="6927" y="7277099"/>
            <a:ext cx="2355273" cy="3053293"/>
          </a:xfrm>
          <a:custGeom>
            <a:avLst/>
            <a:gdLst/>
            <a:ahLst/>
            <a:cxnLst/>
            <a:rect l="l" t="t" r="r" b="b"/>
            <a:pathLst>
              <a:path w="2579433" h="3399582">
                <a:moveTo>
                  <a:pt x="0" y="0"/>
                </a:moveTo>
                <a:lnTo>
                  <a:pt x="2579433" y="0"/>
                </a:lnTo>
                <a:lnTo>
                  <a:pt x="2579433" y="3399582"/>
                </a:lnTo>
                <a:lnTo>
                  <a:pt x="0" y="33995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938EC81-325E-333F-D8E3-7C994EB5C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766" y="-41366"/>
            <a:ext cx="18384873" cy="10328366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1920514-3A5E-56B6-DCC1-42449B0B26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690921"/>
              </p:ext>
            </p:extLst>
          </p:nvPr>
        </p:nvGraphicFramePr>
        <p:xfrm>
          <a:off x="1333500" y="2540174"/>
          <a:ext cx="15611514" cy="671925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277100">
                  <a:extLst>
                    <a:ext uri="{9D8B030D-6E8A-4147-A177-3AD203B41FA5}">
                      <a16:colId xmlns:a16="http://schemas.microsoft.com/office/drawing/2014/main" val="968915201"/>
                    </a:ext>
                  </a:extLst>
                </a:gridCol>
                <a:gridCol w="8334414">
                  <a:extLst>
                    <a:ext uri="{9D8B030D-6E8A-4147-A177-3AD203B41FA5}">
                      <a16:colId xmlns:a16="http://schemas.microsoft.com/office/drawing/2014/main" val="21394133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i="1" dirty="0">
                          <a:solidFill>
                            <a:srgbClr val="F6CA15"/>
                          </a:solidFill>
                          <a:latin typeface="Comic Sans MS" panose="030F0702030302020204" pitchFamily="66" charset="0"/>
                        </a:rPr>
                        <a:t>so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i="1" dirty="0">
                          <a:solidFill>
                            <a:srgbClr val="F6CA15"/>
                          </a:solidFill>
                          <a:latin typeface="Comic Sans MS" panose="030F0702030302020204" pitchFamily="66" charset="0"/>
                        </a:rPr>
                        <a:t>because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3923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Clause of reason, </a:t>
                      </a:r>
                      <a:r>
                        <a:rPr lang="en-US" sz="3600" b="0" i="1" dirty="0">
                          <a:solidFill>
                            <a:srgbClr val="F6CA15"/>
                          </a:solidFill>
                          <a:latin typeface="Comic Sans MS" panose="030F0702030302020204" pitchFamily="66" charset="0"/>
                        </a:rPr>
                        <a:t>so</a:t>
                      </a:r>
                      <a:r>
                        <a:rPr lang="en-US" sz="3600" b="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 + clause of result.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1. Clause of result + </a:t>
                      </a:r>
                      <a:r>
                        <a:rPr lang="en-US" sz="3600" b="0" i="1" dirty="0">
                          <a:solidFill>
                            <a:srgbClr val="F6CA15"/>
                          </a:solidFill>
                          <a:latin typeface="Comic Sans MS" panose="030F0702030302020204" pitchFamily="66" charset="0"/>
                        </a:rPr>
                        <a:t>because</a:t>
                      </a:r>
                      <a:r>
                        <a:rPr lang="en-US" sz="3600" b="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 + clause of reason.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2. </a:t>
                      </a:r>
                      <a:r>
                        <a:rPr lang="en-US" sz="3600" b="0" i="1" dirty="0">
                          <a:solidFill>
                            <a:srgbClr val="F6CA15"/>
                          </a:solidFill>
                          <a:latin typeface="Comic Sans MS" panose="030F0702030302020204" pitchFamily="66" charset="0"/>
                        </a:rPr>
                        <a:t>Because</a:t>
                      </a:r>
                      <a:r>
                        <a:rPr lang="en-US" sz="3600" b="0" dirty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rPr>
                        <a:t> + clause of reason, clause of result.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6130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dirty="0">
                          <a:solidFill>
                            <a:schemeClr val="accent5"/>
                          </a:solidFill>
                          <a:latin typeface="Comic Sans MS" panose="030F0702030302020204" pitchFamily="66" charset="0"/>
                        </a:rPr>
                        <a:t>I wanted something to eat, </a:t>
                      </a:r>
                      <a:r>
                        <a:rPr lang="en-US" sz="3600" b="0" i="1" dirty="0">
                          <a:solidFill>
                            <a:srgbClr val="F6CA15"/>
                          </a:solidFill>
                          <a:latin typeface="Comic Sans MS" panose="030F0702030302020204" pitchFamily="66" charset="0"/>
                        </a:rPr>
                        <a:t>so</a:t>
                      </a:r>
                      <a:r>
                        <a:rPr lang="en-US" sz="3600" b="0" dirty="0">
                          <a:solidFill>
                            <a:schemeClr val="accent5"/>
                          </a:solidFill>
                          <a:latin typeface="Comic Sans MS" panose="030F0702030302020204" pitchFamily="66" charset="0"/>
                        </a:rPr>
                        <a:t> I looked for food in the fridge.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dirty="0">
                          <a:solidFill>
                            <a:schemeClr val="accent5"/>
                          </a:solidFill>
                          <a:latin typeface="Comic Sans MS" panose="030F0702030302020204" pitchFamily="66" charset="0"/>
                        </a:rPr>
                        <a:t>1. I looked for food in the fridge </a:t>
                      </a:r>
                      <a:r>
                        <a:rPr lang="en-US" sz="3600" b="0" i="1" dirty="0">
                          <a:solidFill>
                            <a:srgbClr val="F6CA15"/>
                          </a:solidFill>
                          <a:latin typeface="Comic Sans MS" panose="030F0702030302020204" pitchFamily="66" charset="0"/>
                        </a:rPr>
                        <a:t>because</a:t>
                      </a:r>
                      <a:r>
                        <a:rPr lang="en-US" sz="3600" b="0" dirty="0">
                          <a:solidFill>
                            <a:schemeClr val="accent5"/>
                          </a:solidFill>
                          <a:latin typeface="Comic Sans MS" panose="030F0702030302020204" pitchFamily="66" charset="0"/>
                        </a:rPr>
                        <a:t> I wanted something to eat.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dirty="0">
                          <a:solidFill>
                            <a:schemeClr val="accent5"/>
                          </a:solidFill>
                          <a:latin typeface="Comic Sans MS" panose="030F0702030302020204" pitchFamily="66" charset="0"/>
                        </a:rPr>
                        <a:t>2. </a:t>
                      </a:r>
                      <a:r>
                        <a:rPr lang="en-US" sz="3600" b="0" i="1" dirty="0">
                          <a:solidFill>
                            <a:srgbClr val="F6CA15"/>
                          </a:solidFill>
                          <a:latin typeface="Comic Sans MS" panose="030F0702030302020204" pitchFamily="66" charset="0"/>
                        </a:rPr>
                        <a:t>Because</a:t>
                      </a:r>
                      <a:r>
                        <a:rPr lang="en-US" sz="3600" b="0" dirty="0">
                          <a:solidFill>
                            <a:schemeClr val="accent5"/>
                          </a:solidFill>
                          <a:latin typeface="Comic Sans MS" panose="030F0702030302020204" pitchFamily="66" charset="0"/>
                        </a:rPr>
                        <a:t> I wanted something to eat, I looked for food in the fridge.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4142883"/>
                  </a:ext>
                </a:extLst>
              </a:tr>
            </a:tbl>
          </a:graphicData>
        </a:graphic>
      </p:graphicFrame>
      <p:sp>
        <p:nvSpPr>
          <p:cNvPr id="6" name="TextBox 12">
            <a:extLst>
              <a:ext uri="{FF2B5EF4-FFF2-40B4-BE49-F238E27FC236}">
                <a16:creationId xmlns:a16="http://schemas.microsoft.com/office/drawing/2014/main" id="{C5298CEF-0052-5A7F-136B-346D85FFA467}"/>
              </a:ext>
            </a:extLst>
          </p:cNvPr>
          <p:cNvSpPr txBox="1"/>
          <p:nvPr/>
        </p:nvSpPr>
        <p:spPr>
          <a:xfrm>
            <a:off x="1342986" y="983092"/>
            <a:ext cx="15602028" cy="1354217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Conjunction</a:t>
            </a:r>
          </a:p>
          <a:p>
            <a:pPr algn="ctr">
              <a:spcBef>
                <a:spcPct val="0"/>
              </a:spcBef>
            </a:pPr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a word that connects words, phrases, and clauses in a sentence. </a:t>
            </a:r>
            <a:endParaRPr lang="en-US" sz="4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57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5E03953-C361-653F-B548-6D58093233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66" y="-41366"/>
            <a:ext cx="18384873" cy="1032836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05000" y="2650285"/>
            <a:ext cx="14859000" cy="607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It’s Saturday, ______ we can go to the shops.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I don’t like big cities _________ they’re noisy!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Our house is big, ______ I’ve got my own bedroom.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I like Tom’s house _________ it’s got a great view.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People visit Barcelona _________ they want to see the Sagrada Familia.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729902" y="1233600"/>
            <a:ext cx="1246152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GB" sz="4000" dirty="0">
                <a:solidFill>
                  <a:schemeClr val="bg1"/>
                </a:solidFill>
                <a:latin typeface="Comic Sans"/>
              </a:rPr>
              <a:t>4. Complete the sentences with </a:t>
            </a:r>
            <a:r>
              <a:rPr lang="en-GB" sz="4000" dirty="0">
                <a:solidFill>
                  <a:schemeClr val="accent6"/>
                </a:solidFill>
                <a:latin typeface="Comic Sans"/>
              </a:rPr>
              <a:t>because</a:t>
            </a:r>
            <a:r>
              <a:rPr lang="en-GB" sz="4000" dirty="0">
                <a:solidFill>
                  <a:schemeClr val="bg1"/>
                </a:solidFill>
                <a:latin typeface="Comic Sans"/>
              </a:rPr>
              <a:t> or </a:t>
            </a:r>
            <a:r>
              <a:rPr lang="en-GB" sz="4000" dirty="0">
                <a:solidFill>
                  <a:schemeClr val="accent6"/>
                </a:solidFill>
                <a:latin typeface="Comic Sans"/>
              </a:rPr>
              <a:t>so</a:t>
            </a:r>
            <a:r>
              <a:rPr lang="en-GB" sz="4000" dirty="0">
                <a:solidFill>
                  <a:schemeClr val="bg1"/>
                </a:solidFill>
                <a:latin typeface="Comic Sans"/>
              </a:rPr>
              <a:t>. </a:t>
            </a:r>
          </a:p>
          <a:p>
            <a:pPr>
              <a:spcBef>
                <a:spcPct val="0"/>
              </a:spcBef>
            </a:pPr>
            <a:r>
              <a:rPr lang="en-GB" sz="4000" dirty="0">
                <a:solidFill>
                  <a:schemeClr val="bg1"/>
                </a:solidFill>
                <a:latin typeface="Comic Sans"/>
              </a:rPr>
              <a:t>    Then listen and check.</a:t>
            </a:r>
            <a:endParaRPr lang="en-US" sz="4000" dirty="0">
              <a:solidFill>
                <a:schemeClr val="bg1"/>
              </a:solidFill>
              <a:latin typeface="Comic San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5339473" y="235078"/>
            <a:ext cx="2937154" cy="1399835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245665" y="2867130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chemeClr val="accent6"/>
                </a:solidFill>
                <a:latin typeface="Comic Sans MS" panose="030F0702030302020204" pitchFamily="66" charset="0"/>
              </a:rPr>
              <a:t>so</a:t>
            </a:r>
            <a:endParaRPr lang="en-US" sz="44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FEB988-9C87-0A15-E994-0908518FE245}"/>
              </a:ext>
            </a:extLst>
          </p:cNvPr>
          <p:cNvSpPr txBox="1"/>
          <p:nvPr/>
        </p:nvSpPr>
        <p:spPr>
          <a:xfrm>
            <a:off x="8688200" y="3896549"/>
            <a:ext cx="22846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chemeClr val="accent6"/>
                </a:solidFill>
                <a:latin typeface="Comic Sans MS" panose="030F0702030302020204" pitchFamily="66" charset="0"/>
              </a:rPr>
              <a:t>because</a:t>
            </a:r>
            <a:endParaRPr lang="en-US" sz="44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3B137D-9D7C-AF24-5291-98A5546FE163}"/>
              </a:ext>
            </a:extLst>
          </p:cNvPr>
          <p:cNvSpPr txBox="1"/>
          <p:nvPr/>
        </p:nvSpPr>
        <p:spPr>
          <a:xfrm>
            <a:off x="7855265" y="4882834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chemeClr val="accent6"/>
                </a:solidFill>
                <a:latin typeface="Comic Sans MS" panose="030F0702030302020204" pitchFamily="66" charset="0"/>
              </a:rPr>
              <a:t>so</a:t>
            </a:r>
            <a:endParaRPr lang="en-US" sz="44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FB0F75-C29A-02ED-CEAA-4947F645F367}"/>
              </a:ext>
            </a:extLst>
          </p:cNvPr>
          <p:cNvSpPr txBox="1"/>
          <p:nvPr/>
        </p:nvSpPr>
        <p:spPr>
          <a:xfrm>
            <a:off x="8001000" y="5912253"/>
            <a:ext cx="22846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chemeClr val="accent6"/>
                </a:solidFill>
                <a:latin typeface="Comic Sans MS" panose="030F0702030302020204" pitchFamily="66" charset="0"/>
              </a:rPr>
              <a:t>because</a:t>
            </a:r>
            <a:endParaRPr lang="en-US" sz="44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D991A9-E407-B389-11E7-A548BF0A8B6B}"/>
              </a:ext>
            </a:extLst>
          </p:cNvPr>
          <p:cNvSpPr txBox="1"/>
          <p:nvPr/>
        </p:nvSpPr>
        <p:spPr>
          <a:xfrm>
            <a:off x="8915400" y="6888659"/>
            <a:ext cx="22846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chemeClr val="accent6"/>
                </a:solidFill>
                <a:latin typeface="Comic Sans MS" panose="030F0702030302020204" pitchFamily="66" charset="0"/>
              </a:rPr>
              <a:t>because</a:t>
            </a:r>
            <a:endParaRPr lang="en-US" sz="44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Track 8.8">
            <a:hlinkClick r:id="" action="ppaction://media"/>
            <a:extLst>
              <a:ext uri="{FF2B5EF4-FFF2-40B4-BE49-F238E27FC236}">
                <a16:creationId xmlns:a16="http://schemas.microsoft.com/office/drawing/2014/main" id="{8404BA8B-77CB-BC5A-9702-FC8451C7F1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137957" y="1356710"/>
            <a:ext cx="984885" cy="984885"/>
          </a:xfrm>
          <a:prstGeom prst="rect">
            <a:avLst/>
          </a:prstGeom>
        </p:spPr>
      </p:pic>
      <p:sp>
        <p:nvSpPr>
          <p:cNvPr id="3" name="Freeform 7">
            <a:extLst>
              <a:ext uri="{FF2B5EF4-FFF2-40B4-BE49-F238E27FC236}">
                <a16:creationId xmlns:a16="http://schemas.microsoft.com/office/drawing/2014/main" id="{55059E86-F999-993B-0F4F-7E967E832B23}"/>
              </a:ext>
            </a:extLst>
          </p:cNvPr>
          <p:cNvSpPr/>
          <p:nvPr/>
        </p:nvSpPr>
        <p:spPr>
          <a:xfrm>
            <a:off x="6927" y="7277099"/>
            <a:ext cx="2355273" cy="3053293"/>
          </a:xfrm>
          <a:custGeom>
            <a:avLst/>
            <a:gdLst/>
            <a:ahLst/>
            <a:cxnLst/>
            <a:rect l="l" t="t" r="r" b="b"/>
            <a:pathLst>
              <a:path w="2579433" h="3399582">
                <a:moveTo>
                  <a:pt x="0" y="0"/>
                </a:moveTo>
                <a:lnTo>
                  <a:pt x="2579433" y="0"/>
                </a:lnTo>
                <a:lnTo>
                  <a:pt x="2579433" y="3399582"/>
                </a:lnTo>
                <a:lnTo>
                  <a:pt x="0" y="33995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64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2" grpId="0"/>
      <p:bldP spid="26" grpId="0"/>
      <p:bldP spid="15" grpId="0"/>
      <p:bldP spid="16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D6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100"/>
            <a:ext cx="18288000" cy="10325100"/>
          </a:xfrm>
          <a:custGeom>
            <a:avLst/>
            <a:gdLst/>
            <a:ahLst/>
            <a:cxnLst/>
            <a:rect l="l" t="t" r="r" b="b"/>
            <a:pathLst>
              <a:path w="18288000" h="12161520">
                <a:moveTo>
                  <a:pt x="0" y="0"/>
                </a:moveTo>
                <a:lnTo>
                  <a:pt x="18288000" y="0"/>
                </a:lnTo>
                <a:lnTo>
                  <a:pt x="18288000" y="12161520"/>
                </a:lnTo>
                <a:lnTo>
                  <a:pt x="0" y="121615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 t="-17786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/>
          <p:nvPr/>
        </p:nvGrpSpPr>
        <p:grpSpPr>
          <a:xfrm>
            <a:off x="3997337" y="1028700"/>
            <a:ext cx="10293326" cy="10114486"/>
            <a:chOff x="0" y="0"/>
            <a:chExt cx="827172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27172" cy="812800"/>
            </a:xfrm>
            <a:custGeom>
              <a:avLst/>
              <a:gdLst/>
              <a:ahLst/>
              <a:cxnLst/>
              <a:rect l="l" t="t" r="r" b="b"/>
              <a:pathLst>
                <a:path w="827172" h="812800">
                  <a:moveTo>
                    <a:pt x="413586" y="0"/>
                  </a:moveTo>
                  <a:cubicBezTo>
                    <a:pt x="185169" y="0"/>
                    <a:pt x="0" y="181951"/>
                    <a:pt x="0" y="406400"/>
                  </a:cubicBezTo>
                  <a:cubicBezTo>
                    <a:pt x="0" y="630849"/>
                    <a:pt x="185169" y="812800"/>
                    <a:pt x="413586" y="812800"/>
                  </a:cubicBezTo>
                  <a:cubicBezTo>
                    <a:pt x="642003" y="812800"/>
                    <a:pt x="827172" y="630849"/>
                    <a:pt x="827172" y="406400"/>
                  </a:cubicBezTo>
                  <a:cubicBezTo>
                    <a:pt x="827172" y="181951"/>
                    <a:pt x="642003" y="0"/>
                    <a:pt x="41358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7547" y="38100"/>
              <a:ext cx="672077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147913" y="5582688"/>
            <a:ext cx="2956537" cy="4347848"/>
          </a:xfrm>
          <a:custGeom>
            <a:avLst/>
            <a:gdLst/>
            <a:ahLst/>
            <a:cxnLst/>
            <a:rect l="l" t="t" r="r" b="b"/>
            <a:pathLst>
              <a:path w="2956537" h="4347848">
                <a:moveTo>
                  <a:pt x="0" y="0"/>
                </a:moveTo>
                <a:lnTo>
                  <a:pt x="2956537" y="0"/>
                </a:lnTo>
                <a:lnTo>
                  <a:pt x="2956537" y="4347848"/>
                </a:lnTo>
                <a:lnTo>
                  <a:pt x="0" y="43478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449568" y="5582688"/>
            <a:ext cx="2956537" cy="4347848"/>
          </a:xfrm>
          <a:custGeom>
            <a:avLst/>
            <a:gdLst/>
            <a:ahLst/>
            <a:cxnLst/>
            <a:rect l="l" t="t" r="r" b="b"/>
            <a:pathLst>
              <a:path w="2956537" h="4347848">
                <a:moveTo>
                  <a:pt x="0" y="0"/>
                </a:moveTo>
                <a:lnTo>
                  <a:pt x="2956536" y="0"/>
                </a:lnTo>
                <a:lnTo>
                  <a:pt x="2956536" y="4347848"/>
                </a:lnTo>
                <a:lnTo>
                  <a:pt x="0" y="43478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-321355" y="9717920"/>
            <a:ext cx="19253177" cy="1725757"/>
            <a:chOff x="0" y="0"/>
            <a:chExt cx="5070796" cy="4545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70796" cy="454520"/>
            </a:xfrm>
            <a:custGeom>
              <a:avLst/>
              <a:gdLst/>
              <a:ahLst/>
              <a:cxnLst/>
              <a:rect l="l" t="t" r="r" b="b"/>
              <a:pathLst>
                <a:path w="5070796" h="454520">
                  <a:moveTo>
                    <a:pt x="0" y="0"/>
                  </a:moveTo>
                  <a:lnTo>
                    <a:pt x="5070796" y="0"/>
                  </a:lnTo>
                  <a:lnTo>
                    <a:pt x="5070796" y="454520"/>
                  </a:lnTo>
                  <a:lnTo>
                    <a:pt x="0" y="454520"/>
                  </a:lnTo>
                  <a:close/>
                </a:path>
              </a:pathLst>
            </a:custGeom>
            <a:solidFill>
              <a:srgbClr val="013E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5070796" cy="4926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668100" y="1208100"/>
            <a:ext cx="3133398" cy="1637200"/>
          </a:xfrm>
          <a:custGeom>
            <a:avLst/>
            <a:gdLst/>
            <a:ahLst/>
            <a:cxnLst/>
            <a:rect l="l" t="t" r="r" b="b"/>
            <a:pathLst>
              <a:path w="3133398" h="1637200">
                <a:moveTo>
                  <a:pt x="0" y="0"/>
                </a:moveTo>
                <a:lnTo>
                  <a:pt x="3133398" y="0"/>
                </a:lnTo>
                <a:lnTo>
                  <a:pt x="3133398" y="1637200"/>
                </a:lnTo>
                <a:lnTo>
                  <a:pt x="0" y="16372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781446" y="3238746"/>
            <a:ext cx="2710345" cy="1341621"/>
          </a:xfrm>
          <a:custGeom>
            <a:avLst/>
            <a:gdLst/>
            <a:ahLst/>
            <a:cxnLst/>
            <a:rect l="l" t="t" r="r" b="b"/>
            <a:pathLst>
              <a:path w="2710345" h="1341621">
                <a:moveTo>
                  <a:pt x="0" y="0"/>
                </a:moveTo>
                <a:lnTo>
                  <a:pt x="2710345" y="0"/>
                </a:lnTo>
                <a:lnTo>
                  <a:pt x="2710345" y="1341621"/>
                </a:lnTo>
                <a:lnTo>
                  <a:pt x="0" y="134162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506968" y="3331618"/>
            <a:ext cx="13781565" cy="223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0"/>
              </a:lnSpc>
            </a:pPr>
            <a:r>
              <a:rPr lang="en-US" sz="13000" dirty="0">
                <a:solidFill>
                  <a:srgbClr val="16948A"/>
                </a:solidFill>
                <a:latin typeface="Comic Sans Bold"/>
              </a:rPr>
              <a:t>Practice</a:t>
            </a:r>
          </a:p>
        </p:txBody>
      </p:sp>
      <p:sp>
        <p:nvSpPr>
          <p:cNvPr id="14" name="Freeform 14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262754" y="1721082"/>
            <a:ext cx="5147812" cy="4922595"/>
          </a:xfrm>
          <a:custGeom>
            <a:avLst/>
            <a:gdLst/>
            <a:ahLst/>
            <a:cxnLst/>
            <a:rect l="l" t="t" r="r" b="b"/>
            <a:pathLst>
              <a:path w="5147812" h="4922595">
                <a:moveTo>
                  <a:pt x="0" y="0"/>
                </a:moveTo>
                <a:lnTo>
                  <a:pt x="5147811" y="0"/>
                </a:lnTo>
                <a:lnTo>
                  <a:pt x="5147811" y="4922595"/>
                </a:lnTo>
                <a:lnTo>
                  <a:pt x="0" y="49225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5534606" y="5582688"/>
            <a:ext cx="5071299" cy="4114800"/>
          </a:xfrm>
          <a:custGeom>
            <a:avLst/>
            <a:gdLst/>
            <a:ahLst/>
            <a:cxnLst/>
            <a:rect l="l" t="t" r="r" b="b"/>
            <a:pathLst>
              <a:path w="5071299" h="4114800">
                <a:moveTo>
                  <a:pt x="0" y="0"/>
                </a:moveTo>
                <a:lnTo>
                  <a:pt x="5071299" y="0"/>
                </a:lnTo>
                <a:lnTo>
                  <a:pt x="50712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4506435" y="6085943"/>
            <a:ext cx="8802554" cy="7330127"/>
          </a:xfrm>
          <a:custGeom>
            <a:avLst/>
            <a:gdLst/>
            <a:ahLst/>
            <a:cxnLst/>
            <a:rect l="l" t="t" r="r" b="b"/>
            <a:pathLst>
              <a:path w="8802554" h="7330127">
                <a:moveTo>
                  <a:pt x="0" y="0"/>
                </a:moveTo>
                <a:lnTo>
                  <a:pt x="8802554" y="0"/>
                </a:lnTo>
                <a:lnTo>
                  <a:pt x="8802554" y="7330127"/>
                </a:lnTo>
                <a:lnTo>
                  <a:pt x="0" y="73301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7526849" y="855710"/>
            <a:ext cx="3234290" cy="31795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707"/>
              </a:lnSpc>
            </a:pPr>
            <a:r>
              <a:rPr lang="en-US" sz="19000" dirty="0">
                <a:solidFill>
                  <a:srgbClr val="16948A"/>
                </a:solidFill>
                <a:latin typeface="Comic Sans Bold"/>
              </a:rPr>
              <a:t>03</a:t>
            </a:r>
          </a:p>
        </p:txBody>
      </p:sp>
      <p:pic>
        <p:nvPicPr>
          <p:cNvPr id="19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B86EBB79-B004-50FC-C505-294DCAC130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945177" y="-1394229"/>
            <a:ext cx="1219200" cy="121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5E03953-C361-653F-B548-6D5809323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766" y="-41366"/>
            <a:ext cx="18384873" cy="103283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0157CD-649B-E504-209C-9B92F548D4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85" r="39844" b="626"/>
          <a:stretch/>
        </p:blipFill>
        <p:spPr>
          <a:xfrm>
            <a:off x="12497839" y="3330313"/>
            <a:ext cx="4470185" cy="3585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2"/>
          <p:cNvSpPr txBox="1"/>
          <p:nvPr/>
        </p:nvSpPr>
        <p:spPr>
          <a:xfrm>
            <a:off x="2912711" y="1323731"/>
            <a:ext cx="1232423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dirty="0">
                <a:solidFill>
                  <a:schemeClr val="bg1"/>
                </a:solidFill>
                <a:latin typeface="Comic Sans"/>
              </a:rPr>
              <a:t>5. Read and complete the gaps with </a:t>
            </a:r>
            <a:r>
              <a:rPr lang="en-US" sz="4000" dirty="0">
                <a:solidFill>
                  <a:schemeClr val="accent6"/>
                </a:solidFill>
                <a:latin typeface="Comic Sans"/>
              </a:rPr>
              <a:t>because</a:t>
            </a:r>
            <a:r>
              <a:rPr lang="en-US" sz="4000" dirty="0">
                <a:solidFill>
                  <a:schemeClr val="bg1"/>
                </a:solidFill>
                <a:latin typeface="Comic Sans"/>
              </a:rPr>
              <a:t> or </a:t>
            </a:r>
            <a:r>
              <a:rPr lang="en-US" sz="4000" dirty="0">
                <a:solidFill>
                  <a:schemeClr val="accent6"/>
                </a:solidFill>
                <a:latin typeface="Comic Sans"/>
              </a:rPr>
              <a:t>so</a:t>
            </a:r>
            <a:r>
              <a:rPr lang="en-US" sz="4000" dirty="0">
                <a:solidFill>
                  <a:schemeClr val="bg1"/>
                </a:solidFill>
                <a:latin typeface="Comic Sans"/>
              </a:rPr>
              <a:t>.</a:t>
            </a:r>
          </a:p>
        </p:txBody>
      </p:sp>
      <p:sp>
        <p:nvSpPr>
          <p:cNvPr id="5" name="Freeform 5"/>
          <p:cNvSpPr/>
          <p:nvPr/>
        </p:nvSpPr>
        <p:spPr>
          <a:xfrm>
            <a:off x="15339473" y="235078"/>
            <a:ext cx="2937154" cy="1399835"/>
          </a:xfrm>
          <a:custGeom>
            <a:avLst/>
            <a:gdLst/>
            <a:ahLst/>
            <a:cxnLst/>
            <a:rect l="l" t="t" r="r" b="b"/>
            <a:pathLst>
              <a:path w="3267091" h="1557082">
                <a:moveTo>
                  <a:pt x="0" y="0"/>
                </a:moveTo>
                <a:lnTo>
                  <a:pt x="3267091" y="0"/>
                </a:lnTo>
                <a:lnTo>
                  <a:pt x="3267091" y="1557081"/>
                </a:lnTo>
                <a:lnTo>
                  <a:pt x="0" y="1557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7"/>
          <p:cNvSpPr/>
          <p:nvPr/>
        </p:nvSpPr>
        <p:spPr>
          <a:xfrm flipH="1">
            <a:off x="15790199" y="7026818"/>
            <a:ext cx="2579433" cy="3399582"/>
          </a:xfrm>
          <a:custGeom>
            <a:avLst/>
            <a:gdLst/>
            <a:ahLst/>
            <a:cxnLst/>
            <a:rect l="l" t="t" r="r" b="b"/>
            <a:pathLst>
              <a:path w="2579433" h="3399582">
                <a:moveTo>
                  <a:pt x="0" y="0"/>
                </a:moveTo>
                <a:lnTo>
                  <a:pt x="2579433" y="0"/>
                </a:lnTo>
                <a:lnTo>
                  <a:pt x="2579433" y="3399582"/>
                </a:lnTo>
                <a:lnTo>
                  <a:pt x="0" y="33995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2063C3-823F-B017-C1E6-39A3296CBCA0}"/>
              </a:ext>
            </a:extLst>
          </p:cNvPr>
          <p:cNvSpPr txBox="1"/>
          <p:nvPr/>
        </p:nvSpPr>
        <p:spPr>
          <a:xfrm>
            <a:off x="1614176" y="3364674"/>
            <a:ext cx="10864613" cy="581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My </a:t>
            </a:r>
            <a:r>
              <a:rPr lang="en-US" sz="3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favourite</a:t>
            </a:r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 place in my town is the beach. It isn’t a beautiful beach, but my friends and I have fun there. We don’t usually swim there (1) _________ the sea is very cold! We sometimes play volleyball on the beach. There’s also a café, (2) _________  we often have lunch there. The view is great (3) _________  it’s next to the sea.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C17682-B708-3AB9-CDDF-CA77463255F2}"/>
              </a:ext>
            </a:extLst>
          </p:cNvPr>
          <p:cNvSpPr txBox="1"/>
          <p:nvPr/>
        </p:nvSpPr>
        <p:spPr>
          <a:xfrm>
            <a:off x="3124200" y="7535383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6"/>
                </a:solidFill>
                <a:latin typeface="Comic Sans MS" panose="030F0702030302020204" pitchFamily="66" charset="0"/>
              </a:rPr>
              <a:t>so</a:t>
            </a:r>
            <a:endParaRPr lang="en-US" sz="40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B4A212-C5E0-CCAD-6BD5-55D1F45CAB1C}"/>
              </a:ext>
            </a:extLst>
          </p:cNvPr>
          <p:cNvSpPr txBox="1"/>
          <p:nvPr/>
        </p:nvSpPr>
        <p:spPr>
          <a:xfrm>
            <a:off x="1789461" y="5888666"/>
            <a:ext cx="20922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6"/>
                </a:solidFill>
                <a:latin typeface="Comic Sans MS" panose="030F0702030302020204" pitchFamily="66" charset="0"/>
              </a:rPr>
              <a:t>because</a:t>
            </a:r>
            <a:endParaRPr lang="en-US" sz="40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617D83-2FAA-E451-9C96-0A77443E10DF}"/>
              </a:ext>
            </a:extLst>
          </p:cNvPr>
          <p:cNvSpPr txBox="1"/>
          <p:nvPr/>
        </p:nvSpPr>
        <p:spPr>
          <a:xfrm>
            <a:off x="5392481" y="8346745"/>
            <a:ext cx="20922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6"/>
                </a:solidFill>
                <a:latin typeface="Comic Sans MS" panose="030F0702030302020204" pitchFamily="66" charset="0"/>
              </a:rPr>
              <a:t>because</a:t>
            </a:r>
            <a:endParaRPr lang="en-US" sz="40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C966C27-A18F-D7A3-A810-B48CC5BE1E83}"/>
              </a:ext>
            </a:extLst>
          </p:cNvPr>
          <p:cNvSpPr/>
          <p:nvPr/>
        </p:nvSpPr>
        <p:spPr>
          <a:xfrm>
            <a:off x="4191000" y="2344202"/>
            <a:ext cx="5257800" cy="102047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684C77E2-5DB6-672A-6762-8074B23E907A}"/>
              </a:ext>
            </a:extLst>
          </p:cNvPr>
          <p:cNvSpPr txBox="1"/>
          <p:nvPr/>
        </p:nvSpPr>
        <p:spPr>
          <a:xfrm>
            <a:off x="4624742" y="2551399"/>
            <a:ext cx="1232423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dirty="0">
                <a:solidFill>
                  <a:schemeClr val="bg1"/>
                </a:solidFill>
                <a:latin typeface="Comic Sans"/>
              </a:rPr>
              <a:t>My </a:t>
            </a:r>
            <a:r>
              <a:rPr lang="en-US" sz="4000" dirty="0" err="1">
                <a:solidFill>
                  <a:schemeClr val="bg1"/>
                </a:solidFill>
                <a:latin typeface="Comic Sans"/>
              </a:rPr>
              <a:t>Favourite</a:t>
            </a:r>
            <a:r>
              <a:rPr lang="en-US" sz="4000" dirty="0">
                <a:solidFill>
                  <a:schemeClr val="bg1"/>
                </a:solidFill>
                <a:latin typeface="Comic Sans"/>
              </a:rPr>
              <a:t> Place</a:t>
            </a:r>
          </a:p>
        </p:txBody>
      </p:sp>
    </p:spTree>
    <p:extLst>
      <p:ext uri="{BB962C8B-B14F-4D97-AF65-F5344CB8AC3E}">
        <p14:creationId xmlns:p14="http://schemas.microsoft.com/office/powerpoint/2010/main" val="279823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2" grpId="0"/>
      <p:bldP spid="4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estaurants.com/custom/domain_1/image_files/sitemgr_shops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8727D3-3A1A-1606-508A-3C69B24EAF2F}"/>
              </a:ext>
            </a:extLst>
          </p:cNvPr>
          <p:cNvSpPr txBox="1"/>
          <p:nvPr/>
        </p:nvSpPr>
        <p:spPr>
          <a:xfrm>
            <a:off x="249578" y="1714500"/>
            <a:ext cx="17788844" cy="2693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howcard Gothic" panose="04020904020102020604" pitchFamily="82" charset="0"/>
              </a:rPr>
              <a:t>Game </a:t>
            </a:r>
          </a:p>
          <a:p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Showcard Gothic" panose="04020904020102020604" pitchFamily="82" charset="0"/>
              </a:rPr>
              <a:t>Fill in the blank with the correct conjunction</a:t>
            </a:r>
          </a:p>
        </p:txBody>
      </p:sp>
      <p:pic>
        <p:nvPicPr>
          <p:cNvPr id="3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B277DC2A-7E58-107D-798A-9AE20F7199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945177" y="-1394229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8.64198E-7 L 0 -0.07207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1313</TotalTime>
  <Words>751</Words>
  <Application>Microsoft Office PowerPoint</Application>
  <PresentationFormat>Custom</PresentationFormat>
  <Paragraphs>106</Paragraphs>
  <Slides>20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Comic Sans</vt:lpstr>
      <vt:lpstr>Pirata One</vt:lpstr>
      <vt:lpstr>Arial</vt:lpstr>
      <vt:lpstr>Calibri</vt:lpstr>
      <vt:lpstr>Showcard Gothic</vt:lpstr>
      <vt:lpstr>Comic Sans Bold</vt:lpstr>
      <vt:lpstr>Lobster</vt:lpstr>
      <vt:lpstr>Comic Sans MS</vt:lpstr>
      <vt:lpstr>Office Theme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80. Unit 8 Lesson 1 Period 1</dc:title>
  <dc:creator>Chi Nguyen</dc:creator>
  <cp:lastModifiedBy>Administrator</cp:lastModifiedBy>
  <cp:revision>97</cp:revision>
  <dcterms:created xsi:type="dcterms:W3CDTF">2006-08-16T00:00:00Z</dcterms:created>
  <dcterms:modified xsi:type="dcterms:W3CDTF">2026-03-19T05:37:15Z</dcterms:modified>
  <dc:identifier>DAGJf9chlUU</dc:identifier>
</cp:coreProperties>
</file>