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6"/>
  </p:notesMasterIdLst>
  <p:sldIdLst>
    <p:sldId id="256" r:id="rId2"/>
    <p:sldId id="333" r:id="rId3"/>
    <p:sldId id="339" r:id="rId4"/>
    <p:sldId id="344" r:id="rId5"/>
    <p:sldId id="338" r:id="rId6"/>
    <p:sldId id="345" r:id="rId7"/>
    <p:sldId id="341" r:id="rId8"/>
    <p:sldId id="348" r:id="rId9"/>
    <p:sldId id="347" r:id="rId10"/>
    <p:sldId id="346" r:id="rId11"/>
    <p:sldId id="328" r:id="rId12"/>
    <p:sldId id="350" r:id="rId13"/>
    <p:sldId id="359" r:id="rId14"/>
    <p:sldId id="352" r:id="rId15"/>
    <p:sldId id="355" r:id="rId16"/>
    <p:sldId id="356" r:id="rId17"/>
    <p:sldId id="324" r:id="rId18"/>
    <p:sldId id="325" r:id="rId19"/>
    <p:sldId id="326" r:id="rId20"/>
    <p:sldId id="327" r:id="rId21"/>
    <p:sldId id="354" r:id="rId22"/>
    <p:sldId id="329" r:id="rId23"/>
    <p:sldId id="330" r:id="rId24"/>
    <p:sldId id="285" r:id="rId25"/>
  </p:sldIdLst>
  <p:sldSz cx="9144000" cy="5143500" type="screen16x9"/>
  <p:notesSz cx="6858000" cy="9144000"/>
  <p:embeddedFontLst>
    <p:embeddedFont>
      <p:font typeface="Catamaran" panose="020B0604020202020204" charset="0"/>
      <p:regular r:id="rId27"/>
      <p:bold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Epilogue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766E8-C0EE-4BB6-8779-6F4DBF1D39EA}">
  <a:tblStyle styleId="{C1E766E8-C0EE-4BB6-8779-6F4DBF1D39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4817" autoAdjust="0"/>
  </p:normalViewPr>
  <p:slideViewPr>
    <p:cSldViewPr snapToGrid="0">
      <p:cViewPr varScale="1">
        <p:scale>
          <a:sx n="77" d="100"/>
          <a:sy n="77" d="100"/>
        </p:scale>
        <p:origin x="10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5a5db8c6a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5a5db8c6a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the thief (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) -</a:t>
            </a:r>
            <a:r>
              <a:rPr lang="en-US" baseline="0" dirty="0">
                <a:sym typeface="Wingdings" panose="05000000000000000000" pitchFamily="2" charset="2"/>
              </a:rPr>
              <a:t> steal : </a:t>
            </a:r>
            <a:r>
              <a:rPr lang="en-US" baseline="0" dirty="0" err="1">
                <a:sym typeface="Wingdings" panose="05000000000000000000" pitchFamily="2" charset="2"/>
              </a:rPr>
              <a:t>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trộm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46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8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86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5505900" cy="18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404838"/>
            <a:ext cx="55059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6075" y="3969696"/>
            <a:ext cx="489530" cy="808843"/>
            <a:chOff x="661400" y="4138682"/>
            <a:chExt cx="489530" cy="808843"/>
          </a:xfrm>
        </p:grpSpPr>
        <p:sp>
          <p:nvSpPr>
            <p:cNvPr id="12" name="Google Shape;12;p2"/>
            <p:cNvSpPr/>
            <p:nvPr/>
          </p:nvSpPr>
          <p:spPr>
            <a:xfrm>
              <a:off x="891665" y="4392739"/>
              <a:ext cx="29015" cy="554786"/>
            </a:xfrm>
            <a:custGeom>
              <a:avLst/>
              <a:gdLst/>
              <a:ahLst/>
              <a:cxnLst/>
              <a:rect l="l" t="t" r="r" b="b"/>
              <a:pathLst>
                <a:path w="530" h="10134" extrusionOk="0">
                  <a:moveTo>
                    <a:pt x="1" y="1"/>
                  </a:moveTo>
                  <a:lnTo>
                    <a:pt x="1" y="10133"/>
                  </a:lnTo>
                  <a:lnTo>
                    <a:pt x="529" y="1013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1400" y="4138682"/>
              <a:ext cx="489530" cy="561957"/>
            </a:xfrm>
            <a:custGeom>
              <a:avLst/>
              <a:gdLst/>
              <a:ahLst/>
              <a:cxnLst/>
              <a:rect l="l" t="t" r="r" b="b"/>
              <a:pathLst>
                <a:path w="8942" h="10265" extrusionOk="0">
                  <a:moveTo>
                    <a:pt x="4471" y="0"/>
                  </a:moveTo>
                  <a:cubicBezTo>
                    <a:pt x="4325" y="0"/>
                    <a:pt x="4179" y="56"/>
                    <a:pt x="4069" y="168"/>
                  </a:cubicBezTo>
                  <a:lnTo>
                    <a:pt x="1456" y="2779"/>
                  </a:lnTo>
                  <a:cubicBezTo>
                    <a:pt x="1096" y="3139"/>
                    <a:pt x="1351" y="3752"/>
                    <a:pt x="1859" y="3752"/>
                  </a:cubicBezTo>
                  <a:lnTo>
                    <a:pt x="2777" y="3752"/>
                  </a:lnTo>
                  <a:lnTo>
                    <a:pt x="754" y="5777"/>
                  </a:lnTo>
                  <a:cubicBezTo>
                    <a:pt x="311" y="6218"/>
                    <a:pt x="625" y="6976"/>
                    <a:pt x="1252" y="6976"/>
                  </a:cubicBezTo>
                  <a:lnTo>
                    <a:pt x="2476" y="6976"/>
                  </a:lnTo>
                  <a:lnTo>
                    <a:pt x="477" y="8975"/>
                  </a:lnTo>
                  <a:cubicBezTo>
                    <a:pt x="0" y="9450"/>
                    <a:pt x="336" y="10265"/>
                    <a:pt x="1011" y="10265"/>
                  </a:cubicBezTo>
                  <a:lnTo>
                    <a:pt x="7933" y="10265"/>
                  </a:lnTo>
                  <a:cubicBezTo>
                    <a:pt x="8606" y="10265"/>
                    <a:pt x="8942" y="9450"/>
                    <a:pt x="8465" y="8975"/>
                  </a:cubicBezTo>
                  <a:lnTo>
                    <a:pt x="6468" y="6976"/>
                  </a:lnTo>
                  <a:lnTo>
                    <a:pt x="7692" y="6976"/>
                  </a:lnTo>
                  <a:cubicBezTo>
                    <a:pt x="8317" y="6976"/>
                    <a:pt x="8631" y="6218"/>
                    <a:pt x="8188" y="5777"/>
                  </a:cubicBezTo>
                  <a:lnTo>
                    <a:pt x="6165" y="3752"/>
                  </a:lnTo>
                  <a:lnTo>
                    <a:pt x="7083" y="3752"/>
                  </a:lnTo>
                  <a:cubicBezTo>
                    <a:pt x="7591" y="3752"/>
                    <a:pt x="7846" y="3139"/>
                    <a:pt x="7486" y="2779"/>
                  </a:cubicBezTo>
                  <a:lnTo>
                    <a:pt x="4874" y="168"/>
                  </a:lnTo>
                  <a:cubicBezTo>
                    <a:pt x="4763" y="56"/>
                    <a:pt x="4617" y="0"/>
                    <a:pt x="4471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726893" y="3899103"/>
            <a:ext cx="486738" cy="762989"/>
            <a:chOff x="1366181" y="4147346"/>
            <a:chExt cx="486738" cy="762989"/>
          </a:xfrm>
        </p:grpSpPr>
        <p:sp>
          <p:nvSpPr>
            <p:cNvPr id="15" name="Google Shape;15;p2"/>
            <p:cNvSpPr/>
            <p:nvPr/>
          </p:nvSpPr>
          <p:spPr>
            <a:xfrm>
              <a:off x="1595186" y="4415058"/>
              <a:ext cx="28741" cy="495278"/>
            </a:xfrm>
            <a:custGeom>
              <a:avLst/>
              <a:gdLst/>
              <a:ahLst/>
              <a:cxnLst/>
              <a:rect l="l" t="t" r="r" b="b"/>
              <a:pathLst>
                <a:path w="525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524" y="90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66181" y="4147346"/>
              <a:ext cx="486738" cy="558782"/>
            </a:xfrm>
            <a:custGeom>
              <a:avLst/>
              <a:gdLst/>
              <a:ahLst/>
              <a:cxnLst/>
              <a:rect l="l" t="t" r="r" b="b"/>
              <a:pathLst>
                <a:path w="8891" h="10207" extrusionOk="0">
                  <a:moveTo>
                    <a:pt x="4445" y="1"/>
                  </a:moveTo>
                  <a:cubicBezTo>
                    <a:pt x="4300" y="1"/>
                    <a:pt x="4156" y="56"/>
                    <a:pt x="4045" y="167"/>
                  </a:cubicBezTo>
                  <a:lnTo>
                    <a:pt x="1450" y="2764"/>
                  </a:lnTo>
                  <a:cubicBezTo>
                    <a:pt x="1092" y="3122"/>
                    <a:pt x="1345" y="3733"/>
                    <a:pt x="1849" y="3733"/>
                  </a:cubicBezTo>
                  <a:lnTo>
                    <a:pt x="2761" y="3733"/>
                  </a:lnTo>
                  <a:lnTo>
                    <a:pt x="748" y="5745"/>
                  </a:lnTo>
                  <a:cubicBezTo>
                    <a:pt x="309" y="6186"/>
                    <a:pt x="619" y="6937"/>
                    <a:pt x="1242" y="6937"/>
                  </a:cubicBezTo>
                  <a:lnTo>
                    <a:pt x="2461" y="6937"/>
                  </a:lnTo>
                  <a:lnTo>
                    <a:pt x="473" y="8925"/>
                  </a:lnTo>
                  <a:cubicBezTo>
                    <a:pt x="0" y="9398"/>
                    <a:pt x="334" y="10207"/>
                    <a:pt x="1005" y="10207"/>
                  </a:cubicBezTo>
                  <a:lnTo>
                    <a:pt x="7886" y="10207"/>
                  </a:lnTo>
                  <a:cubicBezTo>
                    <a:pt x="8556" y="10207"/>
                    <a:pt x="8891" y="9398"/>
                    <a:pt x="8418" y="8925"/>
                  </a:cubicBezTo>
                  <a:lnTo>
                    <a:pt x="6430" y="6937"/>
                  </a:lnTo>
                  <a:lnTo>
                    <a:pt x="7648" y="6937"/>
                  </a:lnTo>
                  <a:cubicBezTo>
                    <a:pt x="8269" y="6937"/>
                    <a:pt x="8582" y="6186"/>
                    <a:pt x="8143" y="5745"/>
                  </a:cubicBezTo>
                  <a:lnTo>
                    <a:pt x="6129" y="3733"/>
                  </a:lnTo>
                  <a:lnTo>
                    <a:pt x="7043" y="3733"/>
                  </a:lnTo>
                  <a:cubicBezTo>
                    <a:pt x="7548" y="3733"/>
                    <a:pt x="7801" y="3122"/>
                    <a:pt x="7445" y="2764"/>
                  </a:cubicBezTo>
                  <a:lnTo>
                    <a:pt x="4846" y="167"/>
                  </a:lnTo>
                  <a:cubicBezTo>
                    <a:pt x="4735" y="56"/>
                    <a:pt x="4590" y="1"/>
                    <a:pt x="4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-165400" y="4648225"/>
            <a:ext cx="2952476" cy="495274"/>
          </a:xfrm>
          <a:custGeom>
            <a:avLst/>
            <a:gdLst/>
            <a:ahLst/>
            <a:cxnLst/>
            <a:rect l="l" t="t" r="r" b="b"/>
            <a:pathLst>
              <a:path w="26526" h="4450" extrusionOk="0">
                <a:moveTo>
                  <a:pt x="7136" y="1"/>
                </a:moveTo>
                <a:cubicBezTo>
                  <a:pt x="5857" y="1"/>
                  <a:pt x="4621" y="462"/>
                  <a:pt x="3651" y="1298"/>
                </a:cubicBezTo>
                <a:lnTo>
                  <a:pt x="0" y="4449"/>
                </a:lnTo>
                <a:lnTo>
                  <a:pt x="26525" y="4449"/>
                </a:lnTo>
                <a:lnTo>
                  <a:pt x="25629" y="3551"/>
                </a:lnTo>
                <a:cubicBezTo>
                  <a:pt x="24947" y="2869"/>
                  <a:pt x="24025" y="2487"/>
                  <a:pt x="23062" y="2487"/>
                </a:cubicBezTo>
                <a:lnTo>
                  <a:pt x="16043" y="2487"/>
                </a:lnTo>
                <a:cubicBezTo>
                  <a:pt x="15259" y="2487"/>
                  <a:pt x="14508" y="2175"/>
                  <a:pt x="13954" y="1623"/>
                </a:cubicBezTo>
                <a:lnTo>
                  <a:pt x="13224" y="891"/>
                </a:lnTo>
                <a:cubicBezTo>
                  <a:pt x="12655" y="321"/>
                  <a:pt x="11881" y="1"/>
                  <a:pt x="1107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442993" y="3364583"/>
            <a:ext cx="1273637" cy="217381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8245879" y="2779109"/>
            <a:ext cx="823633" cy="2002331"/>
            <a:chOff x="7638154" y="2779109"/>
            <a:chExt cx="823633" cy="2002331"/>
          </a:xfrm>
        </p:grpSpPr>
        <p:sp>
          <p:nvSpPr>
            <p:cNvPr id="20" name="Google Shape;20;p2"/>
            <p:cNvSpPr/>
            <p:nvPr/>
          </p:nvSpPr>
          <p:spPr>
            <a:xfrm>
              <a:off x="7999973" y="2779109"/>
              <a:ext cx="108978" cy="478541"/>
            </a:xfrm>
            <a:custGeom>
              <a:avLst/>
              <a:gdLst/>
              <a:ahLst/>
              <a:cxnLst/>
              <a:rect l="l" t="t" r="r" b="b"/>
              <a:pathLst>
                <a:path w="2150" h="9441" extrusionOk="0">
                  <a:moveTo>
                    <a:pt x="1076" y="0"/>
                  </a:moveTo>
                  <a:lnTo>
                    <a:pt x="65" y="6280"/>
                  </a:lnTo>
                  <a:cubicBezTo>
                    <a:pt x="0" y="6682"/>
                    <a:pt x="51" y="7093"/>
                    <a:pt x="214" y="7467"/>
                  </a:cubicBezTo>
                  <a:lnTo>
                    <a:pt x="1076" y="9441"/>
                  </a:lnTo>
                  <a:lnTo>
                    <a:pt x="1938" y="7467"/>
                  </a:lnTo>
                  <a:cubicBezTo>
                    <a:pt x="2099" y="7093"/>
                    <a:pt x="2150" y="6682"/>
                    <a:pt x="2085" y="6280"/>
                  </a:cubicBezTo>
                  <a:lnTo>
                    <a:pt x="1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38154" y="3257873"/>
              <a:ext cx="414370" cy="239346"/>
            </a:xfrm>
            <a:custGeom>
              <a:avLst/>
              <a:gdLst/>
              <a:ahLst/>
              <a:cxnLst/>
              <a:rect l="l" t="t" r="r" b="b"/>
              <a:pathLst>
                <a:path w="8175" h="4722" extrusionOk="0">
                  <a:moveTo>
                    <a:pt x="8174" y="0"/>
                  </a:moveTo>
                  <a:lnTo>
                    <a:pt x="6034" y="240"/>
                  </a:lnTo>
                  <a:cubicBezTo>
                    <a:pt x="5631" y="287"/>
                    <a:pt x="5249" y="447"/>
                    <a:pt x="4935" y="706"/>
                  </a:cubicBezTo>
                  <a:lnTo>
                    <a:pt x="0" y="4721"/>
                  </a:lnTo>
                  <a:lnTo>
                    <a:pt x="5943" y="2455"/>
                  </a:lnTo>
                  <a:cubicBezTo>
                    <a:pt x="6325" y="2308"/>
                    <a:pt x="6655" y="2059"/>
                    <a:pt x="6897" y="1733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047265" y="3263094"/>
              <a:ext cx="414522" cy="239346"/>
            </a:xfrm>
            <a:custGeom>
              <a:avLst/>
              <a:gdLst/>
              <a:ahLst/>
              <a:cxnLst/>
              <a:rect l="l" t="t" r="r" b="b"/>
              <a:pathLst>
                <a:path w="8178" h="4722" extrusionOk="0">
                  <a:moveTo>
                    <a:pt x="1" y="0"/>
                  </a:moveTo>
                  <a:lnTo>
                    <a:pt x="1278" y="1735"/>
                  </a:lnTo>
                  <a:cubicBezTo>
                    <a:pt x="1522" y="2061"/>
                    <a:pt x="1852" y="2310"/>
                    <a:pt x="2232" y="2455"/>
                  </a:cubicBezTo>
                  <a:lnTo>
                    <a:pt x="8177" y="4721"/>
                  </a:lnTo>
                  <a:lnTo>
                    <a:pt x="3242" y="706"/>
                  </a:lnTo>
                  <a:cubicBezTo>
                    <a:pt x="2928" y="449"/>
                    <a:pt x="2544" y="287"/>
                    <a:pt x="2141" y="2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36519" y="3278910"/>
              <a:ext cx="26763" cy="1502530"/>
            </a:xfrm>
            <a:custGeom>
              <a:avLst/>
              <a:gdLst/>
              <a:ahLst/>
              <a:cxnLst/>
              <a:rect l="l" t="t" r="r" b="b"/>
              <a:pathLst>
                <a:path w="528" h="29643" extrusionOk="0">
                  <a:moveTo>
                    <a:pt x="1" y="1"/>
                  </a:moveTo>
                  <a:lnTo>
                    <a:pt x="1" y="29643"/>
                  </a:lnTo>
                  <a:lnTo>
                    <a:pt x="527" y="2964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03572" y="3214632"/>
              <a:ext cx="89362" cy="85915"/>
            </a:xfrm>
            <a:custGeom>
              <a:avLst/>
              <a:gdLst/>
              <a:ahLst/>
              <a:cxnLst/>
              <a:rect l="l" t="t" r="r" b="b"/>
              <a:pathLst>
                <a:path w="1763" h="1695" extrusionOk="0">
                  <a:moveTo>
                    <a:pt x="914" y="0"/>
                  </a:moveTo>
                  <a:cubicBezTo>
                    <a:pt x="572" y="0"/>
                    <a:pt x="263" y="206"/>
                    <a:pt x="131" y="522"/>
                  </a:cubicBezTo>
                  <a:cubicBezTo>
                    <a:pt x="0" y="841"/>
                    <a:pt x="73" y="1205"/>
                    <a:pt x="315" y="1446"/>
                  </a:cubicBezTo>
                  <a:cubicBezTo>
                    <a:pt x="477" y="1609"/>
                    <a:pt x="694" y="1694"/>
                    <a:pt x="914" y="1694"/>
                  </a:cubicBezTo>
                  <a:cubicBezTo>
                    <a:pt x="1023" y="1694"/>
                    <a:pt x="1133" y="1673"/>
                    <a:pt x="1238" y="1630"/>
                  </a:cubicBezTo>
                  <a:cubicBezTo>
                    <a:pt x="1555" y="1499"/>
                    <a:pt x="1763" y="1191"/>
                    <a:pt x="1763" y="847"/>
                  </a:cubicBezTo>
                  <a:cubicBezTo>
                    <a:pt x="1763" y="380"/>
                    <a:pt x="1383" y="0"/>
                    <a:pt x="914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519995" y="3641648"/>
            <a:ext cx="29118" cy="501880"/>
          </a:xfrm>
          <a:custGeom>
            <a:avLst/>
            <a:gdLst/>
            <a:ahLst/>
            <a:cxnLst/>
            <a:rect l="l" t="t" r="r" b="b"/>
            <a:pathLst>
              <a:path w="525" h="9049" extrusionOk="0">
                <a:moveTo>
                  <a:pt x="1" y="0"/>
                </a:moveTo>
                <a:lnTo>
                  <a:pt x="1" y="9049"/>
                </a:lnTo>
                <a:lnTo>
                  <a:pt x="525" y="9049"/>
                </a:lnTo>
                <a:lnTo>
                  <a:pt x="525" y="0"/>
                </a:lnTo>
                <a:close/>
              </a:path>
            </a:pathLst>
          </a:custGeom>
          <a:solidFill>
            <a:srgbClr val="293B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287992" y="3370544"/>
            <a:ext cx="493117" cy="566106"/>
          </a:xfrm>
          <a:custGeom>
            <a:avLst/>
            <a:gdLst/>
            <a:ahLst/>
            <a:cxnLst/>
            <a:rect l="l" t="t" r="r" b="b"/>
            <a:pathLst>
              <a:path w="8891" h="10207" extrusionOk="0">
                <a:moveTo>
                  <a:pt x="4445" y="1"/>
                </a:moveTo>
                <a:cubicBezTo>
                  <a:pt x="4300" y="1"/>
                  <a:pt x="4155" y="56"/>
                  <a:pt x="4045" y="167"/>
                </a:cubicBezTo>
                <a:lnTo>
                  <a:pt x="1446" y="2764"/>
                </a:lnTo>
                <a:cubicBezTo>
                  <a:pt x="1090" y="3122"/>
                  <a:pt x="1343" y="3731"/>
                  <a:pt x="1848" y="3731"/>
                </a:cubicBezTo>
                <a:lnTo>
                  <a:pt x="2762" y="3731"/>
                </a:lnTo>
                <a:lnTo>
                  <a:pt x="748" y="5744"/>
                </a:lnTo>
                <a:cubicBezTo>
                  <a:pt x="309" y="6184"/>
                  <a:pt x="620" y="6937"/>
                  <a:pt x="1243" y="6937"/>
                </a:cubicBezTo>
                <a:lnTo>
                  <a:pt x="2461" y="6937"/>
                </a:lnTo>
                <a:lnTo>
                  <a:pt x="473" y="8925"/>
                </a:lnTo>
                <a:cubicBezTo>
                  <a:pt x="0" y="9398"/>
                  <a:pt x="335" y="10206"/>
                  <a:pt x="1003" y="10206"/>
                </a:cubicBezTo>
                <a:lnTo>
                  <a:pt x="7886" y="10206"/>
                </a:lnTo>
                <a:cubicBezTo>
                  <a:pt x="8555" y="10206"/>
                  <a:pt x="8891" y="9398"/>
                  <a:pt x="8418" y="8925"/>
                </a:cubicBezTo>
                <a:lnTo>
                  <a:pt x="6430" y="6937"/>
                </a:lnTo>
                <a:lnTo>
                  <a:pt x="7647" y="6937"/>
                </a:lnTo>
                <a:cubicBezTo>
                  <a:pt x="8270" y="6937"/>
                  <a:pt x="8582" y="6184"/>
                  <a:pt x="8141" y="5744"/>
                </a:cubicBezTo>
                <a:lnTo>
                  <a:pt x="6130" y="3731"/>
                </a:lnTo>
                <a:lnTo>
                  <a:pt x="7042" y="3731"/>
                </a:lnTo>
                <a:cubicBezTo>
                  <a:pt x="7548" y="3731"/>
                  <a:pt x="7801" y="3122"/>
                  <a:pt x="7443" y="2764"/>
                </a:cubicBezTo>
                <a:lnTo>
                  <a:pt x="4846" y="167"/>
                </a:lnTo>
                <a:cubicBezTo>
                  <a:pt x="4735" y="56"/>
                  <a:pt x="4590" y="1"/>
                  <a:pt x="4445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924680" y="3512421"/>
            <a:ext cx="1173584" cy="1108163"/>
            <a:chOff x="6423730" y="3512421"/>
            <a:chExt cx="1173584" cy="1108163"/>
          </a:xfrm>
        </p:grpSpPr>
        <p:sp>
          <p:nvSpPr>
            <p:cNvPr id="28" name="Google Shape;28;p2"/>
            <p:cNvSpPr/>
            <p:nvPr/>
          </p:nvSpPr>
          <p:spPr>
            <a:xfrm>
              <a:off x="6423730" y="3713713"/>
              <a:ext cx="756730" cy="906869"/>
            </a:xfrm>
            <a:custGeom>
              <a:avLst/>
              <a:gdLst/>
              <a:ahLst/>
              <a:cxnLst/>
              <a:rect l="l" t="t" r="r" b="b"/>
              <a:pathLst>
                <a:path w="13644" h="14322" extrusionOk="0">
                  <a:moveTo>
                    <a:pt x="0" y="0"/>
                  </a:moveTo>
                  <a:lnTo>
                    <a:pt x="0" y="14322"/>
                  </a:lnTo>
                  <a:lnTo>
                    <a:pt x="13643" y="14322"/>
                  </a:lnTo>
                  <a:lnTo>
                    <a:pt x="13643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80402" y="3512421"/>
              <a:ext cx="416912" cy="1108163"/>
            </a:xfrm>
            <a:custGeom>
              <a:avLst/>
              <a:gdLst/>
              <a:ahLst/>
              <a:cxnLst/>
              <a:rect l="l" t="t" r="r" b="b"/>
              <a:pathLst>
                <a:path w="7517" h="17501" extrusionOk="0">
                  <a:moveTo>
                    <a:pt x="3758" y="1"/>
                  </a:moveTo>
                  <a:lnTo>
                    <a:pt x="0" y="3193"/>
                  </a:lnTo>
                  <a:lnTo>
                    <a:pt x="0" y="17501"/>
                  </a:lnTo>
                  <a:lnTo>
                    <a:pt x="7516" y="17501"/>
                  </a:lnTo>
                  <a:lnTo>
                    <a:pt x="7516" y="3193"/>
                  </a:lnTo>
                  <a:lnTo>
                    <a:pt x="3758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23730" y="3512421"/>
              <a:ext cx="965158" cy="201294"/>
            </a:xfrm>
            <a:custGeom>
              <a:avLst/>
              <a:gdLst/>
              <a:ahLst/>
              <a:cxnLst/>
              <a:rect l="l" t="t" r="r" b="b"/>
              <a:pathLst>
                <a:path w="17402" h="3179" extrusionOk="0">
                  <a:moveTo>
                    <a:pt x="3742" y="1"/>
                  </a:moveTo>
                  <a:lnTo>
                    <a:pt x="0" y="3179"/>
                  </a:lnTo>
                  <a:lnTo>
                    <a:pt x="13659" y="3179"/>
                  </a:lnTo>
                  <a:lnTo>
                    <a:pt x="1740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52403" y="3896009"/>
              <a:ext cx="131335" cy="109417"/>
            </a:xfrm>
            <a:custGeom>
              <a:avLst/>
              <a:gdLst/>
              <a:ahLst/>
              <a:cxnLst/>
              <a:rect l="l" t="t" r="r" b="b"/>
              <a:pathLst>
                <a:path w="2368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68" y="1727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88283" y="3896009"/>
              <a:ext cx="131446" cy="109417"/>
            </a:xfrm>
            <a:custGeom>
              <a:avLst/>
              <a:gdLst/>
              <a:ahLst/>
              <a:cxnLst/>
              <a:rect l="l" t="t" r="r" b="b"/>
              <a:pathLst>
                <a:path w="2370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70" y="1727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344925" y="3699649"/>
            <a:ext cx="848805" cy="1247852"/>
            <a:chOff x="1520725" y="3612974"/>
            <a:chExt cx="848805" cy="1247852"/>
          </a:xfrm>
        </p:grpSpPr>
        <p:sp>
          <p:nvSpPr>
            <p:cNvPr id="34" name="Google Shape;34;p2"/>
            <p:cNvSpPr/>
            <p:nvPr/>
          </p:nvSpPr>
          <p:spPr>
            <a:xfrm>
              <a:off x="1520725" y="3612975"/>
              <a:ext cx="504875" cy="124785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25440" y="3612974"/>
              <a:ext cx="344089" cy="110814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2296322" y="3740594"/>
            <a:ext cx="766275" cy="1000488"/>
            <a:chOff x="2296322" y="3740594"/>
            <a:chExt cx="766275" cy="1000488"/>
          </a:xfrm>
        </p:grpSpPr>
        <p:grpSp>
          <p:nvGrpSpPr>
            <p:cNvPr id="51" name="Google Shape;51;p2"/>
            <p:cNvGrpSpPr/>
            <p:nvPr/>
          </p:nvGrpSpPr>
          <p:grpSpPr>
            <a:xfrm>
              <a:off x="2296322" y="3740594"/>
              <a:ext cx="766275" cy="1000488"/>
              <a:chOff x="2296322" y="3740594"/>
              <a:chExt cx="766275" cy="1000488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2296322" y="3740594"/>
                <a:ext cx="455735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8217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8216" y="18038"/>
                    </a:lnTo>
                    <a:lnTo>
                      <a:pt x="8216" y="0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752008" y="3740594"/>
                <a:ext cx="310590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5599" y="18038"/>
                    </a:lnTo>
                    <a:lnTo>
                      <a:pt x="5599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381015" y="3816135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565485" y="3816135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81015" y="4001660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565485" y="4001660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81015" y="437265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565485" y="437265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81015" y="455823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565485" y="455823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62;p2"/>
            <p:cNvSpPr/>
            <p:nvPr/>
          </p:nvSpPr>
          <p:spPr>
            <a:xfrm>
              <a:off x="2381015" y="4187128"/>
              <a:ext cx="80532" cy="80365"/>
            </a:xfrm>
            <a:custGeom>
              <a:avLst/>
              <a:gdLst/>
              <a:ahLst/>
              <a:cxnLst/>
              <a:rect l="l" t="t" r="r" b="b"/>
              <a:pathLst>
                <a:path w="1452" h="1449" extrusionOk="0">
                  <a:moveTo>
                    <a:pt x="0" y="1"/>
                  </a:moveTo>
                  <a:lnTo>
                    <a:pt x="0" y="1449"/>
                  </a:lnTo>
                  <a:lnTo>
                    <a:pt x="1452" y="1449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65485" y="4187128"/>
              <a:ext cx="80476" cy="80365"/>
            </a:xfrm>
            <a:custGeom>
              <a:avLst/>
              <a:gdLst/>
              <a:ahLst/>
              <a:cxnLst/>
              <a:rect l="l" t="t" r="r" b="b"/>
              <a:pathLst>
                <a:path w="1451" h="1449" extrusionOk="0">
                  <a:moveTo>
                    <a:pt x="1" y="1"/>
                  </a:moveTo>
                  <a:lnTo>
                    <a:pt x="1" y="1449"/>
                  </a:lnTo>
                  <a:lnTo>
                    <a:pt x="1451" y="1449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69625" y="4130475"/>
            <a:ext cx="8255190" cy="1020558"/>
          </a:xfrm>
          <a:custGeom>
            <a:avLst/>
            <a:gdLst/>
            <a:ahLst/>
            <a:cxnLst/>
            <a:rect l="l" t="t" r="r" b="b"/>
            <a:pathLst>
              <a:path w="118737" h="17863" extrusionOk="0">
                <a:moveTo>
                  <a:pt x="60071" y="0"/>
                </a:moveTo>
                <a:cubicBezTo>
                  <a:pt x="57342" y="0"/>
                  <a:pt x="55148" y="2255"/>
                  <a:pt x="55224" y="4985"/>
                </a:cubicBezTo>
                <a:lnTo>
                  <a:pt x="55235" y="5366"/>
                </a:lnTo>
                <a:cubicBezTo>
                  <a:pt x="55313" y="8208"/>
                  <a:pt x="53030" y="10558"/>
                  <a:pt x="50186" y="10558"/>
                </a:cubicBezTo>
                <a:lnTo>
                  <a:pt x="11630" y="10558"/>
                </a:lnTo>
                <a:cubicBezTo>
                  <a:pt x="11627" y="10558"/>
                  <a:pt x="11625" y="10558"/>
                  <a:pt x="11622" y="10558"/>
                </a:cubicBezTo>
                <a:cubicBezTo>
                  <a:pt x="10458" y="10558"/>
                  <a:pt x="9342" y="11023"/>
                  <a:pt x="8519" y="11846"/>
                </a:cubicBezTo>
                <a:lnTo>
                  <a:pt x="6883" y="13481"/>
                </a:lnTo>
                <a:cubicBezTo>
                  <a:pt x="6210" y="14156"/>
                  <a:pt x="5297" y="14534"/>
                  <a:pt x="4343" y="14534"/>
                </a:cubicBezTo>
                <a:lnTo>
                  <a:pt x="2524" y="14534"/>
                </a:lnTo>
                <a:cubicBezTo>
                  <a:pt x="1129" y="14534"/>
                  <a:pt x="0" y="15663"/>
                  <a:pt x="0" y="17057"/>
                </a:cubicBezTo>
                <a:lnTo>
                  <a:pt x="0" y="17862"/>
                </a:lnTo>
                <a:lnTo>
                  <a:pt x="118736" y="17862"/>
                </a:lnTo>
                <a:lnTo>
                  <a:pt x="118736" y="15890"/>
                </a:lnTo>
                <a:cubicBezTo>
                  <a:pt x="118736" y="12483"/>
                  <a:pt x="115973" y="9721"/>
                  <a:pt x="112565" y="9721"/>
                </a:cubicBezTo>
                <a:lnTo>
                  <a:pt x="108111" y="9721"/>
                </a:lnTo>
                <a:cubicBezTo>
                  <a:pt x="105783" y="9719"/>
                  <a:pt x="103552" y="8796"/>
                  <a:pt x="101907" y="7150"/>
                </a:cubicBezTo>
                <a:lnTo>
                  <a:pt x="97908" y="3151"/>
                </a:lnTo>
                <a:cubicBezTo>
                  <a:pt x="95890" y="1134"/>
                  <a:pt x="93155" y="0"/>
                  <a:pt x="90301" y="0"/>
                </a:cubicBezTo>
                <a:close/>
              </a:path>
            </a:pathLst>
          </a:custGeom>
          <a:solidFill>
            <a:srgbClr val="48A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5395578" y="4673523"/>
            <a:ext cx="2889406" cy="469971"/>
          </a:xfrm>
          <a:custGeom>
            <a:avLst/>
            <a:gdLst/>
            <a:ahLst/>
            <a:cxnLst/>
            <a:rect l="l" t="t" r="r" b="b"/>
            <a:pathLst>
              <a:path w="34968" h="5688" extrusionOk="0">
                <a:moveTo>
                  <a:pt x="1403" y="1"/>
                </a:moveTo>
                <a:lnTo>
                  <a:pt x="1" y="5687"/>
                </a:lnTo>
                <a:lnTo>
                  <a:pt x="34967" y="5687"/>
                </a:lnTo>
                <a:lnTo>
                  <a:pt x="33761" y="4481"/>
                </a:lnTo>
                <a:cubicBezTo>
                  <a:pt x="33049" y="3769"/>
                  <a:pt x="32086" y="3371"/>
                  <a:pt x="31081" y="3371"/>
                </a:cubicBezTo>
                <a:lnTo>
                  <a:pt x="20725" y="3371"/>
                </a:lnTo>
                <a:cubicBezTo>
                  <a:pt x="19819" y="3371"/>
                  <a:pt x="18951" y="3011"/>
                  <a:pt x="18310" y="2370"/>
                </a:cubicBezTo>
                <a:lnTo>
                  <a:pt x="16945" y="1006"/>
                </a:lnTo>
                <a:cubicBezTo>
                  <a:pt x="16300" y="363"/>
                  <a:pt x="15428" y="1"/>
                  <a:pt x="1451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8098266" y="4309763"/>
            <a:ext cx="407741" cy="837281"/>
            <a:chOff x="6755066" y="4176800"/>
            <a:chExt cx="407741" cy="837281"/>
          </a:xfrm>
        </p:grpSpPr>
        <p:sp>
          <p:nvSpPr>
            <p:cNvPr id="67" name="Google Shape;67;p2"/>
            <p:cNvSpPr/>
            <p:nvPr/>
          </p:nvSpPr>
          <p:spPr>
            <a:xfrm>
              <a:off x="6942081" y="4544096"/>
              <a:ext cx="27208" cy="469986"/>
            </a:xfrm>
            <a:custGeom>
              <a:avLst/>
              <a:gdLst/>
              <a:ahLst/>
              <a:cxnLst/>
              <a:rect l="l" t="t" r="r" b="b"/>
              <a:pathLst>
                <a:path w="497" h="8585" extrusionOk="0">
                  <a:moveTo>
                    <a:pt x="0" y="1"/>
                  </a:moveTo>
                  <a:lnTo>
                    <a:pt x="0" y="8585"/>
                  </a:lnTo>
                  <a:lnTo>
                    <a:pt x="497" y="8585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755066" y="4176800"/>
              <a:ext cx="407741" cy="637013"/>
            </a:xfrm>
            <a:custGeom>
              <a:avLst/>
              <a:gdLst/>
              <a:ahLst/>
              <a:cxnLst/>
              <a:rect l="l" t="t" r="r" b="b"/>
              <a:pathLst>
                <a:path w="7448" h="11636" extrusionOk="0">
                  <a:moveTo>
                    <a:pt x="3645" y="0"/>
                  </a:moveTo>
                  <a:cubicBezTo>
                    <a:pt x="2694" y="0"/>
                    <a:pt x="1789" y="437"/>
                    <a:pt x="1195" y="1188"/>
                  </a:cubicBezTo>
                  <a:cubicBezTo>
                    <a:pt x="560" y="1993"/>
                    <a:pt x="359" y="3057"/>
                    <a:pt x="659" y="4038"/>
                  </a:cubicBezTo>
                  <a:cubicBezTo>
                    <a:pt x="893" y="4791"/>
                    <a:pt x="839" y="5610"/>
                    <a:pt x="462" y="6304"/>
                  </a:cubicBezTo>
                  <a:cubicBezTo>
                    <a:pt x="149" y="6884"/>
                    <a:pt x="1" y="7540"/>
                    <a:pt x="32" y="8199"/>
                  </a:cubicBezTo>
                  <a:cubicBezTo>
                    <a:pt x="119" y="10013"/>
                    <a:pt x="1573" y="11502"/>
                    <a:pt x="3385" y="11627"/>
                  </a:cubicBezTo>
                  <a:cubicBezTo>
                    <a:pt x="3470" y="11633"/>
                    <a:pt x="3556" y="11636"/>
                    <a:pt x="3641" y="11636"/>
                  </a:cubicBezTo>
                  <a:cubicBezTo>
                    <a:pt x="4860" y="11636"/>
                    <a:pt x="6005" y="11019"/>
                    <a:pt x="6674" y="9987"/>
                  </a:cubicBezTo>
                  <a:cubicBezTo>
                    <a:pt x="7390" y="8881"/>
                    <a:pt x="7447" y="7475"/>
                    <a:pt x="6826" y="6316"/>
                  </a:cubicBezTo>
                  <a:cubicBezTo>
                    <a:pt x="6456" y="5622"/>
                    <a:pt x="6381" y="4807"/>
                    <a:pt x="6619" y="4057"/>
                  </a:cubicBezTo>
                  <a:cubicBezTo>
                    <a:pt x="6729" y="3701"/>
                    <a:pt x="6777" y="3330"/>
                    <a:pt x="6757" y="2958"/>
                  </a:cubicBezTo>
                  <a:cubicBezTo>
                    <a:pt x="6678" y="1389"/>
                    <a:pt x="5410" y="106"/>
                    <a:pt x="3844" y="7"/>
                  </a:cubicBezTo>
                  <a:cubicBezTo>
                    <a:pt x="3777" y="3"/>
                    <a:pt x="3711" y="0"/>
                    <a:pt x="3645" y="0"/>
                  </a:cubicBezTo>
                  <a:close/>
                </a:path>
              </a:pathLst>
            </a:custGeom>
            <a:solidFill>
              <a:srgbClr val="2E84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2907993" y="3930150"/>
            <a:ext cx="845171" cy="1225905"/>
            <a:chOff x="2542743" y="3917575"/>
            <a:chExt cx="845171" cy="1225905"/>
          </a:xfrm>
        </p:grpSpPr>
        <p:sp>
          <p:nvSpPr>
            <p:cNvPr id="70" name="Google Shape;70;p2"/>
            <p:cNvSpPr/>
            <p:nvPr/>
          </p:nvSpPr>
          <p:spPr>
            <a:xfrm>
              <a:off x="3110685" y="3917575"/>
              <a:ext cx="277229" cy="1225905"/>
            </a:xfrm>
            <a:custGeom>
              <a:avLst/>
              <a:gdLst/>
              <a:ahLst/>
              <a:cxnLst/>
              <a:rect l="l" t="t" r="r" b="b"/>
              <a:pathLst>
                <a:path w="5064" h="22393" extrusionOk="0">
                  <a:moveTo>
                    <a:pt x="0" y="1"/>
                  </a:moveTo>
                  <a:lnTo>
                    <a:pt x="0" y="22392"/>
                  </a:lnTo>
                  <a:lnTo>
                    <a:pt x="5064" y="22392"/>
                  </a:lnTo>
                  <a:lnTo>
                    <a:pt x="5064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542743" y="3917575"/>
              <a:ext cx="567979" cy="1225905"/>
            </a:xfrm>
            <a:custGeom>
              <a:avLst/>
              <a:gdLst/>
              <a:ahLst/>
              <a:cxnLst/>
              <a:rect l="l" t="t" r="r" b="b"/>
              <a:pathLst>
                <a:path w="10375" h="22393" extrusionOk="0">
                  <a:moveTo>
                    <a:pt x="4633" y="1"/>
                  </a:moveTo>
                  <a:lnTo>
                    <a:pt x="4633" y="8009"/>
                  </a:lnTo>
                  <a:lnTo>
                    <a:pt x="0" y="8009"/>
                  </a:lnTo>
                  <a:lnTo>
                    <a:pt x="0" y="22392"/>
                  </a:lnTo>
                  <a:lnTo>
                    <a:pt x="10374" y="22392"/>
                  </a:lnTo>
                  <a:lnTo>
                    <a:pt x="10374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862299" y="397812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862299" y="413048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62299" y="4282844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12490" y="4435204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2"/>
                  </a:lnTo>
                  <a:lnTo>
                    <a:pt x="7817" y="502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612490" y="4587510"/>
              <a:ext cx="427942" cy="27701"/>
            </a:xfrm>
            <a:custGeom>
              <a:avLst/>
              <a:gdLst/>
              <a:ahLst/>
              <a:cxnLst/>
              <a:rect l="l" t="t" r="r" b="b"/>
              <a:pathLst>
                <a:path w="7817" h="506" extrusionOk="0">
                  <a:moveTo>
                    <a:pt x="0" y="1"/>
                  </a:moveTo>
                  <a:lnTo>
                    <a:pt x="0" y="505"/>
                  </a:lnTo>
                  <a:lnTo>
                    <a:pt x="7817" y="505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612490" y="4739979"/>
              <a:ext cx="427942" cy="27591"/>
            </a:xfrm>
            <a:custGeom>
              <a:avLst/>
              <a:gdLst/>
              <a:ahLst/>
              <a:cxnLst/>
              <a:rect l="l" t="t" r="r" b="b"/>
              <a:pathLst>
                <a:path w="7817" h="504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612490" y="4892339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612490" y="5037245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7168869" y="4553262"/>
            <a:ext cx="563107" cy="597773"/>
            <a:chOff x="6184769" y="4544862"/>
            <a:chExt cx="563107" cy="597773"/>
          </a:xfrm>
        </p:grpSpPr>
        <p:sp>
          <p:nvSpPr>
            <p:cNvPr id="81" name="Google Shape;81;p2"/>
            <p:cNvSpPr/>
            <p:nvPr/>
          </p:nvSpPr>
          <p:spPr>
            <a:xfrm>
              <a:off x="6184769" y="4587729"/>
              <a:ext cx="563107" cy="358689"/>
            </a:xfrm>
            <a:custGeom>
              <a:avLst/>
              <a:gdLst/>
              <a:ahLst/>
              <a:cxnLst/>
              <a:rect l="l" t="t" r="r" b="b"/>
              <a:pathLst>
                <a:path w="10286" h="6552" extrusionOk="0">
                  <a:moveTo>
                    <a:pt x="1812" y="1"/>
                  </a:moveTo>
                  <a:cubicBezTo>
                    <a:pt x="1254" y="3"/>
                    <a:pt x="782" y="414"/>
                    <a:pt x="703" y="966"/>
                  </a:cubicBezTo>
                  <a:lnTo>
                    <a:pt x="95" y="5276"/>
                  </a:lnTo>
                  <a:cubicBezTo>
                    <a:pt x="0" y="5950"/>
                    <a:pt x="523" y="6551"/>
                    <a:pt x="1203" y="6551"/>
                  </a:cubicBezTo>
                  <a:lnTo>
                    <a:pt x="9083" y="6551"/>
                  </a:lnTo>
                  <a:cubicBezTo>
                    <a:pt x="9763" y="6551"/>
                    <a:pt x="10285" y="5950"/>
                    <a:pt x="10190" y="5276"/>
                  </a:cubicBezTo>
                  <a:lnTo>
                    <a:pt x="9583" y="966"/>
                  </a:lnTo>
                  <a:cubicBezTo>
                    <a:pt x="9504" y="414"/>
                    <a:pt x="9031" y="3"/>
                    <a:pt x="8474" y="1"/>
                  </a:cubicBez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192762" y="4544862"/>
              <a:ext cx="547067" cy="348397"/>
            </a:xfrm>
            <a:custGeom>
              <a:avLst/>
              <a:gdLst/>
              <a:ahLst/>
              <a:cxnLst/>
              <a:rect l="l" t="t" r="r" b="b"/>
              <a:pathLst>
                <a:path w="9993" h="6364" extrusionOk="0">
                  <a:moveTo>
                    <a:pt x="1761" y="1"/>
                  </a:moveTo>
                  <a:cubicBezTo>
                    <a:pt x="1219" y="3"/>
                    <a:pt x="760" y="400"/>
                    <a:pt x="683" y="936"/>
                  </a:cubicBezTo>
                  <a:lnTo>
                    <a:pt x="92" y="5123"/>
                  </a:lnTo>
                  <a:cubicBezTo>
                    <a:pt x="1" y="5778"/>
                    <a:pt x="509" y="6363"/>
                    <a:pt x="1170" y="6363"/>
                  </a:cubicBezTo>
                  <a:lnTo>
                    <a:pt x="8824" y="6363"/>
                  </a:lnTo>
                  <a:cubicBezTo>
                    <a:pt x="9485" y="6363"/>
                    <a:pt x="9993" y="5778"/>
                    <a:pt x="9900" y="5123"/>
                  </a:cubicBezTo>
                  <a:lnTo>
                    <a:pt x="9309" y="936"/>
                  </a:lnTo>
                  <a:cubicBezTo>
                    <a:pt x="9231" y="400"/>
                    <a:pt x="8773" y="3"/>
                    <a:pt x="8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226760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71" y="0"/>
                  </a:moveTo>
                  <a:lnTo>
                    <a:pt x="44" y="904"/>
                  </a:lnTo>
                  <a:cubicBezTo>
                    <a:pt x="1" y="1211"/>
                    <a:pt x="238" y="1484"/>
                    <a:pt x="549" y="1486"/>
                  </a:cubicBezTo>
                  <a:lnTo>
                    <a:pt x="2677" y="1486"/>
                  </a:lnTo>
                  <a:lnTo>
                    <a:pt x="275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253203" y="4576506"/>
              <a:ext cx="134289" cy="82446"/>
            </a:xfrm>
            <a:custGeom>
              <a:avLst/>
              <a:gdLst/>
              <a:ahLst/>
              <a:cxnLst/>
              <a:rect l="l" t="t" r="r" b="b"/>
              <a:pathLst>
                <a:path w="2453" h="1506" extrusionOk="0">
                  <a:moveTo>
                    <a:pt x="657" y="0"/>
                  </a:moveTo>
                  <a:cubicBezTo>
                    <a:pt x="402" y="0"/>
                    <a:pt x="188" y="188"/>
                    <a:pt x="151" y="439"/>
                  </a:cubicBezTo>
                  <a:lnTo>
                    <a:pt x="0" y="1505"/>
                  </a:lnTo>
                  <a:lnTo>
                    <a:pt x="2380" y="1505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238476" y="4675652"/>
              <a:ext cx="144144" cy="87866"/>
            </a:xfrm>
            <a:custGeom>
              <a:avLst/>
              <a:gdLst/>
              <a:ahLst/>
              <a:cxnLst/>
              <a:rect l="l" t="t" r="r" b="b"/>
              <a:pathLst>
                <a:path w="2633" h="1605" extrusionOk="0">
                  <a:moveTo>
                    <a:pt x="226" y="1"/>
                  </a:moveTo>
                  <a:lnTo>
                    <a:pt x="0" y="1605"/>
                  </a:lnTo>
                  <a:lnTo>
                    <a:pt x="2552" y="1605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391821" y="4780273"/>
              <a:ext cx="149016" cy="81351"/>
            </a:xfrm>
            <a:custGeom>
              <a:avLst/>
              <a:gdLst/>
              <a:ahLst/>
              <a:cxnLst/>
              <a:rect l="l" t="t" r="r" b="b"/>
              <a:pathLst>
                <a:path w="2722" h="1486" extrusionOk="0">
                  <a:moveTo>
                    <a:pt x="65" y="0"/>
                  </a:moveTo>
                  <a:lnTo>
                    <a:pt x="0" y="1486"/>
                  </a:lnTo>
                  <a:lnTo>
                    <a:pt x="2722" y="1486"/>
                  </a:lnTo>
                  <a:lnTo>
                    <a:pt x="26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396146" y="4675652"/>
              <a:ext cx="140366" cy="87866"/>
            </a:xfrm>
            <a:custGeom>
              <a:avLst/>
              <a:gdLst/>
              <a:ahLst/>
              <a:cxnLst/>
              <a:rect l="l" t="t" r="r" b="b"/>
              <a:pathLst>
                <a:path w="2564" h="1605" extrusionOk="0">
                  <a:moveTo>
                    <a:pt x="71" y="1"/>
                  </a:moveTo>
                  <a:lnTo>
                    <a:pt x="0" y="1605"/>
                  </a:lnTo>
                  <a:lnTo>
                    <a:pt x="2563" y="1605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400800" y="4576506"/>
              <a:ext cx="131060" cy="82446"/>
            </a:xfrm>
            <a:custGeom>
              <a:avLst/>
              <a:gdLst/>
              <a:ahLst/>
              <a:cxnLst/>
              <a:rect l="l" t="t" r="r" b="b"/>
              <a:pathLst>
                <a:path w="2394" h="1506" extrusionOk="0">
                  <a:moveTo>
                    <a:pt x="67" y="0"/>
                  </a:moveTo>
                  <a:lnTo>
                    <a:pt x="0" y="1505"/>
                  </a:lnTo>
                  <a:lnTo>
                    <a:pt x="2393" y="1505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545112" y="4576506"/>
              <a:ext cx="134344" cy="82446"/>
            </a:xfrm>
            <a:custGeom>
              <a:avLst/>
              <a:gdLst/>
              <a:ahLst/>
              <a:cxnLst/>
              <a:rect l="l" t="t" r="r" b="b"/>
              <a:pathLst>
                <a:path w="2454" h="1506" extrusionOk="0">
                  <a:moveTo>
                    <a:pt x="1" y="0"/>
                  </a:moveTo>
                  <a:lnTo>
                    <a:pt x="76" y="1505"/>
                  </a:lnTo>
                  <a:lnTo>
                    <a:pt x="2453" y="1505"/>
                  </a:lnTo>
                  <a:lnTo>
                    <a:pt x="2303" y="439"/>
                  </a:lnTo>
                  <a:cubicBezTo>
                    <a:pt x="2265" y="192"/>
                    <a:pt x="2060" y="8"/>
                    <a:pt x="1810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549985" y="4675652"/>
              <a:ext cx="144198" cy="87866"/>
            </a:xfrm>
            <a:custGeom>
              <a:avLst/>
              <a:gdLst/>
              <a:ahLst/>
              <a:cxnLst/>
              <a:rect l="l" t="t" r="r" b="b"/>
              <a:pathLst>
                <a:path w="2634" h="1605" extrusionOk="0">
                  <a:moveTo>
                    <a:pt x="1" y="1"/>
                  </a:moveTo>
                  <a:lnTo>
                    <a:pt x="82" y="1605"/>
                  </a:lnTo>
                  <a:lnTo>
                    <a:pt x="2633" y="1605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55186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" y="0"/>
                  </a:moveTo>
                  <a:lnTo>
                    <a:pt x="76" y="1486"/>
                  </a:lnTo>
                  <a:lnTo>
                    <a:pt x="2204" y="1486"/>
                  </a:lnTo>
                  <a:cubicBezTo>
                    <a:pt x="2513" y="1484"/>
                    <a:pt x="2752" y="1211"/>
                    <a:pt x="2708" y="904"/>
                  </a:cubicBezTo>
                  <a:lnTo>
                    <a:pt x="25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393409" y="4942597"/>
              <a:ext cx="145786" cy="200038"/>
            </a:xfrm>
            <a:custGeom>
              <a:avLst/>
              <a:gdLst/>
              <a:ahLst/>
              <a:cxnLst/>
              <a:rect l="l" t="t" r="r" b="b"/>
              <a:pathLst>
                <a:path w="2663" h="3654" extrusionOk="0">
                  <a:moveTo>
                    <a:pt x="1" y="0"/>
                  </a:moveTo>
                  <a:lnTo>
                    <a:pt x="1" y="3653"/>
                  </a:lnTo>
                  <a:lnTo>
                    <a:pt x="2663" y="3653"/>
                  </a:lnTo>
                  <a:lnTo>
                    <a:pt x="2663" y="0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2"/>
          <p:cNvGrpSpPr/>
          <p:nvPr/>
        </p:nvGrpSpPr>
        <p:grpSpPr>
          <a:xfrm>
            <a:off x="1861420" y="4575276"/>
            <a:ext cx="538636" cy="571768"/>
            <a:chOff x="1861420" y="4465151"/>
            <a:chExt cx="538636" cy="571768"/>
          </a:xfrm>
        </p:grpSpPr>
        <p:sp>
          <p:nvSpPr>
            <p:cNvPr id="94" name="Google Shape;94;p2"/>
            <p:cNvSpPr/>
            <p:nvPr/>
          </p:nvSpPr>
          <p:spPr>
            <a:xfrm>
              <a:off x="2025440" y="4499442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3679776" y="3604752"/>
            <a:ext cx="715532" cy="1538718"/>
            <a:chOff x="3438564" y="3604752"/>
            <a:chExt cx="715532" cy="1538718"/>
          </a:xfrm>
        </p:grpSpPr>
        <p:sp>
          <p:nvSpPr>
            <p:cNvPr id="108" name="Google Shape;108;p2"/>
            <p:cNvSpPr/>
            <p:nvPr/>
          </p:nvSpPr>
          <p:spPr>
            <a:xfrm>
              <a:off x="3438564" y="3604752"/>
              <a:ext cx="482084" cy="1538718"/>
            </a:xfrm>
            <a:custGeom>
              <a:avLst/>
              <a:gdLst/>
              <a:ahLst/>
              <a:cxnLst/>
              <a:rect l="l" t="t" r="r" b="b"/>
              <a:pathLst>
                <a:path w="8806" h="28107" extrusionOk="0">
                  <a:moveTo>
                    <a:pt x="0" y="1"/>
                  </a:moveTo>
                  <a:lnTo>
                    <a:pt x="0" y="28106"/>
                  </a:lnTo>
                  <a:lnTo>
                    <a:pt x="8806" y="28106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20608" y="3604752"/>
              <a:ext cx="233487" cy="1538718"/>
            </a:xfrm>
            <a:custGeom>
              <a:avLst/>
              <a:gdLst/>
              <a:ahLst/>
              <a:cxnLst/>
              <a:rect l="l" t="t" r="r" b="b"/>
              <a:pathLst>
                <a:path w="4265" h="28107" extrusionOk="0">
                  <a:moveTo>
                    <a:pt x="1" y="1"/>
                  </a:moveTo>
                  <a:lnTo>
                    <a:pt x="1" y="28106"/>
                  </a:lnTo>
                  <a:lnTo>
                    <a:pt x="4265" y="28106"/>
                  </a:lnTo>
                  <a:lnTo>
                    <a:pt x="4265" y="3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24625" y="3759083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0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24625" y="3886971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524625" y="4014860"/>
              <a:ext cx="246407" cy="49708"/>
            </a:xfrm>
            <a:custGeom>
              <a:avLst/>
              <a:gdLst/>
              <a:ahLst/>
              <a:cxnLst/>
              <a:rect l="l" t="t" r="r" b="b"/>
              <a:pathLst>
                <a:path w="4501" h="908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24625" y="4142146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524625" y="427003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524625" y="439792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524625" y="4525701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524625" y="4652166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524625" y="478005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524625" y="490794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4325895" y="3006531"/>
            <a:ext cx="790298" cy="2144496"/>
            <a:chOff x="4207208" y="2998981"/>
            <a:chExt cx="790298" cy="2144496"/>
          </a:xfrm>
        </p:grpSpPr>
        <p:sp>
          <p:nvSpPr>
            <p:cNvPr id="121" name="Google Shape;121;p2"/>
            <p:cNvSpPr/>
            <p:nvPr/>
          </p:nvSpPr>
          <p:spPr>
            <a:xfrm>
              <a:off x="4505413" y="2998981"/>
              <a:ext cx="391591" cy="157392"/>
            </a:xfrm>
            <a:custGeom>
              <a:avLst/>
              <a:gdLst/>
              <a:ahLst/>
              <a:cxnLst/>
              <a:rect l="l" t="t" r="r" b="b"/>
              <a:pathLst>
                <a:path w="7153" h="2875" extrusionOk="0">
                  <a:moveTo>
                    <a:pt x="1" y="1"/>
                  </a:moveTo>
                  <a:cubicBezTo>
                    <a:pt x="1368" y="1"/>
                    <a:pt x="2473" y="1108"/>
                    <a:pt x="2473" y="2473"/>
                  </a:cubicBezTo>
                  <a:lnTo>
                    <a:pt x="2473" y="2875"/>
                  </a:lnTo>
                  <a:lnTo>
                    <a:pt x="7153" y="2875"/>
                  </a:lnTo>
                  <a:lnTo>
                    <a:pt x="7153" y="2473"/>
                  </a:lnTo>
                  <a:cubicBezTo>
                    <a:pt x="7153" y="1108"/>
                    <a:pt x="6047" y="1"/>
                    <a:pt x="4681" y="1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280951" y="3299759"/>
              <a:ext cx="451044" cy="626666"/>
            </a:xfrm>
            <a:custGeom>
              <a:avLst/>
              <a:gdLst/>
              <a:ahLst/>
              <a:cxnLst/>
              <a:rect l="l" t="t" r="r" b="b"/>
              <a:pathLst>
                <a:path w="8239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9" y="11446"/>
                  </a:lnTo>
                  <a:lnTo>
                    <a:pt x="8239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731955" y="3299759"/>
              <a:ext cx="196808" cy="626666"/>
            </a:xfrm>
            <a:custGeom>
              <a:avLst/>
              <a:gdLst/>
              <a:ahLst/>
              <a:cxnLst/>
              <a:rect l="l" t="t" r="r" b="b"/>
              <a:pathLst>
                <a:path w="3595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3594" y="11446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80951" y="3299759"/>
              <a:ext cx="450935" cy="626666"/>
            </a:xfrm>
            <a:custGeom>
              <a:avLst/>
              <a:gdLst/>
              <a:ahLst/>
              <a:cxnLst/>
              <a:rect l="l" t="t" r="r" b="b"/>
              <a:pathLst>
                <a:path w="8237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7" y="11446"/>
                  </a:lnTo>
                  <a:lnTo>
                    <a:pt x="8237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280951" y="3776055"/>
              <a:ext cx="647798" cy="150385"/>
            </a:xfrm>
            <a:custGeom>
              <a:avLst/>
              <a:gdLst/>
              <a:ahLst/>
              <a:cxnLst/>
              <a:rect l="l" t="t" r="r" b="b"/>
              <a:pathLst>
                <a:path w="11833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11832" y="2746"/>
                  </a:lnTo>
                  <a:lnTo>
                    <a:pt x="11832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280951" y="3776055"/>
              <a:ext cx="450935" cy="150385"/>
            </a:xfrm>
            <a:custGeom>
              <a:avLst/>
              <a:gdLst/>
              <a:ahLst/>
              <a:cxnLst/>
              <a:rect l="l" t="t" r="r" b="b"/>
              <a:pathLst>
                <a:path w="8237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8237" y="2746"/>
                  </a:lnTo>
                  <a:lnTo>
                    <a:pt x="823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207208" y="3824451"/>
              <a:ext cx="553691" cy="1319026"/>
            </a:xfrm>
            <a:custGeom>
              <a:avLst/>
              <a:gdLst/>
              <a:ahLst/>
              <a:cxnLst/>
              <a:rect l="l" t="t" r="r" b="b"/>
              <a:pathLst>
                <a:path w="101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10114" y="24093"/>
                  </a:lnTo>
                  <a:lnTo>
                    <a:pt x="10114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55861" y="3824451"/>
              <a:ext cx="241644" cy="1319026"/>
            </a:xfrm>
            <a:custGeom>
              <a:avLst/>
              <a:gdLst/>
              <a:ahLst/>
              <a:cxnLst/>
              <a:rect l="l" t="t" r="r" b="b"/>
              <a:pathLst>
                <a:path w="44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4413" y="24093"/>
                  </a:lnTo>
                  <a:lnTo>
                    <a:pt x="441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336081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558189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336081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558189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36081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558189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36081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1" y="0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58189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0" y="0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336081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558189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336081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558189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36081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1" y="1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558189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0" y="1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00989" y="2999090"/>
              <a:ext cx="409274" cy="300660"/>
            </a:xfrm>
            <a:custGeom>
              <a:avLst/>
              <a:gdLst/>
              <a:ahLst/>
              <a:cxnLst/>
              <a:rect l="l" t="t" r="r" b="b"/>
              <a:pathLst>
                <a:path w="7476" h="5492" extrusionOk="0">
                  <a:moveTo>
                    <a:pt x="3737" y="1"/>
                  </a:moveTo>
                  <a:cubicBezTo>
                    <a:pt x="2372" y="1"/>
                    <a:pt x="1267" y="1106"/>
                    <a:pt x="1267" y="2471"/>
                  </a:cubicBezTo>
                  <a:lnTo>
                    <a:pt x="1267" y="2873"/>
                  </a:lnTo>
                  <a:lnTo>
                    <a:pt x="1" y="2873"/>
                  </a:lnTo>
                  <a:lnTo>
                    <a:pt x="1" y="5491"/>
                  </a:lnTo>
                  <a:lnTo>
                    <a:pt x="7475" y="5491"/>
                  </a:lnTo>
                  <a:lnTo>
                    <a:pt x="7475" y="2873"/>
                  </a:lnTo>
                  <a:lnTo>
                    <a:pt x="6207" y="2873"/>
                  </a:lnTo>
                  <a:lnTo>
                    <a:pt x="6207" y="2471"/>
                  </a:lnTo>
                  <a:cubicBezTo>
                    <a:pt x="6207" y="1106"/>
                    <a:pt x="5102" y="1"/>
                    <a:pt x="373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709783" y="3156323"/>
              <a:ext cx="188104" cy="143432"/>
            </a:xfrm>
            <a:custGeom>
              <a:avLst/>
              <a:gdLst/>
              <a:ahLst/>
              <a:cxnLst/>
              <a:rect l="l" t="t" r="r" b="b"/>
              <a:pathLst>
                <a:path w="3436" h="2620" extrusionOk="0">
                  <a:moveTo>
                    <a:pt x="0" y="1"/>
                  </a:moveTo>
                  <a:lnTo>
                    <a:pt x="0" y="2619"/>
                  </a:lnTo>
                  <a:lnTo>
                    <a:pt x="3436" y="26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596183" y="4692350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0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2"/>
          <p:cNvSpPr/>
          <p:nvPr/>
        </p:nvSpPr>
        <p:spPr>
          <a:xfrm>
            <a:off x="5952888" y="2863933"/>
            <a:ext cx="553674" cy="504471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3521178" y="4781439"/>
            <a:ext cx="1059042" cy="373251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2"/>
          <p:cNvGrpSpPr/>
          <p:nvPr/>
        </p:nvGrpSpPr>
        <p:grpSpPr>
          <a:xfrm>
            <a:off x="3256738" y="4509167"/>
            <a:ext cx="458380" cy="637894"/>
            <a:chOff x="2943051" y="4509167"/>
            <a:chExt cx="458380" cy="637894"/>
          </a:xfrm>
        </p:grpSpPr>
        <p:sp>
          <p:nvSpPr>
            <p:cNvPr id="149" name="Google Shape;149;p2"/>
            <p:cNvSpPr/>
            <p:nvPr/>
          </p:nvSpPr>
          <p:spPr>
            <a:xfrm>
              <a:off x="3158315" y="4666126"/>
              <a:ext cx="27865" cy="480935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943051" y="4509167"/>
              <a:ext cx="458380" cy="417704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5314336" y="3998180"/>
            <a:ext cx="1390267" cy="1157878"/>
            <a:chOff x="5314336" y="3998180"/>
            <a:chExt cx="1390267" cy="1157878"/>
          </a:xfrm>
        </p:grpSpPr>
        <p:grpSp>
          <p:nvGrpSpPr>
            <p:cNvPr id="152" name="Google Shape;152;p2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" name="Google Shape;172;p2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"/>
          <p:cNvSpPr/>
          <p:nvPr/>
        </p:nvSpPr>
        <p:spPr>
          <a:xfrm>
            <a:off x="8671075" y="13366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0" y="4681798"/>
            <a:ext cx="9166325" cy="461703"/>
            <a:chOff x="0" y="4681798"/>
            <a:chExt cx="9166325" cy="461703"/>
          </a:xfrm>
        </p:grpSpPr>
        <p:sp>
          <p:nvSpPr>
            <p:cNvPr id="226" name="Google Shape;226;p6"/>
            <p:cNvSpPr/>
            <p:nvPr/>
          </p:nvSpPr>
          <p:spPr>
            <a:xfrm>
              <a:off x="0" y="4681798"/>
              <a:ext cx="91662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 flipH="1">
              <a:off x="2528983" y="4681927"/>
              <a:ext cx="6637342" cy="461574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6"/>
          <p:cNvSpPr/>
          <p:nvPr/>
        </p:nvSpPr>
        <p:spPr>
          <a:xfrm>
            <a:off x="8342575" y="7612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>
            <a:off x="241450" y="9376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>
            <a:off x="121100" y="34977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8430775" y="36741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>
            <a:off x="87496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6"/>
          <p:cNvGrpSpPr/>
          <p:nvPr/>
        </p:nvGrpSpPr>
        <p:grpSpPr>
          <a:xfrm>
            <a:off x="88443" y="4020567"/>
            <a:ext cx="482410" cy="671333"/>
            <a:chOff x="3031405" y="2137303"/>
            <a:chExt cx="482410" cy="671333"/>
          </a:xfrm>
        </p:grpSpPr>
        <p:sp>
          <p:nvSpPr>
            <p:cNvPr id="234" name="Google Shape;234;p6"/>
            <p:cNvSpPr/>
            <p:nvPr/>
          </p:nvSpPr>
          <p:spPr>
            <a:xfrm>
              <a:off x="3257951" y="2302488"/>
              <a:ext cx="29326" cy="506148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031405" y="2137303"/>
              <a:ext cx="482410" cy="439602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6"/>
          <p:cNvSpPr/>
          <p:nvPr/>
        </p:nvSpPr>
        <p:spPr>
          <a:xfrm>
            <a:off x="489349" y="198408"/>
            <a:ext cx="552648" cy="503536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>
            <a:off x="-190237" y="287637"/>
            <a:ext cx="1039771" cy="327328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>
            <a:off x="8864225" y="2674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8430765" y="1017725"/>
            <a:ext cx="814156" cy="256337"/>
          </a:xfrm>
          <a:custGeom>
            <a:avLst/>
            <a:gdLst/>
            <a:ahLst/>
            <a:cxnLst/>
            <a:rect l="l" t="t" r="r" b="b"/>
            <a:pathLst>
              <a:path w="16033" h="5048" extrusionOk="0">
                <a:moveTo>
                  <a:pt x="7626" y="0"/>
                </a:moveTo>
                <a:cubicBezTo>
                  <a:pt x="7568" y="0"/>
                  <a:pt x="7509" y="2"/>
                  <a:pt x="7451" y="6"/>
                </a:cubicBezTo>
                <a:cubicBezTo>
                  <a:pt x="6385" y="71"/>
                  <a:pt x="5451" y="743"/>
                  <a:pt x="5049" y="1732"/>
                </a:cubicBezTo>
                <a:cubicBezTo>
                  <a:pt x="4906" y="2085"/>
                  <a:pt x="4574" y="2324"/>
                  <a:pt x="4194" y="2324"/>
                </a:cubicBezTo>
                <a:cubicBezTo>
                  <a:pt x="4192" y="2324"/>
                  <a:pt x="4191" y="2324"/>
                  <a:pt x="4189" y="2324"/>
                </a:cubicBezTo>
                <a:lnTo>
                  <a:pt x="4165" y="2324"/>
                </a:lnTo>
                <a:cubicBezTo>
                  <a:pt x="3256" y="2324"/>
                  <a:pt x="2403" y="2769"/>
                  <a:pt x="1883" y="3518"/>
                </a:cubicBezTo>
                <a:cubicBezTo>
                  <a:pt x="1616" y="3902"/>
                  <a:pt x="1183" y="4139"/>
                  <a:pt x="714" y="4139"/>
                </a:cubicBezTo>
                <a:lnTo>
                  <a:pt x="706" y="4139"/>
                </a:lnTo>
                <a:cubicBezTo>
                  <a:pt x="665" y="4139"/>
                  <a:pt x="625" y="4139"/>
                  <a:pt x="585" y="4141"/>
                </a:cubicBezTo>
                <a:cubicBezTo>
                  <a:pt x="0" y="4167"/>
                  <a:pt x="30" y="5047"/>
                  <a:pt x="613" y="5047"/>
                </a:cubicBezTo>
                <a:lnTo>
                  <a:pt x="15413" y="5047"/>
                </a:lnTo>
                <a:cubicBezTo>
                  <a:pt x="15851" y="5047"/>
                  <a:pt x="16032" y="4489"/>
                  <a:pt x="15680" y="4228"/>
                </a:cubicBezTo>
                <a:cubicBezTo>
                  <a:pt x="15204" y="3874"/>
                  <a:pt x="14626" y="3684"/>
                  <a:pt x="14033" y="3684"/>
                </a:cubicBezTo>
                <a:cubicBezTo>
                  <a:pt x="13999" y="3684"/>
                  <a:pt x="13966" y="3684"/>
                  <a:pt x="13932" y="3686"/>
                </a:cubicBezTo>
                <a:cubicBezTo>
                  <a:pt x="13904" y="3687"/>
                  <a:pt x="13877" y="3688"/>
                  <a:pt x="13849" y="3688"/>
                </a:cubicBezTo>
                <a:cubicBezTo>
                  <a:pt x="13186" y="3688"/>
                  <a:pt x="12562" y="3394"/>
                  <a:pt x="12093" y="2921"/>
                </a:cubicBezTo>
                <a:cubicBezTo>
                  <a:pt x="11792" y="2616"/>
                  <a:pt x="11426" y="2387"/>
                  <a:pt x="11023" y="2248"/>
                </a:cubicBezTo>
                <a:cubicBezTo>
                  <a:pt x="10607" y="2106"/>
                  <a:pt x="10263" y="1803"/>
                  <a:pt x="10049" y="1422"/>
                </a:cubicBezTo>
                <a:cubicBezTo>
                  <a:pt x="9556" y="540"/>
                  <a:pt x="8628" y="0"/>
                  <a:pt x="7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"/>
          <p:cNvSpPr txBox="1">
            <a:spLocks noGrp="1"/>
          </p:cNvSpPr>
          <p:nvPr>
            <p:ph type="title"/>
          </p:nvPr>
        </p:nvSpPr>
        <p:spPr>
          <a:xfrm>
            <a:off x="720000" y="1362112"/>
            <a:ext cx="3233100" cy="11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9"/>
          <p:cNvSpPr txBox="1">
            <a:spLocks noGrp="1"/>
          </p:cNvSpPr>
          <p:nvPr>
            <p:ph type="subTitle" idx="1"/>
          </p:nvPr>
        </p:nvSpPr>
        <p:spPr>
          <a:xfrm>
            <a:off x="720000" y="2480912"/>
            <a:ext cx="3233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9"/>
          <p:cNvSpPr/>
          <p:nvPr/>
        </p:nvSpPr>
        <p:spPr>
          <a:xfrm>
            <a:off x="1248375" y="755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9"/>
          <p:cNvSpPr/>
          <p:nvPr/>
        </p:nvSpPr>
        <p:spPr>
          <a:xfrm>
            <a:off x="34480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9"/>
          <p:cNvSpPr/>
          <p:nvPr/>
        </p:nvSpPr>
        <p:spPr>
          <a:xfrm>
            <a:off x="457750" y="23188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9"/>
          <p:cNvSpPr/>
          <p:nvPr/>
        </p:nvSpPr>
        <p:spPr>
          <a:xfrm>
            <a:off x="223175" y="3717711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9"/>
          <p:cNvSpPr/>
          <p:nvPr/>
        </p:nvSpPr>
        <p:spPr>
          <a:xfrm>
            <a:off x="8025325" y="37966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9"/>
          <p:cNvSpPr/>
          <p:nvPr/>
        </p:nvSpPr>
        <p:spPr>
          <a:xfrm>
            <a:off x="8746450" y="21303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/>
          <p:nvPr/>
        </p:nvSpPr>
        <p:spPr>
          <a:xfrm>
            <a:off x="6947950" y="55093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"/>
          <p:cNvSpPr/>
          <p:nvPr/>
        </p:nvSpPr>
        <p:spPr>
          <a:xfrm>
            <a:off x="4037350" y="5789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9"/>
          <p:cNvSpPr/>
          <p:nvPr/>
        </p:nvSpPr>
        <p:spPr>
          <a:xfrm>
            <a:off x="85118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9"/>
          <p:cNvSpPr/>
          <p:nvPr/>
        </p:nvSpPr>
        <p:spPr>
          <a:xfrm>
            <a:off x="8430775" y="134400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3747250" y="49125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19"/>
          <p:cNvGrpSpPr/>
          <p:nvPr/>
        </p:nvGrpSpPr>
        <p:grpSpPr>
          <a:xfrm>
            <a:off x="0" y="4274675"/>
            <a:ext cx="9152700" cy="877500"/>
            <a:chOff x="0" y="4274675"/>
            <a:chExt cx="9152700" cy="877500"/>
          </a:xfrm>
        </p:grpSpPr>
        <p:sp>
          <p:nvSpPr>
            <p:cNvPr id="473" name="Google Shape;473;p19"/>
            <p:cNvSpPr/>
            <p:nvPr/>
          </p:nvSpPr>
          <p:spPr>
            <a:xfrm>
              <a:off x="0" y="4274675"/>
              <a:ext cx="9152700" cy="877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0" y="4407825"/>
              <a:ext cx="5781049" cy="735686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9"/>
          <p:cNvGrpSpPr/>
          <p:nvPr/>
        </p:nvGrpSpPr>
        <p:grpSpPr>
          <a:xfrm>
            <a:off x="8387362" y="3263091"/>
            <a:ext cx="580376" cy="1025076"/>
            <a:chOff x="2423837" y="2615804"/>
            <a:chExt cx="580376" cy="1025076"/>
          </a:xfrm>
        </p:grpSpPr>
        <p:sp>
          <p:nvSpPr>
            <p:cNvPr id="476" name="Google Shape;476;p19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9"/>
          <p:cNvSpPr/>
          <p:nvPr/>
        </p:nvSpPr>
        <p:spPr>
          <a:xfrm>
            <a:off x="249848" y="3749552"/>
            <a:ext cx="1539959" cy="542696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5"/>
          <p:cNvSpPr/>
          <p:nvPr/>
        </p:nvSpPr>
        <p:spPr>
          <a:xfrm>
            <a:off x="431675" y="8413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5"/>
          <p:cNvSpPr/>
          <p:nvPr/>
        </p:nvSpPr>
        <p:spPr>
          <a:xfrm>
            <a:off x="92825" y="1671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5"/>
          <p:cNvSpPr/>
          <p:nvPr/>
        </p:nvSpPr>
        <p:spPr>
          <a:xfrm>
            <a:off x="8254375" y="233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5"/>
          <p:cNvSpPr/>
          <p:nvPr/>
        </p:nvSpPr>
        <p:spPr>
          <a:xfrm>
            <a:off x="8077975" y="15972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35"/>
          <p:cNvSpPr/>
          <p:nvPr/>
        </p:nvSpPr>
        <p:spPr>
          <a:xfrm>
            <a:off x="8729600" y="26200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5"/>
          <p:cNvSpPr/>
          <p:nvPr/>
        </p:nvSpPr>
        <p:spPr>
          <a:xfrm>
            <a:off x="7901575" y="35294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35"/>
          <p:cNvSpPr/>
          <p:nvPr/>
        </p:nvSpPr>
        <p:spPr>
          <a:xfrm>
            <a:off x="838675" y="25097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3" name="Google Shape;913;p35"/>
          <p:cNvGrpSpPr/>
          <p:nvPr/>
        </p:nvGrpSpPr>
        <p:grpSpPr>
          <a:xfrm>
            <a:off x="0" y="4615779"/>
            <a:ext cx="9144000" cy="527683"/>
            <a:chOff x="0" y="4361475"/>
            <a:chExt cx="9144000" cy="782100"/>
          </a:xfrm>
        </p:grpSpPr>
        <p:sp>
          <p:nvSpPr>
            <p:cNvPr id="914" name="Google Shape;914;p35"/>
            <p:cNvSpPr/>
            <p:nvPr/>
          </p:nvSpPr>
          <p:spPr>
            <a:xfrm>
              <a:off x="0" y="4361475"/>
              <a:ext cx="9144000" cy="78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35"/>
            <p:cNvGrpSpPr/>
            <p:nvPr/>
          </p:nvGrpSpPr>
          <p:grpSpPr>
            <a:xfrm>
              <a:off x="0" y="4361475"/>
              <a:ext cx="5614755" cy="782100"/>
              <a:chOff x="0" y="4361475"/>
              <a:chExt cx="5614755" cy="782100"/>
            </a:xfrm>
          </p:grpSpPr>
          <p:sp>
            <p:nvSpPr>
              <p:cNvPr id="916" name="Google Shape;916;p35"/>
              <p:cNvSpPr/>
              <p:nvPr/>
            </p:nvSpPr>
            <p:spPr>
              <a:xfrm>
                <a:off x="1808750" y="4361542"/>
                <a:ext cx="3806005" cy="781944"/>
              </a:xfrm>
              <a:custGeom>
                <a:avLst/>
                <a:gdLst/>
                <a:ahLst/>
                <a:cxnLst/>
                <a:rect l="l" t="t" r="r" b="b"/>
                <a:pathLst>
                  <a:path w="34968" h="5688" extrusionOk="0">
                    <a:moveTo>
                      <a:pt x="1403" y="1"/>
                    </a:moveTo>
                    <a:lnTo>
                      <a:pt x="1" y="5687"/>
                    </a:lnTo>
                    <a:lnTo>
                      <a:pt x="34967" y="5687"/>
                    </a:lnTo>
                    <a:lnTo>
                      <a:pt x="33761" y="4481"/>
                    </a:lnTo>
                    <a:cubicBezTo>
                      <a:pt x="33049" y="3769"/>
                      <a:pt x="32086" y="3371"/>
                      <a:pt x="31081" y="3371"/>
                    </a:cubicBezTo>
                    <a:lnTo>
                      <a:pt x="20725" y="3371"/>
                    </a:lnTo>
                    <a:cubicBezTo>
                      <a:pt x="19819" y="3371"/>
                      <a:pt x="18951" y="3011"/>
                      <a:pt x="18310" y="2370"/>
                    </a:cubicBezTo>
                    <a:lnTo>
                      <a:pt x="16945" y="1006"/>
                    </a:lnTo>
                    <a:cubicBezTo>
                      <a:pt x="16300" y="363"/>
                      <a:pt x="15428" y="1"/>
                      <a:pt x="14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0" y="4361475"/>
                <a:ext cx="3023700" cy="782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8" name="Google Shape;918;p35"/>
          <p:cNvGrpSpPr/>
          <p:nvPr/>
        </p:nvGrpSpPr>
        <p:grpSpPr>
          <a:xfrm>
            <a:off x="173825" y="3171251"/>
            <a:ext cx="841252" cy="1444521"/>
            <a:chOff x="1520725" y="3612984"/>
            <a:chExt cx="848806" cy="1457493"/>
          </a:xfrm>
        </p:grpSpPr>
        <p:sp>
          <p:nvSpPr>
            <p:cNvPr id="919" name="Google Shape;919;p35"/>
            <p:cNvSpPr/>
            <p:nvPr/>
          </p:nvSpPr>
          <p:spPr>
            <a:xfrm>
              <a:off x="1520726" y="3612984"/>
              <a:ext cx="504875" cy="145749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2025442" y="3612986"/>
              <a:ext cx="344089" cy="145749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5"/>
          <p:cNvGrpSpPr/>
          <p:nvPr/>
        </p:nvGrpSpPr>
        <p:grpSpPr>
          <a:xfrm>
            <a:off x="826925" y="3791938"/>
            <a:ext cx="476663" cy="841895"/>
            <a:chOff x="2423837" y="2615804"/>
            <a:chExt cx="580376" cy="1025076"/>
          </a:xfrm>
        </p:grpSpPr>
        <p:sp>
          <p:nvSpPr>
            <p:cNvPr id="936" name="Google Shape;936;p35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5"/>
          <p:cNvGrpSpPr/>
          <p:nvPr/>
        </p:nvGrpSpPr>
        <p:grpSpPr>
          <a:xfrm>
            <a:off x="8430770" y="4044001"/>
            <a:ext cx="538636" cy="571768"/>
            <a:chOff x="1861420" y="4465151"/>
            <a:chExt cx="538636" cy="571768"/>
          </a:xfrm>
        </p:grpSpPr>
        <p:sp>
          <p:nvSpPr>
            <p:cNvPr id="939" name="Google Shape;939;p35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35"/>
          <p:cNvSpPr/>
          <p:nvPr/>
        </p:nvSpPr>
        <p:spPr>
          <a:xfrm>
            <a:off x="-206805" y="1121017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5"/>
          <p:cNvSpPr/>
          <p:nvPr/>
        </p:nvSpPr>
        <p:spPr>
          <a:xfrm>
            <a:off x="7893745" y="3068842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5"/>
          <p:cNvSpPr/>
          <p:nvPr/>
        </p:nvSpPr>
        <p:spPr>
          <a:xfrm>
            <a:off x="7217948" y="4306400"/>
            <a:ext cx="1296260" cy="456823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6"/>
          <p:cNvSpPr/>
          <p:nvPr/>
        </p:nvSpPr>
        <p:spPr>
          <a:xfrm>
            <a:off x="8400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6"/>
          <p:cNvSpPr/>
          <p:nvPr/>
        </p:nvSpPr>
        <p:spPr>
          <a:xfrm>
            <a:off x="318725" y="2118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6"/>
          <p:cNvSpPr/>
          <p:nvPr/>
        </p:nvSpPr>
        <p:spPr>
          <a:xfrm>
            <a:off x="1144125" y="32391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6"/>
          <p:cNvSpPr/>
          <p:nvPr/>
        </p:nvSpPr>
        <p:spPr>
          <a:xfrm>
            <a:off x="225622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6"/>
          <p:cNvSpPr/>
          <p:nvPr/>
        </p:nvSpPr>
        <p:spPr>
          <a:xfrm>
            <a:off x="51581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6"/>
          <p:cNvSpPr/>
          <p:nvPr/>
        </p:nvSpPr>
        <p:spPr>
          <a:xfrm>
            <a:off x="7477925" y="4067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6"/>
          <p:cNvSpPr/>
          <p:nvPr/>
        </p:nvSpPr>
        <p:spPr>
          <a:xfrm>
            <a:off x="7547450" y="1675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6"/>
          <p:cNvSpPr/>
          <p:nvPr/>
        </p:nvSpPr>
        <p:spPr>
          <a:xfrm>
            <a:off x="8581375" y="2752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6"/>
          <p:cNvSpPr/>
          <p:nvPr/>
        </p:nvSpPr>
        <p:spPr>
          <a:xfrm>
            <a:off x="7723850" y="3547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36"/>
          <p:cNvGrpSpPr/>
          <p:nvPr/>
        </p:nvGrpSpPr>
        <p:grpSpPr>
          <a:xfrm>
            <a:off x="7660186" y="2922697"/>
            <a:ext cx="1390267" cy="1157878"/>
            <a:chOff x="5314336" y="3998180"/>
            <a:chExt cx="1390267" cy="1157878"/>
          </a:xfrm>
        </p:grpSpPr>
        <p:grpSp>
          <p:nvGrpSpPr>
            <p:cNvPr id="965" name="Google Shape;965;p36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966" name="Google Shape;966;p36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6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6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6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6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6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6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6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6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6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6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5" name="Google Shape;985;p36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6" name="Google Shape;986;p36"/>
          <p:cNvSpPr/>
          <p:nvPr/>
        </p:nvSpPr>
        <p:spPr>
          <a:xfrm flipH="1">
            <a:off x="-135618" y="24809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6"/>
          <p:cNvSpPr/>
          <p:nvPr/>
        </p:nvSpPr>
        <p:spPr>
          <a:xfrm flipH="1">
            <a:off x="7778157" y="1096918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/>
          <p:nvPr/>
        </p:nvSpPr>
        <p:spPr>
          <a:xfrm flipH="1">
            <a:off x="0" y="4288175"/>
            <a:ext cx="9144000" cy="85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6"/>
          <p:cNvSpPr/>
          <p:nvPr/>
        </p:nvSpPr>
        <p:spPr>
          <a:xfrm flipH="1">
            <a:off x="4853008" y="4063204"/>
            <a:ext cx="4304517" cy="1080294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36"/>
          <p:cNvGrpSpPr/>
          <p:nvPr/>
        </p:nvGrpSpPr>
        <p:grpSpPr>
          <a:xfrm>
            <a:off x="225723" y="3248464"/>
            <a:ext cx="487512" cy="1041656"/>
            <a:chOff x="59855" y="2644501"/>
            <a:chExt cx="344995" cy="737090"/>
          </a:xfrm>
        </p:grpSpPr>
        <p:sp>
          <p:nvSpPr>
            <p:cNvPr id="991" name="Google Shape;991;p36"/>
            <p:cNvSpPr/>
            <p:nvPr/>
          </p:nvSpPr>
          <p:spPr>
            <a:xfrm>
              <a:off x="221602" y="2994792"/>
              <a:ext cx="19436" cy="386799"/>
            </a:xfrm>
            <a:custGeom>
              <a:avLst/>
              <a:gdLst/>
              <a:ahLst/>
              <a:cxnLst/>
              <a:rect l="l" t="t" r="r" b="b"/>
              <a:pathLst>
                <a:path w="264" h="5254" extrusionOk="0">
                  <a:moveTo>
                    <a:pt x="1" y="0"/>
                  </a:moveTo>
                  <a:lnTo>
                    <a:pt x="1" y="5253"/>
                  </a:lnTo>
                  <a:lnTo>
                    <a:pt x="264" y="5253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A3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59855" y="2644501"/>
              <a:ext cx="344995" cy="526457"/>
            </a:xfrm>
            <a:custGeom>
              <a:avLst/>
              <a:gdLst/>
              <a:ahLst/>
              <a:cxnLst/>
              <a:rect l="l" t="t" r="r" b="b"/>
              <a:pathLst>
                <a:path w="4686" h="7151" extrusionOk="0">
                  <a:moveTo>
                    <a:pt x="2325" y="0"/>
                  </a:moveTo>
                  <a:cubicBezTo>
                    <a:pt x="961" y="0"/>
                    <a:pt x="0" y="1378"/>
                    <a:pt x="503" y="2672"/>
                  </a:cubicBezTo>
                  <a:cubicBezTo>
                    <a:pt x="641" y="3016"/>
                    <a:pt x="609" y="3407"/>
                    <a:pt x="416" y="3726"/>
                  </a:cubicBezTo>
                  <a:cubicBezTo>
                    <a:pt x="174" y="4115"/>
                    <a:pt x="60" y="4570"/>
                    <a:pt x="85" y="5029"/>
                  </a:cubicBezTo>
                  <a:cubicBezTo>
                    <a:pt x="147" y="6155"/>
                    <a:pt x="1060" y="7074"/>
                    <a:pt x="2188" y="7146"/>
                  </a:cubicBezTo>
                  <a:cubicBezTo>
                    <a:pt x="2236" y="7149"/>
                    <a:pt x="2283" y="7150"/>
                    <a:pt x="2331" y="7150"/>
                  </a:cubicBezTo>
                  <a:cubicBezTo>
                    <a:pt x="3113" y="7150"/>
                    <a:pt x="3844" y="6740"/>
                    <a:pt x="4253" y="6064"/>
                  </a:cubicBezTo>
                  <a:cubicBezTo>
                    <a:pt x="4686" y="5348"/>
                    <a:pt x="4684" y="4450"/>
                    <a:pt x="4249" y="3734"/>
                  </a:cubicBezTo>
                  <a:cubicBezTo>
                    <a:pt x="4053" y="3409"/>
                    <a:pt x="4019" y="3014"/>
                    <a:pt x="4160" y="2662"/>
                  </a:cubicBezTo>
                  <a:cubicBezTo>
                    <a:pt x="4253" y="2418"/>
                    <a:pt x="4296" y="2157"/>
                    <a:pt x="4288" y="1896"/>
                  </a:cubicBezTo>
                  <a:cubicBezTo>
                    <a:pt x="4257" y="892"/>
                    <a:pt x="3444" y="59"/>
                    <a:pt x="2439" y="4"/>
                  </a:cubicBezTo>
                  <a:cubicBezTo>
                    <a:pt x="2401" y="1"/>
                    <a:pt x="2363" y="0"/>
                    <a:pt x="2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5" r:id="rId4"/>
    <p:sldLayoutId id="2147483681" r:id="rId5"/>
    <p:sldLayoutId id="214748368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jpeg"/><Relationship Id="rId12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11" Type="http://schemas.openxmlformats.org/officeDocument/2006/relationships/image" Target="../media/image29.jpg"/><Relationship Id="rId5" Type="http://schemas.openxmlformats.org/officeDocument/2006/relationships/slide" Target="slide13.xml"/><Relationship Id="rId10" Type="http://schemas.openxmlformats.org/officeDocument/2006/relationships/image" Target="../media/image28.png"/><Relationship Id="rId4" Type="http://schemas.openxmlformats.org/officeDocument/2006/relationships/image" Target="../media/image24.jp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6.wdp"/><Relationship Id="rId7" Type="http://schemas.openxmlformats.org/officeDocument/2006/relationships/image" Target="../media/image30.png"/><Relationship Id="rId12" Type="http://schemas.openxmlformats.org/officeDocument/2006/relationships/image" Target="../media/image33.jp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audio6.wav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5" Type="http://schemas.openxmlformats.org/officeDocument/2006/relationships/image" Target="../media/image35.png"/><Relationship Id="rId23" Type="http://schemas.microsoft.com/office/2007/relationships/hdphoto" Target="../media/hdphoto7.wdp"/><Relationship Id="rId10" Type="http://schemas.openxmlformats.org/officeDocument/2006/relationships/image" Target="../media/image32.jpeg"/><Relationship Id="rId19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0.png"/><Relationship Id="rId18" Type="http://schemas.microsoft.com/office/2007/relationships/hdphoto" Target="../media/hdphoto7.wdp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openxmlformats.org/officeDocument/2006/relationships/audio" Target="../media/audio7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24.jpg"/><Relationship Id="rId15" Type="http://schemas.openxmlformats.org/officeDocument/2006/relationships/image" Target="../media/image38.png"/><Relationship Id="rId10" Type="http://schemas.microsoft.com/office/2007/relationships/hdphoto" Target="../media/hdphoto5.wdp"/><Relationship Id="rId19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microsoft.com/office/2007/relationships/hdphoto" Target="../media/hdphoto4.wdp"/><Relationship Id="rId18" Type="http://schemas.openxmlformats.org/officeDocument/2006/relationships/image" Target="../media/image39.png"/><Relationship Id="rId3" Type="http://schemas.openxmlformats.org/officeDocument/2006/relationships/audio" Target="../media/audio9.wav"/><Relationship Id="rId21" Type="http://schemas.microsoft.com/office/2007/relationships/hdphoto" Target="../media/hdphoto9.wdp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17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microsoft.com/office/2007/relationships/hdphoto" Target="../media/hdphoto7.wdp"/><Relationship Id="rId4" Type="http://schemas.openxmlformats.org/officeDocument/2006/relationships/audio" Target="../media/audio8.wav"/><Relationship Id="rId9" Type="http://schemas.openxmlformats.org/officeDocument/2006/relationships/image" Target="../media/image1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6.png"/><Relationship Id="rId18" Type="http://schemas.microsoft.com/office/2007/relationships/hdphoto" Target="../media/hdphoto7.wdp"/><Relationship Id="rId3" Type="http://schemas.openxmlformats.org/officeDocument/2006/relationships/audio" Target="../media/audio8.wav"/><Relationship Id="rId7" Type="http://schemas.openxmlformats.org/officeDocument/2006/relationships/image" Target="../media/image33.jpg"/><Relationship Id="rId12" Type="http://schemas.openxmlformats.org/officeDocument/2006/relationships/image" Target="../media/image47.png"/><Relationship Id="rId17" Type="http://schemas.openxmlformats.org/officeDocument/2006/relationships/image" Target="../media/image39.png"/><Relationship Id="rId2" Type="http://schemas.openxmlformats.org/officeDocument/2006/relationships/audio" Target="../media/audio10.wav"/><Relationship Id="rId16" Type="http://schemas.microsoft.com/office/2007/relationships/hdphoto" Target="../media/hdphoto6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46.png"/><Relationship Id="rId5" Type="http://schemas.openxmlformats.org/officeDocument/2006/relationships/image" Target="../media/image24.jpg"/><Relationship Id="rId15" Type="http://schemas.openxmlformats.org/officeDocument/2006/relationships/image" Target="../media/image38.png"/><Relationship Id="rId10" Type="http://schemas.microsoft.com/office/2007/relationships/hdphoto" Target="../media/hdphoto5.wdp"/><Relationship Id="rId19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37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2.wav"/><Relationship Id="rId7" Type="http://schemas.openxmlformats.org/officeDocument/2006/relationships/image" Target="../media/image1.png"/><Relationship Id="rId12" Type="http://schemas.microsoft.com/office/2007/relationships/hdphoto" Target="../media/hdphoto1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49.png"/><Relationship Id="rId5" Type="http://schemas.openxmlformats.org/officeDocument/2006/relationships/audio" Target="../media/audio8.wav"/><Relationship Id="rId10" Type="http://schemas.microsoft.com/office/2007/relationships/hdphoto" Target="../media/hdphoto5.wdp"/><Relationship Id="rId4" Type="http://schemas.openxmlformats.org/officeDocument/2006/relationships/audio" Target="../media/audio13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2.wav"/><Relationship Id="rId7" Type="http://schemas.openxmlformats.org/officeDocument/2006/relationships/image" Target="../media/image3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microsoft.com/office/2007/relationships/hdphoto" Target="../media/hdphoto12.wdp"/><Relationship Id="rId5" Type="http://schemas.openxmlformats.org/officeDocument/2006/relationships/image" Target="../media/image24.jpg"/><Relationship Id="rId10" Type="http://schemas.openxmlformats.org/officeDocument/2006/relationships/image" Target="../media/image50.png"/><Relationship Id="rId4" Type="http://schemas.openxmlformats.org/officeDocument/2006/relationships/audio" Target="../media/audio8.wav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13.wdp"/><Relationship Id="rId3" Type="http://schemas.openxmlformats.org/officeDocument/2006/relationships/audio" Target="../media/audio14.wav"/><Relationship Id="rId7" Type="http://schemas.openxmlformats.org/officeDocument/2006/relationships/image" Target="../media/image24.jp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.png"/><Relationship Id="rId5" Type="http://schemas.openxmlformats.org/officeDocument/2006/relationships/audio" Target="../media/audio13.wav"/><Relationship Id="rId10" Type="http://schemas.microsoft.com/office/2007/relationships/hdphoto" Target="../media/hdphoto5.wdp"/><Relationship Id="rId4" Type="http://schemas.openxmlformats.org/officeDocument/2006/relationships/audio" Target="../media/audio12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2.wav"/><Relationship Id="rId7" Type="http://schemas.openxmlformats.org/officeDocument/2006/relationships/image" Target="../media/image32.jpeg"/><Relationship Id="rId12" Type="http://schemas.microsoft.com/office/2007/relationships/hdphoto" Target="../media/hdphoto14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52.png"/><Relationship Id="rId5" Type="http://schemas.openxmlformats.org/officeDocument/2006/relationships/audio" Target="../media/audio8.wav"/><Relationship Id="rId10" Type="http://schemas.openxmlformats.org/officeDocument/2006/relationships/image" Target="../media/image1.png"/><Relationship Id="rId4" Type="http://schemas.openxmlformats.org/officeDocument/2006/relationships/audio" Target="../media/audio13.wav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54.png"/><Relationship Id="rId4" Type="http://schemas.openxmlformats.org/officeDocument/2006/relationships/image" Target="../media/image53.jp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15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0"/>
          <p:cNvSpPr/>
          <p:nvPr/>
        </p:nvSpPr>
        <p:spPr>
          <a:xfrm flipH="1">
            <a:off x="6327719" y="294374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0"/>
          <p:cNvSpPr/>
          <p:nvPr/>
        </p:nvSpPr>
        <p:spPr>
          <a:xfrm>
            <a:off x="4037175" y="31129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0"/>
          <p:cNvSpPr/>
          <p:nvPr/>
        </p:nvSpPr>
        <p:spPr>
          <a:xfrm>
            <a:off x="7506850" y="1849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0"/>
          <p:cNvSpPr/>
          <p:nvPr/>
        </p:nvSpPr>
        <p:spPr>
          <a:xfrm>
            <a:off x="6460675" y="3269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0"/>
          <p:cNvSpPr/>
          <p:nvPr/>
        </p:nvSpPr>
        <p:spPr>
          <a:xfrm>
            <a:off x="1681125" y="33645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1;p40"/>
          <p:cNvSpPr txBox="1">
            <a:spLocks/>
          </p:cNvSpPr>
          <p:nvPr/>
        </p:nvSpPr>
        <p:spPr>
          <a:xfrm>
            <a:off x="768404" y="106044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4" name="Google Shape;3283;p36"/>
          <p:cNvSpPr/>
          <p:nvPr/>
        </p:nvSpPr>
        <p:spPr>
          <a:xfrm>
            <a:off x="2771026" y="1748192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32501" y="1604600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Lesson 2. Task 7, 8, 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7" name="Google Shape;1117;p44"/>
          <p:cNvGrpSpPr/>
          <p:nvPr/>
        </p:nvGrpSpPr>
        <p:grpSpPr>
          <a:xfrm flipH="1">
            <a:off x="1308204" y="2580507"/>
            <a:ext cx="1761363" cy="654644"/>
            <a:chOff x="3926150" y="1225650"/>
            <a:chExt cx="474825" cy="190925"/>
          </a:xfrm>
        </p:grpSpPr>
        <p:sp>
          <p:nvSpPr>
            <p:cNvPr id="18" name="Google Shape;1118;p44"/>
            <p:cNvSpPr/>
            <p:nvPr/>
          </p:nvSpPr>
          <p:spPr>
            <a:xfrm>
              <a:off x="4080825" y="1225650"/>
              <a:ext cx="204775" cy="64600"/>
            </a:xfrm>
            <a:custGeom>
              <a:avLst/>
              <a:gdLst/>
              <a:ahLst/>
              <a:cxnLst/>
              <a:rect l="l" t="t" r="r" b="b"/>
              <a:pathLst>
                <a:path w="8191" h="2584" extrusionOk="0">
                  <a:moveTo>
                    <a:pt x="8191" y="0"/>
                  </a:moveTo>
                  <a:lnTo>
                    <a:pt x="5784" y="214"/>
                  </a:lnTo>
                  <a:lnTo>
                    <a:pt x="1" y="2583"/>
                  </a:lnTo>
                  <a:lnTo>
                    <a:pt x="3414" y="258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9;p44"/>
            <p:cNvSpPr/>
            <p:nvPr/>
          </p:nvSpPr>
          <p:spPr>
            <a:xfrm>
              <a:off x="3926150" y="1233950"/>
              <a:ext cx="474825" cy="114675"/>
            </a:xfrm>
            <a:custGeom>
              <a:avLst/>
              <a:gdLst/>
              <a:ahLst/>
              <a:cxnLst/>
              <a:rect l="l" t="t" r="r" b="b"/>
              <a:pathLst>
                <a:path w="18993" h="4587" extrusionOk="0">
                  <a:moveTo>
                    <a:pt x="17976" y="0"/>
                  </a:moveTo>
                  <a:cubicBezTo>
                    <a:pt x="17574" y="0"/>
                    <a:pt x="17188" y="159"/>
                    <a:pt x="16904" y="443"/>
                  </a:cubicBezTo>
                  <a:lnTo>
                    <a:pt x="16427" y="918"/>
                  </a:lnTo>
                  <a:cubicBezTo>
                    <a:pt x="15962" y="1383"/>
                    <a:pt x="15333" y="1644"/>
                    <a:pt x="14679" y="1644"/>
                  </a:cubicBezTo>
                  <a:lnTo>
                    <a:pt x="3126" y="1644"/>
                  </a:lnTo>
                  <a:cubicBezTo>
                    <a:pt x="2543" y="1644"/>
                    <a:pt x="1969" y="1778"/>
                    <a:pt x="1449" y="2041"/>
                  </a:cubicBezTo>
                  <a:cubicBezTo>
                    <a:pt x="1326" y="2103"/>
                    <a:pt x="1198" y="2172"/>
                    <a:pt x="1071" y="2251"/>
                  </a:cubicBezTo>
                  <a:cubicBezTo>
                    <a:pt x="802" y="2409"/>
                    <a:pt x="553" y="2597"/>
                    <a:pt x="327" y="2809"/>
                  </a:cubicBezTo>
                  <a:cubicBezTo>
                    <a:pt x="274" y="2858"/>
                    <a:pt x="224" y="2916"/>
                    <a:pt x="183" y="2975"/>
                  </a:cubicBezTo>
                  <a:cubicBezTo>
                    <a:pt x="124" y="3062"/>
                    <a:pt x="78" y="3157"/>
                    <a:pt x="48" y="3258"/>
                  </a:cubicBezTo>
                  <a:cubicBezTo>
                    <a:pt x="13" y="3373"/>
                    <a:pt x="1" y="3493"/>
                    <a:pt x="9" y="3612"/>
                  </a:cubicBezTo>
                  <a:cubicBezTo>
                    <a:pt x="11" y="3620"/>
                    <a:pt x="11" y="3628"/>
                    <a:pt x="11" y="3636"/>
                  </a:cubicBezTo>
                  <a:cubicBezTo>
                    <a:pt x="54" y="4132"/>
                    <a:pt x="458" y="4587"/>
                    <a:pt x="1047" y="4587"/>
                  </a:cubicBezTo>
                  <a:lnTo>
                    <a:pt x="13367" y="4587"/>
                  </a:lnTo>
                  <a:cubicBezTo>
                    <a:pt x="13370" y="4587"/>
                    <a:pt x="13372" y="4587"/>
                    <a:pt x="13374" y="4587"/>
                  </a:cubicBezTo>
                  <a:cubicBezTo>
                    <a:pt x="14268" y="4587"/>
                    <a:pt x="15119" y="4200"/>
                    <a:pt x="15707" y="3525"/>
                  </a:cubicBezTo>
                  <a:lnTo>
                    <a:pt x="17187" y="1828"/>
                  </a:lnTo>
                  <a:lnTo>
                    <a:pt x="17349" y="1644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0;p44"/>
            <p:cNvSpPr/>
            <p:nvPr/>
          </p:nvSpPr>
          <p:spPr>
            <a:xfrm>
              <a:off x="3926150" y="1279625"/>
              <a:ext cx="429675" cy="69000"/>
            </a:xfrm>
            <a:custGeom>
              <a:avLst/>
              <a:gdLst/>
              <a:ahLst/>
              <a:cxnLst/>
              <a:rect l="l" t="t" r="r" b="b"/>
              <a:pathLst>
                <a:path w="17187" h="2760" extrusionOk="0">
                  <a:moveTo>
                    <a:pt x="17187" y="1"/>
                  </a:moveTo>
                  <a:lnTo>
                    <a:pt x="17187" y="1"/>
                  </a:lnTo>
                  <a:cubicBezTo>
                    <a:pt x="16969" y="19"/>
                    <a:pt x="16755" y="74"/>
                    <a:pt x="16556" y="165"/>
                  </a:cubicBezTo>
                  <a:cubicBezTo>
                    <a:pt x="16306" y="278"/>
                    <a:pt x="16085" y="444"/>
                    <a:pt x="15905" y="650"/>
                  </a:cubicBezTo>
                  <a:lnTo>
                    <a:pt x="15707" y="875"/>
                  </a:lnTo>
                  <a:cubicBezTo>
                    <a:pt x="15118" y="1552"/>
                    <a:pt x="14263" y="1939"/>
                    <a:pt x="13367" y="1939"/>
                  </a:cubicBezTo>
                  <a:lnTo>
                    <a:pt x="1047" y="1939"/>
                  </a:lnTo>
                  <a:cubicBezTo>
                    <a:pt x="118" y="1939"/>
                    <a:pt x="179" y="1716"/>
                    <a:pt x="48" y="1431"/>
                  </a:cubicBezTo>
                  <a:cubicBezTo>
                    <a:pt x="13" y="1546"/>
                    <a:pt x="1" y="1664"/>
                    <a:pt x="9" y="1785"/>
                  </a:cubicBezTo>
                  <a:cubicBezTo>
                    <a:pt x="11" y="1791"/>
                    <a:pt x="11" y="1799"/>
                    <a:pt x="11" y="1807"/>
                  </a:cubicBezTo>
                  <a:cubicBezTo>
                    <a:pt x="54" y="2303"/>
                    <a:pt x="458" y="2760"/>
                    <a:pt x="1047" y="2760"/>
                  </a:cubicBezTo>
                  <a:lnTo>
                    <a:pt x="13367" y="2760"/>
                  </a:lnTo>
                  <a:cubicBezTo>
                    <a:pt x="14263" y="2760"/>
                    <a:pt x="15118" y="2372"/>
                    <a:pt x="15707" y="1696"/>
                  </a:cubicBezTo>
                  <a:lnTo>
                    <a:pt x="1718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1;p44"/>
            <p:cNvSpPr/>
            <p:nvPr/>
          </p:nvSpPr>
          <p:spPr>
            <a:xfrm>
              <a:off x="4059175" y="1326750"/>
              <a:ext cx="313850" cy="89825"/>
            </a:xfrm>
            <a:custGeom>
              <a:avLst/>
              <a:gdLst/>
              <a:ahLst/>
              <a:cxnLst/>
              <a:rect l="l" t="t" r="r" b="b"/>
              <a:pathLst>
                <a:path w="12554" h="3593" extrusionOk="0">
                  <a:moveTo>
                    <a:pt x="0" y="1"/>
                  </a:moveTo>
                  <a:lnTo>
                    <a:pt x="9502" y="3593"/>
                  </a:lnTo>
                  <a:lnTo>
                    <a:pt x="12554" y="3593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2;p44"/>
            <p:cNvSpPr/>
            <p:nvPr/>
          </p:nvSpPr>
          <p:spPr>
            <a:xfrm>
              <a:off x="3930700" y="1290225"/>
              <a:ext cx="64800" cy="18275"/>
            </a:xfrm>
            <a:custGeom>
              <a:avLst/>
              <a:gdLst/>
              <a:ahLst/>
              <a:cxnLst/>
              <a:rect l="l" t="t" r="r" b="b"/>
              <a:pathLst>
                <a:path w="2592" h="731" extrusionOk="0">
                  <a:moveTo>
                    <a:pt x="2367" y="0"/>
                  </a:moveTo>
                  <a:cubicBezTo>
                    <a:pt x="2366" y="0"/>
                    <a:pt x="2365" y="0"/>
                    <a:pt x="2364" y="0"/>
                  </a:cubicBezTo>
                  <a:lnTo>
                    <a:pt x="887" y="0"/>
                  </a:lnTo>
                  <a:cubicBezTo>
                    <a:pt x="620" y="158"/>
                    <a:pt x="371" y="344"/>
                    <a:pt x="145" y="558"/>
                  </a:cubicBezTo>
                  <a:cubicBezTo>
                    <a:pt x="90" y="609"/>
                    <a:pt x="42" y="665"/>
                    <a:pt x="1" y="726"/>
                  </a:cubicBezTo>
                  <a:cubicBezTo>
                    <a:pt x="307" y="728"/>
                    <a:pt x="725" y="731"/>
                    <a:pt x="1089" y="731"/>
                  </a:cubicBezTo>
                  <a:cubicBezTo>
                    <a:pt x="1415" y="731"/>
                    <a:pt x="1698" y="729"/>
                    <a:pt x="1817" y="722"/>
                  </a:cubicBezTo>
                  <a:cubicBezTo>
                    <a:pt x="2018" y="710"/>
                    <a:pt x="2287" y="485"/>
                    <a:pt x="2485" y="289"/>
                  </a:cubicBezTo>
                  <a:cubicBezTo>
                    <a:pt x="2591" y="183"/>
                    <a:pt x="2518" y="0"/>
                    <a:pt x="2367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3;p44"/>
            <p:cNvSpPr/>
            <p:nvPr/>
          </p:nvSpPr>
          <p:spPr>
            <a:xfrm>
              <a:off x="40141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24;p44"/>
            <p:cNvSpPr/>
            <p:nvPr/>
          </p:nvSpPr>
          <p:spPr>
            <a:xfrm>
              <a:off x="40479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70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70" y="505"/>
                    <a:pt x="153" y="505"/>
                  </a:cubicBezTo>
                  <a:lnTo>
                    <a:pt x="265" y="505"/>
                  </a:lnTo>
                  <a:cubicBezTo>
                    <a:pt x="350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0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25;p44"/>
            <p:cNvSpPr/>
            <p:nvPr/>
          </p:nvSpPr>
          <p:spPr>
            <a:xfrm>
              <a:off x="4081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48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26;p44"/>
            <p:cNvSpPr/>
            <p:nvPr/>
          </p:nvSpPr>
          <p:spPr>
            <a:xfrm>
              <a:off x="4115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2" y="1"/>
                  </a:moveTo>
                  <a:cubicBezTo>
                    <a:pt x="69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9" y="505"/>
                    <a:pt x="152" y="505"/>
                  </a:cubicBezTo>
                  <a:lnTo>
                    <a:pt x="267" y="505"/>
                  </a:lnTo>
                  <a:cubicBezTo>
                    <a:pt x="350" y="505"/>
                    <a:pt x="417" y="438"/>
                    <a:pt x="417" y="353"/>
                  </a:cubicBezTo>
                  <a:lnTo>
                    <a:pt x="417" y="153"/>
                  </a:lnTo>
                  <a:cubicBezTo>
                    <a:pt x="417" y="7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7;p44"/>
            <p:cNvSpPr/>
            <p:nvPr/>
          </p:nvSpPr>
          <p:spPr>
            <a:xfrm>
              <a:off x="41493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28;p44"/>
            <p:cNvSpPr/>
            <p:nvPr/>
          </p:nvSpPr>
          <p:spPr>
            <a:xfrm>
              <a:off x="4183125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70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70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29;p44"/>
            <p:cNvSpPr/>
            <p:nvPr/>
          </p:nvSpPr>
          <p:spPr>
            <a:xfrm>
              <a:off x="42169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30;p44"/>
            <p:cNvSpPr/>
            <p:nvPr/>
          </p:nvSpPr>
          <p:spPr>
            <a:xfrm>
              <a:off x="4250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1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1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31;p44"/>
            <p:cNvSpPr/>
            <p:nvPr/>
          </p:nvSpPr>
          <p:spPr>
            <a:xfrm>
              <a:off x="4284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re Are You Going- - Places Song - Fun Kids Englis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760861" y="3068691"/>
            <a:ext cx="5562618" cy="1200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</a:effectLst>
              </a:rPr>
              <a:t>GOODBYE!</a:t>
            </a:r>
            <a:endParaRPr lang="es-E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</a:effectLst>
            </a:endParaRPr>
          </a:p>
        </p:txBody>
      </p:sp>
      <p:pic>
        <p:nvPicPr>
          <p:cNvPr id="276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0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48154" y="2227569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9100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1847" y="844291"/>
            <a:ext cx="3323797" cy="18902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93058" y="2303417"/>
            <a:ext cx="1400694" cy="1687484"/>
            <a:chOff x="54193" y="3779520"/>
            <a:chExt cx="1826336" cy="2249978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671" r="22230" b="1053"/>
            <a:stretch/>
          </p:blipFill>
          <p:spPr>
            <a:xfrm flipH="1">
              <a:off x="54193" y="3779520"/>
              <a:ext cx="1826336" cy="22499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8" b="89943" l="4783" r="95109">
                        <a14:foregroundMark x1="88043" y1="10489" x2="80652" y2="17241"/>
                        <a14:foregroundMark x1="80652" y1="12931" x2="80652" y2="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80753" y="3567266"/>
            <a:ext cx="2096336" cy="1585924"/>
          </a:xfrm>
          <a:prstGeom prst="rect">
            <a:avLst/>
          </a:prstGeom>
        </p:spPr>
      </p:pic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3921" y="4686300"/>
            <a:ext cx="457200" cy="457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71173" y="-1532706"/>
            <a:ext cx="4471988" cy="3593142"/>
            <a:chOff x="1637564" y="-1827584"/>
            <a:chExt cx="5962650" cy="47908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/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808836"/>
              <a:ext cx="350255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95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6131" y="808836"/>
              <a:ext cx="3502553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sadora" panose="02020500000000000000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Help the monkey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Action Button: End 4">
            <a:hlinkClick r:id="" action="ppaction://hlinkshowjump?jump=nextslide" highlightClick="1"/>
          </p:cNvPr>
          <p:cNvSpPr/>
          <p:nvPr/>
        </p:nvSpPr>
        <p:spPr>
          <a:xfrm>
            <a:off x="6392091" y="1842795"/>
            <a:ext cx="1584959" cy="7723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776419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362" y="-464321"/>
            <a:ext cx="9266723" cy="60721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61362" y="148414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42134" y="17589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10" b="89943" l="55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1156" y="4107277"/>
            <a:ext cx="1681725" cy="127226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236137" y="2470122"/>
            <a:ext cx="1629660" cy="2012013"/>
            <a:chOff x="457200" y="4396370"/>
            <a:chExt cx="12297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59916" y="4665767"/>
            <a:ext cx="457200" cy="4572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1885037" y="669856"/>
            <a:ext cx="5936839" cy="36587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114" y="-119521"/>
            <a:ext cx="2376264" cy="922509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3748" y="750050"/>
            <a:ext cx="1985061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8478" y="776519"/>
            <a:ext cx="1928920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746" y="750050"/>
            <a:ext cx="746056" cy="703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64" y="1063468"/>
            <a:ext cx="2094577" cy="15150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114" y="3196451"/>
            <a:ext cx="1012285" cy="101914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6540" y="3003364"/>
            <a:ext cx="1038228" cy="1175853"/>
          </a:xfrm>
          <a:prstGeom prst="rect">
            <a:avLst/>
          </a:prstGeom>
        </p:spPr>
      </p:pic>
      <p:sp>
        <p:nvSpPr>
          <p:cNvPr id="55" name="Explosion 1 54"/>
          <p:cNvSpPr/>
          <p:nvPr/>
        </p:nvSpPr>
        <p:spPr>
          <a:xfrm>
            <a:off x="3551807" y="547177"/>
            <a:ext cx="3322709" cy="264927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389726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1425" y="-59086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1425" y="-34848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65797" y="515434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7892" y="9464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38" y="425077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630" y="352790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7580" y="1033419"/>
            <a:ext cx="2097732" cy="2428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1320" y="942829"/>
            <a:ext cx="2125933" cy="2456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799" y="3462371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378" y="3420553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462" l="6544" r="95638">
                        <a14:foregroundMark x1="36242" y1="45251" x2="65940" y2="55307"/>
                        <a14:foregroundMark x1="53691" y1="36127" x2="55537" y2="68901"/>
                        <a14:foregroundMark x1="62416" y1="42086" x2="56879" y2="52514"/>
                        <a14:foregroundMark x1="44463" y1="50093" x2="55537" y2="63687"/>
                        <a14:foregroundMark x1="63087" y1="62756" x2="58221" y2="60894"/>
                        <a14:foregroundMark x1="47483" y1="65177" x2="49832" y2="59404"/>
                        <a14:foregroundMark x1="37081" y1="51397" x2="45134" y2="63501"/>
                        <a14:foregroundMark x1="43624" y1="71695" x2="42114" y2="60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174" y="340754"/>
            <a:ext cx="3784795" cy="3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540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1320" y="1778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907930" y="619053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5743" y="78380"/>
            <a:ext cx="2740554" cy="1080510"/>
            <a:chOff x="4412829" y="-268943"/>
            <a:chExt cx="3553816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897846" cy="87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87" y="721384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351" y="565517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8259" y="1287647"/>
            <a:ext cx="2097361" cy="2464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3057" y="1244103"/>
            <a:ext cx="2214234" cy="259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972" y="3571888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925" y="3444767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98" b="98672" l="4910" r="89853">
                        <a14:foregroundMark x1="47136" y1="38899" x2="54337" y2="60152"/>
                        <a14:foregroundMark x1="53355" y1="36433" x2="56956" y2="60342"/>
                        <a14:foregroundMark x1="45008" y1="34535" x2="48936" y2="52562"/>
                        <a14:foregroundMark x1="43863" y1="60911" x2="54010" y2="67552"/>
                        <a14:foregroundMark x1="42226" y1="58065" x2="46809" y2="61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6314" y="730821"/>
            <a:ext cx="3880049" cy="33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-43702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9227" y="-16221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51764" y="466887"/>
            <a:ext cx="5936839" cy="35735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060" y="-39055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91" y="723598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0175" y="1220683"/>
            <a:ext cx="1971993" cy="2278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5537" y="1249843"/>
            <a:ext cx="1936699" cy="2278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474" y="486255"/>
            <a:ext cx="746056" cy="703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183" y="3366497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9754" y="3215162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68" b="99421" l="4376" r="93841">
                        <a14:foregroundMark x1="43274" y1="39768" x2="56726" y2="44981"/>
                        <a14:foregroundMark x1="54943" y1="43629" x2="45543" y2="7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053" y="817191"/>
            <a:ext cx="3918151" cy="32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7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dirty="0">
                <a:latin typeface="Comic Sans MS" panose="030F0702030302020204" pitchFamily="66" charset="0"/>
              </a:rPr>
              <a:t> 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153076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606972" y="780133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food α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drinks?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56007"/>
              </p:ext>
            </p:extLst>
          </p:nvPr>
        </p:nvGraphicFramePr>
        <p:xfrm>
          <a:off x="1491155" y="1741922"/>
          <a:ext cx="2906111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4755602" y="166729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supermarket.</a:t>
            </a:r>
          </a:p>
        </p:txBody>
      </p:sp>
      <p:cxnSp>
        <p:nvCxnSpPr>
          <p:cNvPr id="17" name="Curved Connector 16"/>
          <p:cNvCxnSpPr/>
          <p:nvPr/>
        </p:nvCxnSpPr>
        <p:spPr>
          <a:xfrm>
            <a:off x="3856641" y="1985925"/>
            <a:ext cx="1797922" cy="1767469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91155" y="1808479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Khỉ (sai)"/>
          <p:cNvGrpSpPr/>
          <p:nvPr/>
        </p:nvGrpSpPr>
        <p:grpSpPr>
          <a:xfrm>
            <a:off x="0" y="3021749"/>
            <a:ext cx="1629660" cy="2012013"/>
            <a:chOff x="457200" y="4396370"/>
            <a:chExt cx="1229710" cy="1488165"/>
          </a:xfrm>
        </p:grpSpPr>
        <p:sp>
          <p:nvSpPr>
            <p:cNvPr id="16" name="Rectangle 15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6" b="96392" l="9607" r="96070">
                        <a14:foregroundMark x1="37773" y1="45619" x2="65502" y2="70361"/>
                        <a14:foregroundMark x1="55022" y1="40722" x2="55459" y2="65464"/>
                        <a14:foregroundMark x1="44978" y1="37887" x2="57860" y2="52835"/>
                        <a14:foregroundMark x1="57205" y1="37887" x2="61354" y2="57990"/>
                        <a14:foregroundMark x1="46943" y1="35309" x2="52183" y2="59021"/>
                        <a14:foregroundMark x1="53493" y1="34021" x2="54148" y2="51031"/>
                        <a14:foregroundMark x1="51528" y1="53093" x2="50000" y2="72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970" y="1472524"/>
            <a:ext cx="3504868" cy="296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77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8" name="Khỉ (sai)"/>
          <p:cNvGrpSpPr/>
          <p:nvPr/>
        </p:nvGrpSpPr>
        <p:grpSpPr>
          <a:xfrm>
            <a:off x="-25241" y="2938407"/>
            <a:ext cx="1629660" cy="2012013"/>
            <a:chOff x="457200" y="4396370"/>
            <a:chExt cx="1229710" cy="1488165"/>
          </a:xfrm>
        </p:grpSpPr>
        <p:sp>
          <p:nvSpPr>
            <p:cNvPr id="19" name="Rectangle 18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35683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go to see plants and flowers 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44939"/>
              </p:ext>
            </p:extLst>
          </p:nvPr>
        </p:nvGraphicFramePr>
        <p:xfrm>
          <a:off x="1579178" y="1586715"/>
          <a:ext cx="2906111" cy="3291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004856" y="1754027"/>
            <a:ext cx="3203028" cy="756632"/>
          </a:xfrm>
          <a:prstGeom prst="wedgeRoundRectCallout">
            <a:avLst>
              <a:gd name="adj1" fmla="val 57057"/>
              <a:gd name="adj2" fmla="val -5838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park..</a:t>
            </a:r>
          </a:p>
        </p:txBody>
      </p:sp>
      <p:cxnSp>
        <p:nvCxnSpPr>
          <p:cNvPr id="10" name="Curved Connector 9"/>
          <p:cNvCxnSpPr/>
          <p:nvPr/>
        </p:nvCxnSpPr>
        <p:spPr>
          <a:xfrm>
            <a:off x="3586655" y="2924503"/>
            <a:ext cx="2067908" cy="1316895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596850" y="2435468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20" b="95377" l="9677" r="96989">
                        <a14:foregroundMark x1="46667" y1="39659" x2="70323" y2="60827"/>
                        <a14:foregroundMark x1="61290" y1="38443" x2="47742" y2="63990"/>
                        <a14:foregroundMark x1="48817" y1="39659" x2="47957" y2="60827"/>
                        <a14:foregroundMark x1="48172" y1="33820" x2="59355" y2="43796"/>
                        <a14:foregroundMark x1="56989" y1="33577" x2="58925" y2="45985"/>
                        <a14:foregroundMark x1="55054" y1="55961" x2="59785" y2="6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68" y="670432"/>
            <a:ext cx="3662602" cy="32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48134" y="2521307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749224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play on the seesaw?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63467"/>
              </p:ext>
            </p:extLst>
          </p:nvPr>
        </p:nvGraphicFramePr>
        <p:xfrm>
          <a:off x="1727407" y="1692428"/>
          <a:ext cx="2906111" cy="32918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b="0" u="none" strike="noStrike" cap="none" baseline="0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playground.</a:t>
            </a:r>
          </a:p>
        </p:txBody>
      </p:sp>
      <p:cxnSp>
        <p:nvCxnSpPr>
          <p:cNvPr id="11" name="Curved Connector 10"/>
          <p:cNvCxnSpPr/>
          <p:nvPr/>
        </p:nvCxnSpPr>
        <p:spPr>
          <a:xfrm flipV="1">
            <a:off x="3492062" y="3338348"/>
            <a:ext cx="2162501" cy="623811"/>
          </a:xfrm>
          <a:prstGeom prst="curvedConnector3">
            <a:avLst>
              <a:gd name="adj1" fmla="val 677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45291" y="3364282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22" b="98778" l="4980" r="89841">
                        <a14:foregroundMark x1="33865" y1="32518" x2="55777" y2="78484"/>
                        <a14:foregroundMark x1="58566" y1="36430" x2="48008" y2="70905"/>
                        <a14:foregroundMark x1="49801" y1="35208" x2="53586" y2="83863"/>
                        <a14:foregroundMark x1="53586" y1="47188" x2="71315" y2="72372"/>
                        <a14:foregroundMark x1="64940" y1="41809" x2="66733" y2="69927"/>
                        <a14:foregroundMark x1="43227" y1="36919" x2="65936" y2="36919"/>
                        <a14:foregroundMark x1="42629" y1="33741" x2="55179" y2="32763"/>
                        <a14:foregroundMark x1="34661" y1="36430" x2="31673" y2="58191"/>
                        <a14:foregroundMark x1="38446" y1="46455" x2="38446" y2="46455"/>
                        <a14:foregroundMark x1="44223" y1="44499" x2="42032" y2="65037"/>
                        <a14:foregroundMark x1="30876" y1="60636" x2="37450" y2="70660"/>
                        <a14:foregroundMark x1="37450" y1="71638" x2="49801" y2="77506"/>
                        <a14:foregroundMark x1="65936" y1="62347" x2="54980" y2="76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471" y="1364876"/>
            <a:ext cx="3187864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5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63688" y="4083918"/>
            <a:ext cx="383442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Where’s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the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thief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?</a:t>
            </a:r>
            <a:endParaRPr lang="es-ES" sz="3000" b="1" dirty="0">
              <a:solidFill>
                <a:schemeClr val="accent6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465535"/>
            <a:ext cx="3789759" cy="8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2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507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35992" y="2952965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97329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surf the internet at school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74524"/>
              </p:ext>
            </p:extLst>
          </p:nvPr>
        </p:nvGraphicFramePr>
        <p:xfrm>
          <a:off x="1731235" y="1515005"/>
          <a:ext cx="3050627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02559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computer lab.</a:t>
            </a: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3492062" y="2853446"/>
            <a:ext cx="2162501" cy="172948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63621" y="4033054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06" b="94824" l="5567" r="89861">
                        <a14:foregroundMark x1="40755" y1="43529" x2="48310" y2="63059"/>
                        <a14:foregroundMark x1="44533" y1="38824" x2="47316" y2="52471"/>
                        <a14:foregroundMark x1="42545" y1="58353" x2="47515" y2="7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389" y="1264806"/>
            <a:ext cx="3545648" cy="29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7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48"/>
            <a:ext cx="9144000" cy="5080803"/>
          </a:xfrm>
          <a:prstGeom prst="rect">
            <a:avLst/>
          </a:prstGeom>
        </p:spPr>
      </p:pic>
      <p:pic>
        <p:nvPicPr>
          <p:cNvPr id="3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8" b="91523" l="1630" r="9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18534" y="3164243"/>
            <a:ext cx="2252823" cy="170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08" y="1159512"/>
            <a:ext cx="3829732" cy="3829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732" y="217108"/>
            <a:ext cx="4115320" cy="1021556"/>
          </a:xfrm>
          <a:prstGeom prst="wedgeRoundRectCallout">
            <a:avLst>
              <a:gd name="adj1" fmla="val -5417"/>
              <a:gd name="adj2" fmla="val 120876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pic>
        <p:nvPicPr>
          <p:cNvPr id="6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6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021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5" y="-8707"/>
            <a:ext cx="9231084" cy="6054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" y="0"/>
            <a:ext cx="9143998" cy="72271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44" y="9225"/>
            <a:ext cx="3189848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dirty="0">
                <a:latin typeface="Comic Sans MS" panose="030F0702030302020204" pitchFamily="66" charset="0"/>
              </a:rPr>
              <a:t> Let’s talk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99776" l="4952" r="98624">
                        <a14:foregroundMark x1="25722" y1="26233" x2="26823" y2="45516"/>
                        <a14:foregroundMark x1="79917" y1="13229" x2="80193" y2="91031"/>
                        <a14:foregroundMark x1="76479" y1="52466" x2="75928" y2="81166"/>
                        <a14:foregroundMark x1="69464" y1="34081" x2="77579" y2="30493"/>
                        <a14:foregroundMark x1="80880" y1="53587" x2="86382" y2="92377"/>
                        <a14:foregroundMark x1="75928" y1="54260" x2="71252" y2="76009"/>
                        <a14:foregroundMark x1="73590" y1="82960" x2="76891" y2="91704"/>
                        <a14:foregroundMark x1="71252" y1="85426" x2="70151" y2="92377"/>
                        <a14:foregroundMark x1="70564" y1="13453" x2="76341" y2="26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0398" y="2244778"/>
            <a:ext cx="5162463" cy="3167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0945" y="758217"/>
            <a:ext cx="3224047" cy="960223"/>
          </a:xfrm>
          <a:prstGeom prst="wedgeEllipseCallout">
            <a:avLst>
              <a:gd name="adj1" fmla="val 30512"/>
              <a:gd name="adj2" fmla="val 10026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toy cars?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528442" y="1018044"/>
            <a:ext cx="2795752" cy="1052981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toy shop. </a:t>
            </a:r>
          </a:p>
        </p:txBody>
      </p:sp>
    </p:spTree>
    <p:extLst>
      <p:ext uri="{BB962C8B-B14F-4D97-AF65-F5344CB8AC3E}">
        <p14:creationId xmlns:p14="http://schemas.microsoft.com/office/powerpoint/2010/main" val="1641489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571" y="992777"/>
            <a:ext cx="4537166" cy="24296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Google Shape;2064;p69"/>
          <p:cNvSpPr/>
          <p:nvPr/>
        </p:nvSpPr>
        <p:spPr>
          <a:xfrm>
            <a:off x="3971110" y="844291"/>
            <a:ext cx="4894216" cy="343684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73;p70"/>
          <p:cNvSpPr/>
          <p:nvPr/>
        </p:nvSpPr>
        <p:spPr>
          <a:xfrm>
            <a:off x="1084177" y="863631"/>
            <a:ext cx="2518954" cy="3417504"/>
          </a:xfrm>
          <a:custGeom>
            <a:avLst/>
            <a:gdLst/>
            <a:ahLst/>
            <a:cxnLst/>
            <a:rect l="l" t="t" r="r" b="b"/>
            <a:pathLst>
              <a:path w="70249" h="95461" extrusionOk="0">
                <a:moveTo>
                  <a:pt x="35124" y="3590"/>
                </a:moveTo>
                <a:lnTo>
                  <a:pt x="35466" y="3675"/>
                </a:lnTo>
                <a:lnTo>
                  <a:pt x="35723" y="3846"/>
                </a:lnTo>
                <a:lnTo>
                  <a:pt x="35894" y="4103"/>
                </a:lnTo>
                <a:lnTo>
                  <a:pt x="35979" y="4444"/>
                </a:lnTo>
                <a:lnTo>
                  <a:pt x="35894" y="4786"/>
                </a:lnTo>
                <a:lnTo>
                  <a:pt x="35723" y="5043"/>
                </a:lnTo>
                <a:lnTo>
                  <a:pt x="35466" y="5299"/>
                </a:lnTo>
                <a:lnTo>
                  <a:pt x="34783" y="5299"/>
                </a:lnTo>
                <a:lnTo>
                  <a:pt x="34526" y="5043"/>
                </a:lnTo>
                <a:lnTo>
                  <a:pt x="34355" y="4786"/>
                </a:lnTo>
                <a:lnTo>
                  <a:pt x="34270" y="4444"/>
                </a:lnTo>
                <a:lnTo>
                  <a:pt x="34355" y="4103"/>
                </a:lnTo>
                <a:lnTo>
                  <a:pt x="34526" y="3846"/>
                </a:lnTo>
                <a:lnTo>
                  <a:pt x="34783" y="3675"/>
                </a:lnTo>
                <a:lnTo>
                  <a:pt x="35124" y="3590"/>
                </a:lnTo>
                <a:close/>
                <a:moveTo>
                  <a:pt x="64950" y="8547"/>
                </a:moveTo>
                <a:lnTo>
                  <a:pt x="64950" y="86914"/>
                </a:lnTo>
                <a:lnTo>
                  <a:pt x="5299" y="86914"/>
                </a:lnTo>
                <a:lnTo>
                  <a:pt x="5299" y="8547"/>
                </a:lnTo>
                <a:close/>
                <a:moveTo>
                  <a:pt x="35552" y="89307"/>
                </a:moveTo>
                <a:lnTo>
                  <a:pt x="35894" y="89478"/>
                </a:lnTo>
                <a:lnTo>
                  <a:pt x="36235" y="89649"/>
                </a:lnTo>
                <a:lnTo>
                  <a:pt x="36492" y="89905"/>
                </a:lnTo>
                <a:lnTo>
                  <a:pt x="36748" y="90162"/>
                </a:lnTo>
                <a:lnTo>
                  <a:pt x="36919" y="90504"/>
                </a:lnTo>
                <a:lnTo>
                  <a:pt x="37005" y="90845"/>
                </a:lnTo>
                <a:lnTo>
                  <a:pt x="37090" y="91273"/>
                </a:lnTo>
                <a:lnTo>
                  <a:pt x="37005" y="91615"/>
                </a:lnTo>
                <a:lnTo>
                  <a:pt x="36919" y="92042"/>
                </a:lnTo>
                <a:lnTo>
                  <a:pt x="36748" y="92384"/>
                </a:lnTo>
                <a:lnTo>
                  <a:pt x="36492" y="92640"/>
                </a:lnTo>
                <a:lnTo>
                  <a:pt x="36235" y="92896"/>
                </a:lnTo>
                <a:lnTo>
                  <a:pt x="35894" y="93067"/>
                </a:lnTo>
                <a:lnTo>
                  <a:pt x="35552" y="93153"/>
                </a:lnTo>
                <a:lnTo>
                  <a:pt x="35124" y="93238"/>
                </a:lnTo>
                <a:lnTo>
                  <a:pt x="34697" y="93153"/>
                </a:lnTo>
                <a:lnTo>
                  <a:pt x="34355" y="93067"/>
                </a:lnTo>
                <a:lnTo>
                  <a:pt x="34013" y="92896"/>
                </a:lnTo>
                <a:lnTo>
                  <a:pt x="33757" y="92640"/>
                </a:lnTo>
                <a:lnTo>
                  <a:pt x="33501" y="92384"/>
                </a:lnTo>
                <a:lnTo>
                  <a:pt x="33330" y="92042"/>
                </a:lnTo>
                <a:lnTo>
                  <a:pt x="33244" y="91615"/>
                </a:lnTo>
                <a:lnTo>
                  <a:pt x="33159" y="91273"/>
                </a:lnTo>
                <a:lnTo>
                  <a:pt x="33244" y="90845"/>
                </a:lnTo>
                <a:lnTo>
                  <a:pt x="33330" y="90504"/>
                </a:lnTo>
                <a:lnTo>
                  <a:pt x="33501" y="90162"/>
                </a:lnTo>
                <a:lnTo>
                  <a:pt x="33757" y="89905"/>
                </a:lnTo>
                <a:lnTo>
                  <a:pt x="34013" y="89649"/>
                </a:lnTo>
                <a:lnTo>
                  <a:pt x="34355" y="89478"/>
                </a:lnTo>
                <a:lnTo>
                  <a:pt x="34697" y="89307"/>
                </a:lnTo>
                <a:close/>
                <a:moveTo>
                  <a:pt x="3333" y="0"/>
                </a:moveTo>
                <a:lnTo>
                  <a:pt x="2649" y="86"/>
                </a:lnTo>
                <a:lnTo>
                  <a:pt x="2051" y="257"/>
                </a:lnTo>
                <a:lnTo>
                  <a:pt x="1453" y="599"/>
                </a:lnTo>
                <a:lnTo>
                  <a:pt x="1026" y="1026"/>
                </a:lnTo>
                <a:lnTo>
                  <a:pt x="598" y="1453"/>
                </a:lnTo>
                <a:lnTo>
                  <a:pt x="256" y="2052"/>
                </a:lnTo>
                <a:lnTo>
                  <a:pt x="85" y="2650"/>
                </a:lnTo>
                <a:lnTo>
                  <a:pt x="0" y="3333"/>
                </a:lnTo>
                <a:lnTo>
                  <a:pt x="0" y="92213"/>
                </a:lnTo>
                <a:lnTo>
                  <a:pt x="85" y="92811"/>
                </a:lnTo>
                <a:lnTo>
                  <a:pt x="256" y="93495"/>
                </a:lnTo>
                <a:lnTo>
                  <a:pt x="598" y="94007"/>
                </a:lnTo>
                <a:lnTo>
                  <a:pt x="1026" y="94520"/>
                </a:lnTo>
                <a:lnTo>
                  <a:pt x="1453" y="94862"/>
                </a:lnTo>
                <a:lnTo>
                  <a:pt x="2051" y="95204"/>
                </a:lnTo>
                <a:lnTo>
                  <a:pt x="2649" y="95375"/>
                </a:lnTo>
                <a:lnTo>
                  <a:pt x="3333" y="95460"/>
                </a:lnTo>
                <a:lnTo>
                  <a:pt x="66916" y="95460"/>
                </a:lnTo>
                <a:lnTo>
                  <a:pt x="67600" y="95375"/>
                </a:lnTo>
                <a:lnTo>
                  <a:pt x="68198" y="95204"/>
                </a:lnTo>
                <a:lnTo>
                  <a:pt x="68796" y="94862"/>
                </a:lnTo>
                <a:lnTo>
                  <a:pt x="69309" y="94520"/>
                </a:lnTo>
                <a:lnTo>
                  <a:pt x="69651" y="94007"/>
                </a:lnTo>
                <a:lnTo>
                  <a:pt x="69992" y="93495"/>
                </a:lnTo>
                <a:lnTo>
                  <a:pt x="70163" y="92811"/>
                </a:lnTo>
                <a:lnTo>
                  <a:pt x="70249" y="92213"/>
                </a:lnTo>
                <a:lnTo>
                  <a:pt x="70249" y="3333"/>
                </a:lnTo>
                <a:lnTo>
                  <a:pt x="70163" y="2650"/>
                </a:lnTo>
                <a:lnTo>
                  <a:pt x="69992" y="2052"/>
                </a:lnTo>
                <a:lnTo>
                  <a:pt x="69651" y="1453"/>
                </a:lnTo>
                <a:lnTo>
                  <a:pt x="69309" y="1026"/>
                </a:lnTo>
                <a:lnTo>
                  <a:pt x="68796" y="599"/>
                </a:lnTo>
                <a:lnTo>
                  <a:pt x="68198" y="257"/>
                </a:lnTo>
                <a:lnTo>
                  <a:pt x="67600" y="86"/>
                </a:lnTo>
                <a:lnTo>
                  <a:pt x="6691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223253" y="1256298"/>
            <a:ext cx="244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7996" y="1122963"/>
            <a:ext cx="248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STRUCTURES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7131" y="1741386"/>
            <a:ext cx="2035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Bus stop, post office, shopping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 err="1">
                <a:solidFill>
                  <a:srgbClr val="010C0F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 , supermarket</a:t>
            </a:r>
            <a:endParaRPr lang="en-US" sz="2400" dirty="0">
              <a:solidFill>
                <a:srgbClr val="010C0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6851" y="1712374"/>
            <a:ext cx="4508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Where do we go shopping?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We go shopping at the supermarket.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03590" y="176166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foods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drinks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2" t="25700" r="39814" b="605"/>
          <a:stretch/>
        </p:blipFill>
        <p:spPr bwMode="auto">
          <a:xfrm>
            <a:off x="1190297" y="1016876"/>
            <a:ext cx="3909848" cy="3775841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3735333" y="1525588"/>
            <a:ext cx="5321300" cy="3617912"/>
            <a:chOff x="3491562" y="2205038"/>
            <a:chExt cx="5321789" cy="3617912"/>
          </a:xfrm>
        </p:grpSpPr>
        <p:pic>
          <p:nvPicPr>
            <p:cNvPr id="13" name="2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21 Imagen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230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6 CuadroTexto"/>
          <p:cNvSpPr txBox="1">
            <a:spLocks noChangeArrowheads="1"/>
          </p:cNvSpPr>
          <p:nvPr/>
        </p:nvSpPr>
        <p:spPr bwMode="auto">
          <a:xfrm>
            <a:off x="1817694" y="320279"/>
            <a:ext cx="588513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b="1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SUPERMARKET</a:t>
            </a:r>
            <a:endParaRPr lang="es-ES" altLang="es-ES" sz="135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167" y="1069517"/>
            <a:ext cx="4801790" cy="329378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99268" y="2716411"/>
            <a:ext cx="1618921" cy="193536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957206" y="3003799"/>
            <a:ext cx="400914" cy="1283216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88957" y="331801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17209" r="26482" b="2086"/>
          <a:stretch/>
        </p:blipFill>
        <p:spPr bwMode="auto">
          <a:xfrm>
            <a:off x="654161" y="496957"/>
            <a:ext cx="4434673" cy="3826565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713920" y="1053547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letters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parcels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1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6 CuadroTexto"/>
          <p:cNvSpPr txBox="1">
            <a:spLocks noChangeArrowheads="1"/>
          </p:cNvSpPr>
          <p:nvPr/>
        </p:nvSpPr>
        <p:spPr bwMode="auto">
          <a:xfrm>
            <a:off x="2141935" y="211931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POST OFFICE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53828" y="908447"/>
            <a:ext cx="5023247" cy="349924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51897" y="2518172"/>
            <a:ext cx="1784747" cy="21336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4085946" y="2923843"/>
            <a:ext cx="378042" cy="1210007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2253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011304" y="528682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4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9776" r="36488" b="8703"/>
          <a:stretch/>
        </p:blipFill>
        <p:spPr bwMode="auto">
          <a:xfrm>
            <a:off x="635128" y="1453244"/>
            <a:ext cx="4189965" cy="357595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291" y="69111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851275" y="620713"/>
            <a:ext cx="3960539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Where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do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paintings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?</a:t>
            </a:r>
            <a:endParaRPr lang="es-E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425372" y="1842240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53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2303860" y="320279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MUSEUM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/>
          <a:srcRect b="2789"/>
          <a:stretch/>
        </p:blipFill>
        <p:spPr bwMode="auto">
          <a:xfrm>
            <a:off x="845509" y="844291"/>
            <a:ext cx="6655084" cy="392923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644715" y="3255169"/>
            <a:ext cx="429263" cy="1373955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97078" y="2553071"/>
            <a:ext cx="1676106" cy="200583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9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805236" y="1689699"/>
            <a:ext cx="5338762" cy="3617912"/>
            <a:chOff x="3471682" y="2513151"/>
            <a:chExt cx="5339253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357" y="2513151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71682" y="2820044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4106917" y="478073"/>
            <a:ext cx="3977396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clothes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shoes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492" b="2141"/>
          <a:stretch/>
        </p:blipFill>
        <p:spPr>
          <a:xfrm>
            <a:off x="815035" y="1001110"/>
            <a:ext cx="4412823" cy="399655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6955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Flat Style Environmental Function Theme for College by Slidesgo">
  <a:themeElements>
    <a:clrScheme name="Simple Light">
      <a:dk1>
        <a:srgbClr val="293B6D"/>
      </a:dk1>
      <a:lt1>
        <a:srgbClr val="B4EBF9"/>
      </a:lt1>
      <a:dk2>
        <a:srgbClr val="F97F23"/>
      </a:dk2>
      <a:lt2>
        <a:srgbClr val="FFB531"/>
      </a:lt2>
      <a:accent1>
        <a:srgbClr val="F4CD8E"/>
      </a:accent1>
      <a:accent2>
        <a:srgbClr val="FFE5C0"/>
      </a:accent2>
      <a:accent3>
        <a:srgbClr val="2E84AF"/>
      </a:accent3>
      <a:accent4>
        <a:srgbClr val="48A6CC"/>
      </a:accent4>
      <a:accent5>
        <a:srgbClr val="FFFFFF"/>
      </a:accent5>
      <a:accent6>
        <a:srgbClr val="FFFFFF"/>
      </a:accent6>
      <a:hlink>
        <a:srgbClr val="293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369</Words>
  <Application>Microsoft Office PowerPoint</Application>
  <PresentationFormat>On-screen Show (16:9)</PresentationFormat>
  <Paragraphs>111</Paragraphs>
  <Slides>24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Catamaran</vt:lpstr>
      <vt:lpstr>BioRhyme</vt:lpstr>
      <vt:lpstr>Wingdings</vt:lpstr>
      <vt:lpstr>Comic Sans MS</vt:lpstr>
      <vt:lpstr>Epilogue</vt:lpstr>
      <vt:lpstr>Isadora</vt:lpstr>
      <vt:lpstr>Montserrat Black</vt:lpstr>
      <vt:lpstr>Arial</vt:lpstr>
      <vt:lpstr>Bebas Neue</vt:lpstr>
      <vt:lpstr>Times New Roman</vt:lpstr>
      <vt:lpstr>Flat Style Environmental Function Theme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 Match and say.</vt:lpstr>
      <vt:lpstr>8 Match and say.</vt:lpstr>
      <vt:lpstr>8 Match and say.</vt:lpstr>
      <vt:lpstr>8 Match and say.</vt:lpstr>
      <vt:lpstr>PowerPoint Presentation</vt:lpstr>
      <vt:lpstr>PowerPoint Presentation</vt:lpstr>
      <vt:lpstr>9 Let’s talk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admin</cp:lastModifiedBy>
  <cp:revision>50</cp:revision>
  <dcterms:modified xsi:type="dcterms:W3CDTF">2026-03-19T07:14:27Z</dcterms:modified>
</cp:coreProperties>
</file>